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sldIdLst>
    <p:sldId id="256" r:id="rId5"/>
    <p:sldId id="257" r:id="rId6"/>
    <p:sldId id="258" r:id="rId7"/>
    <p:sldId id="273" r:id="rId8"/>
    <p:sldId id="315" r:id="rId9"/>
    <p:sldId id="275" r:id="rId10"/>
    <p:sldId id="259" r:id="rId11"/>
    <p:sldId id="260" r:id="rId12"/>
    <p:sldId id="277" r:id="rId13"/>
    <p:sldId id="276" r:id="rId14"/>
    <p:sldId id="317" r:id="rId15"/>
    <p:sldId id="262" r:id="rId16"/>
    <p:sldId id="279" r:id="rId17"/>
    <p:sldId id="280" r:id="rId18"/>
    <p:sldId id="281" r:id="rId19"/>
    <p:sldId id="282" r:id="rId20"/>
    <p:sldId id="283" r:id="rId21"/>
    <p:sldId id="284" r:id="rId22"/>
    <p:sldId id="285" r:id="rId23"/>
    <p:sldId id="286" r:id="rId24"/>
    <p:sldId id="287" r:id="rId25"/>
    <p:sldId id="288" r:id="rId26"/>
    <p:sldId id="314" r:id="rId27"/>
    <p:sldId id="289" r:id="rId28"/>
    <p:sldId id="290" r:id="rId29"/>
    <p:sldId id="263" r:id="rId30"/>
    <p:sldId id="291" r:id="rId31"/>
    <p:sldId id="264" r:id="rId32"/>
    <p:sldId id="292" r:id="rId33"/>
    <p:sldId id="293" r:id="rId34"/>
    <p:sldId id="265" r:id="rId35"/>
    <p:sldId id="266" r:id="rId36"/>
    <p:sldId id="296" r:id="rId37"/>
    <p:sldId id="295" r:id="rId38"/>
    <p:sldId id="267" r:id="rId39"/>
    <p:sldId id="268" r:id="rId40"/>
    <p:sldId id="269" r:id="rId41"/>
    <p:sldId id="313" r:id="rId42"/>
    <p:sldId id="297" r:id="rId43"/>
    <p:sldId id="298" r:id="rId44"/>
    <p:sldId id="299" r:id="rId45"/>
    <p:sldId id="300" r:id="rId46"/>
    <p:sldId id="316" r:id="rId47"/>
    <p:sldId id="301" r:id="rId48"/>
    <p:sldId id="278" r:id="rId49"/>
    <p:sldId id="302" r:id="rId50"/>
    <p:sldId id="303" r:id="rId51"/>
    <p:sldId id="304" r:id="rId52"/>
    <p:sldId id="307" r:id="rId53"/>
    <p:sldId id="308" r:id="rId54"/>
    <p:sldId id="309" r:id="rId55"/>
    <p:sldId id="311" r:id="rId56"/>
    <p:sldId id="312" r:id="rId57"/>
    <p:sldId id="271" r:id="rId58"/>
  </p:sldIdLst>
  <p:sldSz cx="12192000" cy="6858000"/>
  <p:notesSz cx="6858000" cy="9144000"/>
  <p:defaultText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26FB90-D7E9-8A4A-29CC-083BEC5D707F}" name="Jessica Sargeant" initials="JS" userId="S::jsargeant@goal.ie::871c08f4-3973-4f26-b2b0-8c70694c9a4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ssica Sargeant" initials="JS" lastIdx="20" clrIdx="0">
    <p:extLst>
      <p:ext uri="{19B8F6BF-5375-455C-9EA6-DF929625EA0E}">
        <p15:presenceInfo xmlns:p15="http://schemas.microsoft.com/office/powerpoint/2012/main" userId="S::jsargeant@goal.ie::871c08f4-3973-4f26-b2b0-8c70694c9a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EBF7"/>
    <a:srgbClr val="DC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734483-B779-C7C9-F59C-2E58E2AA030F}" v="1" dt="2021-09-29T08:48:02.641"/>
    <p1510:client id="{7738ADE0-C5AA-0A31-7F0D-8C3002A26EBD}" v="30" dt="2021-09-29T08:26:47.121"/>
    <p1510:client id="{B6540A09-0786-492E-BE9C-F9B62EE6901B}" v="206" dt="2021-09-29T20:22:00.081"/>
    <p1510:client id="{D05303CD-861E-03FF-19DB-C62BE500D082}" v="977" dt="2021-09-30T13:58:33.479"/>
    <p1510:client id="{DE7B3EBD-B4C7-339C-19DC-D2FA0E61909B}" v="26" dt="2021-09-30T14:16:27.8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1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B600B-822B-4878-8E0E-7A093A12248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6356415-F445-4A39-8F2E-D6D12502B1C8}">
      <dgm:prSet/>
      <dgm:spPr/>
      <dgm:t>
        <a:bodyPr/>
        <a:lstStyle/>
        <a:p>
          <a:pPr>
            <a:lnSpc>
              <a:spcPct val="100000"/>
            </a:lnSpc>
          </a:pPr>
          <a:r>
            <a:rPr lang="en-GB"/>
            <a:t>•4 curriculum-linked lessons</a:t>
          </a:r>
          <a:endParaRPr lang="en-US"/>
        </a:p>
      </dgm:t>
    </dgm:pt>
    <dgm:pt modelId="{54A7B2D7-DB52-4F84-83EF-AC676247B00C}" type="parTrans" cxnId="{82CD16D1-EA1F-4078-A6FB-548577F7273A}">
      <dgm:prSet/>
      <dgm:spPr/>
      <dgm:t>
        <a:bodyPr/>
        <a:lstStyle/>
        <a:p>
          <a:endParaRPr lang="en-US"/>
        </a:p>
      </dgm:t>
    </dgm:pt>
    <dgm:pt modelId="{6F67AE86-158C-422E-8461-F167566A3088}" type="sibTrans" cxnId="{82CD16D1-EA1F-4078-A6FB-548577F7273A}">
      <dgm:prSet/>
      <dgm:spPr/>
      <dgm:t>
        <a:bodyPr/>
        <a:lstStyle/>
        <a:p>
          <a:endParaRPr lang="en-US"/>
        </a:p>
      </dgm:t>
    </dgm:pt>
    <dgm:pt modelId="{39D4F308-D4EF-4C65-83D9-BD68268E01DA}">
      <dgm:prSet/>
      <dgm:spPr/>
      <dgm:t>
        <a:bodyPr/>
        <a:lstStyle/>
        <a:p>
          <a:pPr>
            <a:lnSpc>
              <a:spcPct val="100000"/>
            </a:lnSpc>
          </a:pPr>
          <a:r>
            <a:rPr lang="en-GB"/>
            <a:t>•Visually attractive slides for use with 1st – 2nd class</a:t>
          </a:r>
          <a:endParaRPr lang="en-US"/>
        </a:p>
      </dgm:t>
    </dgm:pt>
    <dgm:pt modelId="{652A7ABC-A8ED-4E2E-91F6-19B11672D1EA}" type="parTrans" cxnId="{88BAD5B3-612E-43EC-AD22-2DA4E39EFEB7}">
      <dgm:prSet/>
      <dgm:spPr/>
      <dgm:t>
        <a:bodyPr/>
        <a:lstStyle/>
        <a:p>
          <a:endParaRPr lang="en-US"/>
        </a:p>
      </dgm:t>
    </dgm:pt>
    <dgm:pt modelId="{6FBA99A1-3D1E-4EB1-98FD-17F1B12090D6}" type="sibTrans" cxnId="{88BAD5B3-612E-43EC-AD22-2DA4E39EFEB7}">
      <dgm:prSet/>
      <dgm:spPr/>
      <dgm:t>
        <a:bodyPr/>
        <a:lstStyle/>
        <a:p>
          <a:endParaRPr lang="en-US"/>
        </a:p>
      </dgm:t>
    </dgm:pt>
    <dgm:pt modelId="{D7E8D3E1-2E92-4E00-A459-F3C05ECD45F9}">
      <dgm:prSet/>
      <dgm:spPr/>
      <dgm:t>
        <a:bodyPr/>
        <a:lstStyle/>
        <a:p>
          <a:pPr rtl="0">
            <a:lnSpc>
              <a:spcPct val="100000"/>
            </a:lnSpc>
          </a:pPr>
          <a:r>
            <a:rPr lang="en-GB"/>
            <a:t>•Multi-media stimuli included in slides – this means internet access will be necessary</a:t>
          </a:r>
          <a:r>
            <a:rPr lang="en-GB">
              <a:latin typeface="Calibri Light" panose="020F0302020204030204"/>
            </a:rPr>
            <a:t> for some slides </a:t>
          </a:r>
          <a:endParaRPr lang="en-US"/>
        </a:p>
      </dgm:t>
    </dgm:pt>
    <dgm:pt modelId="{A4389B05-F41C-410F-9760-4ACD9EF4F30C}" type="parTrans" cxnId="{BED75211-EBCF-498B-A7C3-165910710F04}">
      <dgm:prSet/>
      <dgm:spPr/>
      <dgm:t>
        <a:bodyPr/>
        <a:lstStyle/>
        <a:p>
          <a:endParaRPr lang="en-US"/>
        </a:p>
      </dgm:t>
    </dgm:pt>
    <dgm:pt modelId="{6D30EEA4-C3BE-4FBA-817E-E780F32C7EF1}" type="sibTrans" cxnId="{BED75211-EBCF-498B-A7C3-165910710F04}">
      <dgm:prSet/>
      <dgm:spPr/>
      <dgm:t>
        <a:bodyPr/>
        <a:lstStyle/>
        <a:p>
          <a:endParaRPr lang="en-US"/>
        </a:p>
      </dgm:t>
    </dgm:pt>
    <dgm:pt modelId="{AD1FCE3D-7809-4F31-A297-21758575FDBD}">
      <dgm:prSet/>
      <dgm:spPr/>
      <dgm:t>
        <a:bodyPr/>
        <a:lstStyle/>
        <a:p>
          <a:pPr>
            <a:lnSpc>
              <a:spcPct val="100000"/>
            </a:lnSpc>
          </a:pPr>
          <a:r>
            <a:rPr lang="en-GB"/>
            <a:t>• Step-by-step teacher support in Slide Notes (including ideas to adapt to online learning contexts)</a:t>
          </a:r>
          <a:endParaRPr lang="en-US"/>
        </a:p>
      </dgm:t>
    </dgm:pt>
    <dgm:pt modelId="{5AFEBA74-6640-41FB-925A-7462FFDFDB0D}" type="parTrans" cxnId="{CDB6A94C-1182-442D-A4F7-6D98CDB920F9}">
      <dgm:prSet/>
      <dgm:spPr/>
      <dgm:t>
        <a:bodyPr/>
        <a:lstStyle/>
        <a:p>
          <a:endParaRPr lang="en-US"/>
        </a:p>
      </dgm:t>
    </dgm:pt>
    <dgm:pt modelId="{6AA97AA7-650D-488E-BDB2-358253944BBF}" type="sibTrans" cxnId="{CDB6A94C-1182-442D-A4F7-6D98CDB920F9}">
      <dgm:prSet/>
      <dgm:spPr/>
      <dgm:t>
        <a:bodyPr/>
        <a:lstStyle/>
        <a:p>
          <a:endParaRPr lang="en-US"/>
        </a:p>
      </dgm:t>
    </dgm:pt>
    <dgm:pt modelId="{BEA93E7B-3904-4748-861D-2541F32A441E}" type="pres">
      <dgm:prSet presAssocID="{D20B600B-822B-4878-8E0E-7A093A12248E}" presName="root" presStyleCnt="0">
        <dgm:presLayoutVars>
          <dgm:dir/>
          <dgm:resizeHandles val="exact"/>
        </dgm:presLayoutVars>
      </dgm:prSet>
      <dgm:spPr/>
    </dgm:pt>
    <dgm:pt modelId="{F519AB7A-8D05-4CA9-B12E-DBADE4EB833E}" type="pres">
      <dgm:prSet presAssocID="{96356415-F445-4A39-8F2E-D6D12502B1C8}" presName="compNode" presStyleCnt="0"/>
      <dgm:spPr/>
    </dgm:pt>
    <dgm:pt modelId="{880B2A7C-BB30-4806-BB4F-91BEB0980EB9}" type="pres">
      <dgm:prSet presAssocID="{96356415-F445-4A39-8F2E-D6D12502B1C8}" presName="bgRect" presStyleLbl="bgShp" presStyleIdx="0" presStyleCnt="4" custLinFactNeighborX="467" custLinFactNeighborY="-197"/>
      <dgm:spPr/>
    </dgm:pt>
    <dgm:pt modelId="{B8A3D2B1-17F8-4730-B97B-56F6EB06B990}" type="pres">
      <dgm:prSet presAssocID="{96356415-F445-4A39-8F2E-D6D12502B1C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D0273004-E29B-4E52-84EA-9ADB8D364DEA}" type="pres">
      <dgm:prSet presAssocID="{96356415-F445-4A39-8F2E-D6D12502B1C8}" presName="spaceRect" presStyleCnt="0"/>
      <dgm:spPr/>
    </dgm:pt>
    <dgm:pt modelId="{41BC789D-2210-43A2-82A2-E3D22653C811}" type="pres">
      <dgm:prSet presAssocID="{96356415-F445-4A39-8F2E-D6D12502B1C8}" presName="parTx" presStyleLbl="revTx" presStyleIdx="0" presStyleCnt="4">
        <dgm:presLayoutVars>
          <dgm:chMax val="0"/>
          <dgm:chPref val="0"/>
        </dgm:presLayoutVars>
      </dgm:prSet>
      <dgm:spPr/>
    </dgm:pt>
    <dgm:pt modelId="{03981B91-1937-45BD-8ABD-24AD7A5525B1}" type="pres">
      <dgm:prSet presAssocID="{6F67AE86-158C-422E-8461-F167566A3088}" presName="sibTrans" presStyleCnt="0"/>
      <dgm:spPr/>
    </dgm:pt>
    <dgm:pt modelId="{B02A03C8-7E87-4763-ABC1-E3968FC6A41B}" type="pres">
      <dgm:prSet presAssocID="{39D4F308-D4EF-4C65-83D9-BD68268E01DA}" presName="compNode" presStyleCnt="0"/>
      <dgm:spPr/>
    </dgm:pt>
    <dgm:pt modelId="{94AF4441-1FF0-49ED-9414-E97FC1E2A752}" type="pres">
      <dgm:prSet presAssocID="{39D4F308-D4EF-4C65-83D9-BD68268E01DA}" presName="bgRect" presStyleLbl="bgShp" presStyleIdx="1" presStyleCnt="4"/>
      <dgm:spPr/>
    </dgm:pt>
    <dgm:pt modelId="{D2D5CAB0-EE43-491C-93C6-D0AC5952F21E}" type="pres">
      <dgm:prSet presAssocID="{39D4F308-D4EF-4C65-83D9-BD68268E01D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sel"/>
        </a:ext>
      </dgm:extLst>
    </dgm:pt>
    <dgm:pt modelId="{F1E45420-8B05-4F35-8B89-450755A3152F}" type="pres">
      <dgm:prSet presAssocID="{39D4F308-D4EF-4C65-83D9-BD68268E01DA}" presName="spaceRect" presStyleCnt="0"/>
      <dgm:spPr/>
    </dgm:pt>
    <dgm:pt modelId="{F3FA9EFA-C85A-4809-AACF-AB22DB1DCD59}" type="pres">
      <dgm:prSet presAssocID="{39D4F308-D4EF-4C65-83D9-BD68268E01DA}" presName="parTx" presStyleLbl="revTx" presStyleIdx="1" presStyleCnt="4">
        <dgm:presLayoutVars>
          <dgm:chMax val="0"/>
          <dgm:chPref val="0"/>
        </dgm:presLayoutVars>
      </dgm:prSet>
      <dgm:spPr/>
    </dgm:pt>
    <dgm:pt modelId="{B1015961-C0E2-42B7-BE72-6BEF960C48D6}" type="pres">
      <dgm:prSet presAssocID="{6FBA99A1-3D1E-4EB1-98FD-17F1B12090D6}" presName="sibTrans" presStyleCnt="0"/>
      <dgm:spPr/>
    </dgm:pt>
    <dgm:pt modelId="{AB88FFFD-781C-42E8-BE52-3C4677A87372}" type="pres">
      <dgm:prSet presAssocID="{D7E8D3E1-2E92-4E00-A459-F3C05ECD45F9}" presName="compNode" presStyleCnt="0"/>
      <dgm:spPr/>
    </dgm:pt>
    <dgm:pt modelId="{ABA3FFDD-C1ED-4DF8-94CE-E0ACB9D8EF83}" type="pres">
      <dgm:prSet presAssocID="{D7E8D3E1-2E92-4E00-A459-F3C05ECD45F9}" presName="bgRect" presStyleLbl="bgShp" presStyleIdx="2" presStyleCnt="4"/>
      <dgm:spPr/>
    </dgm:pt>
    <dgm:pt modelId="{2CF55EB9-F138-4DE0-B636-24FD5B9C8A0A}" type="pres">
      <dgm:prSet presAssocID="{D7E8D3E1-2E92-4E00-A459-F3C05ECD45F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eb Design"/>
        </a:ext>
      </dgm:extLst>
    </dgm:pt>
    <dgm:pt modelId="{4FD5021A-E2D3-43A3-96AD-5C3C80B3E7EE}" type="pres">
      <dgm:prSet presAssocID="{D7E8D3E1-2E92-4E00-A459-F3C05ECD45F9}" presName="spaceRect" presStyleCnt="0"/>
      <dgm:spPr/>
    </dgm:pt>
    <dgm:pt modelId="{B23F7C3B-9A5D-49E3-A7E5-4315A5D02DF3}" type="pres">
      <dgm:prSet presAssocID="{D7E8D3E1-2E92-4E00-A459-F3C05ECD45F9}" presName="parTx" presStyleLbl="revTx" presStyleIdx="2" presStyleCnt="4">
        <dgm:presLayoutVars>
          <dgm:chMax val="0"/>
          <dgm:chPref val="0"/>
        </dgm:presLayoutVars>
      </dgm:prSet>
      <dgm:spPr/>
    </dgm:pt>
    <dgm:pt modelId="{DDDA6B86-34BB-4544-81C9-BFD2DB9677E9}" type="pres">
      <dgm:prSet presAssocID="{6D30EEA4-C3BE-4FBA-817E-E780F32C7EF1}" presName="sibTrans" presStyleCnt="0"/>
      <dgm:spPr/>
    </dgm:pt>
    <dgm:pt modelId="{6A6EC829-8312-424D-8146-85712A658A56}" type="pres">
      <dgm:prSet presAssocID="{AD1FCE3D-7809-4F31-A297-21758575FDBD}" presName="compNode" presStyleCnt="0"/>
      <dgm:spPr/>
    </dgm:pt>
    <dgm:pt modelId="{54379098-0E02-495D-9DFF-789F56913DD2}" type="pres">
      <dgm:prSet presAssocID="{AD1FCE3D-7809-4F31-A297-21758575FDBD}" presName="bgRect" presStyleLbl="bgShp" presStyleIdx="3" presStyleCnt="4"/>
      <dgm:spPr/>
    </dgm:pt>
    <dgm:pt modelId="{11CFF41F-FA44-4D22-BCE0-31BF27AADFFC}" type="pres">
      <dgm:prSet presAssocID="{AD1FCE3D-7809-4F31-A297-21758575FDB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993ECA0D-6738-48F6-B7D1-81DBE8163276}" type="pres">
      <dgm:prSet presAssocID="{AD1FCE3D-7809-4F31-A297-21758575FDBD}" presName="spaceRect" presStyleCnt="0"/>
      <dgm:spPr/>
    </dgm:pt>
    <dgm:pt modelId="{7EF665B7-3FCA-44C7-A3C7-266707505EDA}" type="pres">
      <dgm:prSet presAssocID="{AD1FCE3D-7809-4F31-A297-21758575FDBD}" presName="parTx" presStyleLbl="revTx" presStyleIdx="3" presStyleCnt="4">
        <dgm:presLayoutVars>
          <dgm:chMax val="0"/>
          <dgm:chPref val="0"/>
        </dgm:presLayoutVars>
      </dgm:prSet>
      <dgm:spPr/>
    </dgm:pt>
  </dgm:ptLst>
  <dgm:cxnLst>
    <dgm:cxn modelId="{BED75211-EBCF-498B-A7C3-165910710F04}" srcId="{D20B600B-822B-4878-8E0E-7A093A12248E}" destId="{D7E8D3E1-2E92-4E00-A459-F3C05ECD45F9}" srcOrd="2" destOrd="0" parTransId="{A4389B05-F41C-410F-9760-4ACD9EF4F30C}" sibTransId="{6D30EEA4-C3BE-4FBA-817E-E780F32C7EF1}"/>
    <dgm:cxn modelId="{215B8E2E-C429-4174-8C29-3AF6182B5914}" type="presOf" srcId="{39D4F308-D4EF-4C65-83D9-BD68268E01DA}" destId="{F3FA9EFA-C85A-4809-AACF-AB22DB1DCD59}" srcOrd="0" destOrd="0" presId="urn:microsoft.com/office/officeart/2018/2/layout/IconVerticalSolidList"/>
    <dgm:cxn modelId="{E5C2E35B-B323-43FE-BB99-E8C9775C51AF}" type="presOf" srcId="{D20B600B-822B-4878-8E0E-7A093A12248E}" destId="{BEA93E7B-3904-4748-861D-2541F32A441E}" srcOrd="0" destOrd="0" presId="urn:microsoft.com/office/officeart/2018/2/layout/IconVerticalSolidList"/>
    <dgm:cxn modelId="{CDB6A94C-1182-442D-A4F7-6D98CDB920F9}" srcId="{D20B600B-822B-4878-8E0E-7A093A12248E}" destId="{AD1FCE3D-7809-4F31-A297-21758575FDBD}" srcOrd="3" destOrd="0" parTransId="{5AFEBA74-6640-41FB-925A-7462FFDFDB0D}" sibTransId="{6AA97AA7-650D-488E-BDB2-358253944BBF}"/>
    <dgm:cxn modelId="{E4D77A70-3352-4388-B4F6-EB7552AB4BED}" type="presOf" srcId="{96356415-F445-4A39-8F2E-D6D12502B1C8}" destId="{41BC789D-2210-43A2-82A2-E3D22653C811}" srcOrd="0" destOrd="0" presId="urn:microsoft.com/office/officeart/2018/2/layout/IconVerticalSolidList"/>
    <dgm:cxn modelId="{49AC799D-B02A-4011-9AFF-94E289D11612}" type="presOf" srcId="{D7E8D3E1-2E92-4E00-A459-F3C05ECD45F9}" destId="{B23F7C3B-9A5D-49E3-A7E5-4315A5D02DF3}" srcOrd="0" destOrd="0" presId="urn:microsoft.com/office/officeart/2018/2/layout/IconVerticalSolidList"/>
    <dgm:cxn modelId="{88BAD5B3-612E-43EC-AD22-2DA4E39EFEB7}" srcId="{D20B600B-822B-4878-8E0E-7A093A12248E}" destId="{39D4F308-D4EF-4C65-83D9-BD68268E01DA}" srcOrd="1" destOrd="0" parTransId="{652A7ABC-A8ED-4E2E-91F6-19B11672D1EA}" sibTransId="{6FBA99A1-3D1E-4EB1-98FD-17F1B12090D6}"/>
    <dgm:cxn modelId="{667C91CE-DF7C-4564-8323-F7435D39A3B2}" type="presOf" srcId="{AD1FCE3D-7809-4F31-A297-21758575FDBD}" destId="{7EF665B7-3FCA-44C7-A3C7-266707505EDA}" srcOrd="0" destOrd="0" presId="urn:microsoft.com/office/officeart/2018/2/layout/IconVerticalSolidList"/>
    <dgm:cxn modelId="{82CD16D1-EA1F-4078-A6FB-548577F7273A}" srcId="{D20B600B-822B-4878-8E0E-7A093A12248E}" destId="{96356415-F445-4A39-8F2E-D6D12502B1C8}" srcOrd="0" destOrd="0" parTransId="{54A7B2D7-DB52-4F84-83EF-AC676247B00C}" sibTransId="{6F67AE86-158C-422E-8461-F167566A3088}"/>
    <dgm:cxn modelId="{D8993EA8-2246-486E-AD89-40F78DB92E56}" type="presParOf" srcId="{BEA93E7B-3904-4748-861D-2541F32A441E}" destId="{F519AB7A-8D05-4CA9-B12E-DBADE4EB833E}" srcOrd="0" destOrd="0" presId="urn:microsoft.com/office/officeart/2018/2/layout/IconVerticalSolidList"/>
    <dgm:cxn modelId="{B52F625F-DF5B-44A4-89A3-6CB811FC7C21}" type="presParOf" srcId="{F519AB7A-8D05-4CA9-B12E-DBADE4EB833E}" destId="{880B2A7C-BB30-4806-BB4F-91BEB0980EB9}" srcOrd="0" destOrd="0" presId="urn:microsoft.com/office/officeart/2018/2/layout/IconVerticalSolidList"/>
    <dgm:cxn modelId="{8EFC24CF-EB1C-466F-9EC4-6FF4F1660411}" type="presParOf" srcId="{F519AB7A-8D05-4CA9-B12E-DBADE4EB833E}" destId="{B8A3D2B1-17F8-4730-B97B-56F6EB06B990}" srcOrd="1" destOrd="0" presId="urn:microsoft.com/office/officeart/2018/2/layout/IconVerticalSolidList"/>
    <dgm:cxn modelId="{082E8787-3D71-44FD-A69E-781D638918C0}" type="presParOf" srcId="{F519AB7A-8D05-4CA9-B12E-DBADE4EB833E}" destId="{D0273004-E29B-4E52-84EA-9ADB8D364DEA}" srcOrd="2" destOrd="0" presId="urn:microsoft.com/office/officeart/2018/2/layout/IconVerticalSolidList"/>
    <dgm:cxn modelId="{915DE158-047A-4B8F-8024-A835F63EDF99}" type="presParOf" srcId="{F519AB7A-8D05-4CA9-B12E-DBADE4EB833E}" destId="{41BC789D-2210-43A2-82A2-E3D22653C811}" srcOrd="3" destOrd="0" presId="urn:microsoft.com/office/officeart/2018/2/layout/IconVerticalSolidList"/>
    <dgm:cxn modelId="{5FC46ADA-D0D0-4CCD-8599-77848CC65433}" type="presParOf" srcId="{BEA93E7B-3904-4748-861D-2541F32A441E}" destId="{03981B91-1937-45BD-8ABD-24AD7A5525B1}" srcOrd="1" destOrd="0" presId="urn:microsoft.com/office/officeart/2018/2/layout/IconVerticalSolidList"/>
    <dgm:cxn modelId="{84D02E21-BFE5-46CB-B573-AE0BE78B2D33}" type="presParOf" srcId="{BEA93E7B-3904-4748-861D-2541F32A441E}" destId="{B02A03C8-7E87-4763-ABC1-E3968FC6A41B}" srcOrd="2" destOrd="0" presId="urn:microsoft.com/office/officeart/2018/2/layout/IconVerticalSolidList"/>
    <dgm:cxn modelId="{455E4EA3-3205-46D9-AF76-9C1B4B218446}" type="presParOf" srcId="{B02A03C8-7E87-4763-ABC1-E3968FC6A41B}" destId="{94AF4441-1FF0-49ED-9414-E97FC1E2A752}" srcOrd="0" destOrd="0" presId="urn:microsoft.com/office/officeart/2018/2/layout/IconVerticalSolidList"/>
    <dgm:cxn modelId="{75B2D7FF-996D-4C2F-9B9F-DDFB08AA2FD6}" type="presParOf" srcId="{B02A03C8-7E87-4763-ABC1-E3968FC6A41B}" destId="{D2D5CAB0-EE43-491C-93C6-D0AC5952F21E}" srcOrd="1" destOrd="0" presId="urn:microsoft.com/office/officeart/2018/2/layout/IconVerticalSolidList"/>
    <dgm:cxn modelId="{2BD8661A-8097-400F-90FE-94E9A29D1803}" type="presParOf" srcId="{B02A03C8-7E87-4763-ABC1-E3968FC6A41B}" destId="{F1E45420-8B05-4F35-8B89-450755A3152F}" srcOrd="2" destOrd="0" presId="urn:microsoft.com/office/officeart/2018/2/layout/IconVerticalSolidList"/>
    <dgm:cxn modelId="{F0472D3B-56DB-4C27-8894-F6B3B48AC520}" type="presParOf" srcId="{B02A03C8-7E87-4763-ABC1-E3968FC6A41B}" destId="{F3FA9EFA-C85A-4809-AACF-AB22DB1DCD59}" srcOrd="3" destOrd="0" presId="urn:microsoft.com/office/officeart/2018/2/layout/IconVerticalSolidList"/>
    <dgm:cxn modelId="{DF6FDFA8-8001-4ACD-9B28-623B32F10249}" type="presParOf" srcId="{BEA93E7B-3904-4748-861D-2541F32A441E}" destId="{B1015961-C0E2-42B7-BE72-6BEF960C48D6}" srcOrd="3" destOrd="0" presId="urn:microsoft.com/office/officeart/2018/2/layout/IconVerticalSolidList"/>
    <dgm:cxn modelId="{1CA774EF-6709-4593-B951-192F71DC97B4}" type="presParOf" srcId="{BEA93E7B-3904-4748-861D-2541F32A441E}" destId="{AB88FFFD-781C-42E8-BE52-3C4677A87372}" srcOrd="4" destOrd="0" presId="urn:microsoft.com/office/officeart/2018/2/layout/IconVerticalSolidList"/>
    <dgm:cxn modelId="{11C141D3-E3D9-4C4F-899C-7A8E52BD9387}" type="presParOf" srcId="{AB88FFFD-781C-42E8-BE52-3C4677A87372}" destId="{ABA3FFDD-C1ED-4DF8-94CE-E0ACB9D8EF83}" srcOrd="0" destOrd="0" presId="urn:microsoft.com/office/officeart/2018/2/layout/IconVerticalSolidList"/>
    <dgm:cxn modelId="{B0B9AFFD-EDDC-4697-A323-EFAAC0BBD597}" type="presParOf" srcId="{AB88FFFD-781C-42E8-BE52-3C4677A87372}" destId="{2CF55EB9-F138-4DE0-B636-24FD5B9C8A0A}" srcOrd="1" destOrd="0" presId="urn:microsoft.com/office/officeart/2018/2/layout/IconVerticalSolidList"/>
    <dgm:cxn modelId="{0CAD1432-FC37-4254-B0BB-D29EAF212267}" type="presParOf" srcId="{AB88FFFD-781C-42E8-BE52-3C4677A87372}" destId="{4FD5021A-E2D3-43A3-96AD-5C3C80B3E7EE}" srcOrd="2" destOrd="0" presId="urn:microsoft.com/office/officeart/2018/2/layout/IconVerticalSolidList"/>
    <dgm:cxn modelId="{91C0B2EA-EB7A-4449-BDD9-BA8EC2F8FC73}" type="presParOf" srcId="{AB88FFFD-781C-42E8-BE52-3C4677A87372}" destId="{B23F7C3B-9A5D-49E3-A7E5-4315A5D02DF3}" srcOrd="3" destOrd="0" presId="urn:microsoft.com/office/officeart/2018/2/layout/IconVerticalSolidList"/>
    <dgm:cxn modelId="{78B75808-145D-4DF7-AFE4-40BF31B05FF4}" type="presParOf" srcId="{BEA93E7B-3904-4748-861D-2541F32A441E}" destId="{DDDA6B86-34BB-4544-81C9-BFD2DB9677E9}" srcOrd="5" destOrd="0" presId="urn:microsoft.com/office/officeart/2018/2/layout/IconVerticalSolidList"/>
    <dgm:cxn modelId="{CE90DEA0-F803-4126-AF0C-5EDFF32C7FF9}" type="presParOf" srcId="{BEA93E7B-3904-4748-861D-2541F32A441E}" destId="{6A6EC829-8312-424D-8146-85712A658A56}" srcOrd="6" destOrd="0" presId="urn:microsoft.com/office/officeart/2018/2/layout/IconVerticalSolidList"/>
    <dgm:cxn modelId="{CDCD61BB-5C65-4ACC-90FD-EF19EFB279E4}" type="presParOf" srcId="{6A6EC829-8312-424D-8146-85712A658A56}" destId="{54379098-0E02-495D-9DFF-789F56913DD2}" srcOrd="0" destOrd="0" presId="urn:microsoft.com/office/officeart/2018/2/layout/IconVerticalSolidList"/>
    <dgm:cxn modelId="{739F8545-96D2-4B27-89C2-A0B0328EA2D4}" type="presParOf" srcId="{6A6EC829-8312-424D-8146-85712A658A56}" destId="{11CFF41F-FA44-4D22-BCE0-31BF27AADFFC}" srcOrd="1" destOrd="0" presId="urn:microsoft.com/office/officeart/2018/2/layout/IconVerticalSolidList"/>
    <dgm:cxn modelId="{2B42765F-ECF2-4D34-A101-8D50C18D0B89}" type="presParOf" srcId="{6A6EC829-8312-424D-8146-85712A658A56}" destId="{993ECA0D-6738-48F6-B7D1-81DBE8163276}" srcOrd="2" destOrd="0" presId="urn:microsoft.com/office/officeart/2018/2/layout/IconVerticalSolidList"/>
    <dgm:cxn modelId="{BD9AA1A0-87E8-4DF7-8369-496BB9E334F7}" type="presParOf" srcId="{6A6EC829-8312-424D-8146-85712A658A56}" destId="{7EF665B7-3FCA-44C7-A3C7-266707505EDA}"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B2A7C-BB30-4806-BB4F-91BEB0980EB9}">
      <dsp:nvSpPr>
        <dsp:cNvPr id="0" name=""/>
        <dsp:cNvSpPr/>
      </dsp:nvSpPr>
      <dsp:spPr>
        <a:xfrm>
          <a:off x="0" y="1"/>
          <a:ext cx="6402299" cy="644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A3D2B1-17F8-4730-B97B-56F6EB06B990}">
      <dsp:nvSpPr>
        <dsp:cNvPr id="0" name=""/>
        <dsp:cNvSpPr/>
      </dsp:nvSpPr>
      <dsp:spPr>
        <a:xfrm>
          <a:off x="194941" y="146269"/>
          <a:ext cx="354438" cy="3544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C789D-2210-43A2-82A2-E3D22653C811}">
      <dsp:nvSpPr>
        <dsp:cNvPr id="0" name=""/>
        <dsp:cNvSpPr/>
      </dsp:nvSpPr>
      <dsp:spPr>
        <a:xfrm>
          <a:off x="744321" y="1271"/>
          <a:ext cx="5657977" cy="64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03" tIns="68203" rIns="68203" bIns="68203" numCol="1" spcCol="1270" anchor="ctr" anchorCtr="0">
          <a:noAutofit/>
        </a:bodyPr>
        <a:lstStyle/>
        <a:p>
          <a:pPr marL="0" lvl="0" indent="0" algn="l" defTabSz="711200">
            <a:lnSpc>
              <a:spcPct val="100000"/>
            </a:lnSpc>
            <a:spcBef>
              <a:spcPct val="0"/>
            </a:spcBef>
            <a:spcAft>
              <a:spcPct val="35000"/>
            </a:spcAft>
            <a:buNone/>
          </a:pPr>
          <a:r>
            <a:rPr lang="en-GB" sz="1600" kern="1200"/>
            <a:t>•4 curriculum-linked lessons</a:t>
          </a:r>
          <a:endParaRPr lang="en-US" sz="1600" kern="1200"/>
        </a:p>
      </dsp:txBody>
      <dsp:txXfrm>
        <a:off x="744321" y="1271"/>
        <a:ext cx="5657977" cy="644433"/>
      </dsp:txXfrm>
    </dsp:sp>
    <dsp:sp modelId="{94AF4441-1FF0-49ED-9414-E97FC1E2A752}">
      <dsp:nvSpPr>
        <dsp:cNvPr id="0" name=""/>
        <dsp:cNvSpPr/>
      </dsp:nvSpPr>
      <dsp:spPr>
        <a:xfrm>
          <a:off x="0" y="806813"/>
          <a:ext cx="6402299" cy="644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D5CAB0-EE43-491C-93C6-D0AC5952F21E}">
      <dsp:nvSpPr>
        <dsp:cNvPr id="0" name=""/>
        <dsp:cNvSpPr/>
      </dsp:nvSpPr>
      <dsp:spPr>
        <a:xfrm>
          <a:off x="194941" y="951811"/>
          <a:ext cx="354438" cy="3544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FA9EFA-C85A-4809-AACF-AB22DB1DCD59}">
      <dsp:nvSpPr>
        <dsp:cNvPr id="0" name=""/>
        <dsp:cNvSpPr/>
      </dsp:nvSpPr>
      <dsp:spPr>
        <a:xfrm>
          <a:off x="744321" y="806813"/>
          <a:ext cx="5657977" cy="64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03" tIns="68203" rIns="68203" bIns="68203" numCol="1" spcCol="1270" anchor="ctr" anchorCtr="0">
          <a:noAutofit/>
        </a:bodyPr>
        <a:lstStyle/>
        <a:p>
          <a:pPr marL="0" lvl="0" indent="0" algn="l" defTabSz="711200">
            <a:lnSpc>
              <a:spcPct val="100000"/>
            </a:lnSpc>
            <a:spcBef>
              <a:spcPct val="0"/>
            </a:spcBef>
            <a:spcAft>
              <a:spcPct val="35000"/>
            </a:spcAft>
            <a:buNone/>
          </a:pPr>
          <a:r>
            <a:rPr lang="en-GB" sz="1600" kern="1200"/>
            <a:t>•Visually attractive slides for use with 1st – 2nd class</a:t>
          </a:r>
          <a:endParaRPr lang="en-US" sz="1600" kern="1200"/>
        </a:p>
      </dsp:txBody>
      <dsp:txXfrm>
        <a:off x="744321" y="806813"/>
        <a:ext cx="5657977" cy="644433"/>
      </dsp:txXfrm>
    </dsp:sp>
    <dsp:sp modelId="{ABA3FFDD-C1ED-4DF8-94CE-E0ACB9D8EF83}">
      <dsp:nvSpPr>
        <dsp:cNvPr id="0" name=""/>
        <dsp:cNvSpPr/>
      </dsp:nvSpPr>
      <dsp:spPr>
        <a:xfrm>
          <a:off x="0" y="1612356"/>
          <a:ext cx="6402299" cy="644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F55EB9-F138-4DE0-B636-24FD5B9C8A0A}">
      <dsp:nvSpPr>
        <dsp:cNvPr id="0" name=""/>
        <dsp:cNvSpPr/>
      </dsp:nvSpPr>
      <dsp:spPr>
        <a:xfrm>
          <a:off x="194941" y="1757353"/>
          <a:ext cx="354438" cy="3544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F7C3B-9A5D-49E3-A7E5-4315A5D02DF3}">
      <dsp:nvSpPr>
        <dsp:cNvPr id="0" name=""/>
        <dsp:cNvSpPr/>
      </dsp:nvSpPr>
      <dsp:spPr>
        <a:xfrm>
          <a:off x="744321" y="1612356"/>
          <a:ext cx="5657977" cy="64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03" tIns="68203" rIns="68203" bIns="68203" numCol="1" spcCol="1270" anchor="ctr" anchorCtr="0">
          <a:noAutofit/>
        </a:bodyPr>
        <a:lstStyle/>
        <a:p>
          <a:pPr marL="0" lvl="0" indent="0" algn="l" defTabSz="711200" rtl="0">
            <a:lnSpc>
              <a:spcPct val="100000"/>
            </a:lnSpc>
            <a:spcBef>
              <a:spcPct val="0"/>
            </a:spcBef>
            <a:spcAft>
              <a:spcPct val="35000"/>
            </a:spcAft>
            <a:buNone/>
          </a:pPr>
          <a:r>
            <a:rPr lang="en-GB" sz="1600" kern="1200"/>
            <a:t>•Multi-media stimuli included in slides – this means internet access will be necessary</a:t>
          </a:r>
          <a:r>
            <a:rPr lang="en-GB" sz="1600" kern="1200">
              <a:latin typeface="Calibri Light" panose="020F0302020204030204"/>
            </a:rPr>
            <a:t> for some slides </a:t>
          </a:r>
          <a:endParaRPr lang="en-US" sz="1600" kern="1200"/>
        </a:p>
      </dsp:txBody>
      <dsp:txXfrm>
        <a:off x="744321" y="1612356"/>
        <a:ext cx="5657977" cy="644433"/>
      </dsp:txXfrm>
    </dsp:sp>
    <dsp:sp modelId="{54379098-0E02-495D-9DFF-789F56913DD2}">
      <dsp:nvSpPr>
        <dsp:cNvPr id="0" name=""/>
        <dsp:cNvSpPr/>
      </dsp:nvSpPr>
      <dsp:spPr>
        <a:xfrm>
          <a:off x="0" y="2417898"/>
          <a:ext cx="6402299" cy="644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FF41F-FA44-4D22-BCE0-31BF27AADFFC}">
      <dsp:nvSpPr>
        <dsp:cNvPr id="0" name=""/>
        <dsp:cNvSpPr/>
      </dsp:nvSpPr>
      <dsp:spPr>
        <a:xfrm>
          <a:off x="194941" y="2562896"/>
          <a:ext cx="354438" cy="3544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F665B7-3FCA-44C7-A3C7-266707505EDA}">
      <dsp:nvSpPr>
        <dsp:cNvPr id="0" name=""/>
        <dsp:cNvSpPr/>
      </dsp:nvSpPr>
      <dsp:spPr>
        <a:xfrm>
          <a:off x="744321" y="2417898"/>
          <a:ext cx="5657977" cy="64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03" tIns="68203" rIns="68203" bIns="68203" numCol="1" spcCol="1270" anchor="ctr" anchorCtr="0">
          <a:noAutofit/>
        </a:bodyPr>
        <a:lstStyle/>
        <a:p>
          <a:pPr marL="0" lvl="0" indent="0" algn="l" defTabSz="711200">
            <a:lnSpc>
              <a:spcPct val="100000"/>
            </a:lnSpc>
            <a:spcBef>
              <a:spcPct val="0"/>
            </a:spcBef>
            <a:spcAft>
              <a:spcPct val="35000"/>
            </a:spcAft>
            <a:buNone/>
          </a:pPr>
          <a:r>
            <a:rPr lang="en-GB" sz="1600" kern="1200"/>
            <a:t>• Step-by-step teacher support in Slide Notes (including ideas to adapt to online learning contexts)</a:t>
          </a:r>
          <a:endParaRPr lang="en-US" sz="1600" kern="1200"/>
        </a:p>
      </dsp:txBody>
      <dsp:txXfrm>
        <a:off x="744321" y="2417898"/>
        <a:ext cx="5657977" cy="6444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A07624-7005-4E77-8FFF-DE49D80FCD62}" type="datetimeFigureOut">
              <a:rPr lang="en-GB" smtClean="0"/>
              <a:t>30/09/2021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978DB-B690-4F71-AE4D-0DC9F42FC1AF}" type="slidenum">
              <a:rPr lang="en-GB" smtClean="0"/>
              <a:t>‹#›</a:t>
            </a:fld>
            <a:endParaRPr lang="en-GB"/>
          </a:p>
        </p:txBody>
      </p:sp>
    </p:spTree>
    <p:extLst>
      <p:ext uri="{BB962C8B-B14F-4D97-AF65-F5344CB8AC3E}">
        <p14:creationId xmlns:p14="http://schemas.microsoft.com/office/powerpoint/2010/main" val="316024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YXsbvIJXh9Q&amp;t=3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YXsbvIJXh9Q&amp;t=3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youtube.com/watch?v=YXsbvIJXh9Q&amp;t=3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mailto:globalc@goal.i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YXsbvIJXh9Q&amp;t=3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f1dnocPQXDQ&amp;t=196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Acknowledgements</a:t>
            </a:r>
          </a:p>
          <a:p>
            <a:r>
              <a:rPr lang="en-GB"/>
              <a:t>This resource has been published by GOAL as part of GOAL’s Global Citizenship Education Programme for primary schools 2021 and is funded by Irish Aid.</a:t>
            </a:r>
          </a:p>
          <a:p>
            <a:r>
              <a:rPr lang="en-GB" dirty="0"/>
              <a:t>All artwork for this resource is by GOAL’s design team in Honduras, in partnership with Bear Print Media.</a:t>
            </a:r>
            <a:endParaRPr lang="en-GB" dirty="0">
              <a:cs typeface="Calibri"/>
            </a:endParaRPr>
          </a:p>
          <a:p>
            <a:r>
              <a:rPr lang="en-GB" dirty="0"/>
              <a:t>© GOAL 2021</a:t>
            </a:r>
            <a:endParaRPr lang="en-GB" dirty="0">
              <a:cs typeface="Calibri"/>
            </a:endParaRPr>
          </a:p>
          <a:p>
            <a:endParaRPr lang="en-GB"/>
          </a:p>
          <a:p>
            <a:r>
              <a:rPr lang="en-GB" dirty="0"/>
              <a:t>A special thanks to our pilot schools St. Marys National School, Trim, Co. Meath &amp; </a:t>
            </a:r>
            <a:r>
              <a:rPr lang="en-GB" dirty="0" err="1"/>
              <a:t>Scoil</a:t>
            </a:r>
            <a:r>
              <a:rPr lang="en-GB" dirty="0"/>
              <a:t> </a:t>
            </a:r>
            <a:r>
              <a:rPr lang="en-GB" dirty="0" err="1"/>
              <a:t>Bhríde</a:t>
            </a:r>
            <a:r>
              <a:rPr lang="en-GB" dirty="0"/>
              <a:t> Shelagh, Dundalk, Co. Louth for taking the time to test the resource in 1st-2nd classes and for providing invaluable feedback.</a:t>
            </a:r>
            <a:endParaRPr lang="en-GB" dirty="0">
              <a:cs typeface="Calibri"/>
            </a:endParaRPr>
          </a:p>
          <a:p>
            <a:endParaRPr lang="en-GB"/>
          </a:p>
          <a:p>
            <a:r>
              <a:rPr lang="en-GB" dirty="0"/>
              <a:t>We would like to acknowledge the collaboration and support of the following individuals/organisations during the resource development process:</a:t>
            </a:r>
            <a:endParaRPr lang="en-GB" dirty="0">
              <a:cs typeface="Calibri"/>
            </a:endParaRPr>
          </a:p>
          <a:p>
            <a:r>
              <a:rPr lang="en-GB" dirty="0"/>
              <a:t>GOAL's 2020/21 Teacher Advisory Group: Sarah Callan, Aoife Dowdall, Paula Galvin, Justin McGuire &amp; Trasa Minnock, our colleagues in GOAL Honduras, The Marine Institute of Ireland &amp; Mar Alliance.</a:t>
            </a:r>
            <a:endParaRPr lang="en-GB" dirty="0">
              <a:cs typeface="Calibri"/>
            </a:endParaRPr>
          </a:p>
          <a:p>
            <a:endParaRPr lang="en-GB" b="1">
              <a:cs typeface="Calibri"/>
            </a:endParaRPr>
          </a:p>
          <a:p>
            <a:r>
              <a:rPr lang="en-GB" b="1" dirty="0"/>
              <a:t>Background</a:t>
            </a:r>
            <a:endParaRPr lang="en-GB" b="1" dirty="0">
              <a:cs typeface="Calibri"/>
            </a:endParaRPr>
          </a:p>
          <a:p>
            <a:r>
              <a:rPr lang="en-GB" dirty="0"/>
              <a:t>GOAL Global is a humanitarian aid agency founded in 1977. GOAL has responded to many of the world’s major humanitarian crises, working with disadvantaged communities in over 60 countries.</a:t>
            </a:r>
            <a:endParaRPr lang="en-GB" dirty="0">
              <a:cs typeface="Calibri"/>
            </a:endParaRPr>
          </a:p>
          <a:p>
            <a:r>
              <a:rPr lang="en-GB" dirty="0"/>
              <a:t>Today, GOAL is supporting vulnerable communities in 14 programme countries across Africa, the Middle East, and Latin America. GOAL is currently applying its unique expertise in Emergency Response to the Global Covid-19 crisis. </a:t>
            </a:r>
            <a:br>
              <a:rPr lang="en-GB" dirty="0">
                <a:cs typeface="+mn-lt"/>
              </a:rPr>
            </a:br>
            <a:r>
              <a:rPr lang="en-GB" dirty="0"/>
              <a:t>In addition to emergency response, GOAL also works towards food &amp; nutrition security, resilient health &amp; sustainable livelihoods, and fostering Global Citizenship - recognising that we all share responsibility for a better world. </a:t>
            </a:r>
            <a:br>
              <a:rPr lang="en-GB" dirty="0">
                <a:cs typeface="+mn-lt"/>
              </a:rPr>
            </a:br>
            <a:r>
              <a:rPr lang="en-GB" dirty="0"/>
              <a:t>We all need to work together as we strive to achieve GOAL’s mission: A world without poverty.</a:t>
            </a:r>
            <a:endParaRPr lang="en-GB" dirty="0">
              <a:cs typeface="Calibri"/>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1</a:t>
            </a:fld>
            <a:endParaRPr lang="en-GB"/>
          </a:p>
        </p:txBody>
      </p:sp>
    </p:spTree>
    <p:extLst>
      <p:ext uri="{BB962C8B-B14F-4D97-AF65-F5344CB8AC3E}">
        <p14:creationId xmlns:p14="http://schemas.microsoft.com/office/powerpoint/2010/main" val="537096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3: Knowing H20 </a:t>
            </a:r>
          </a:p>
          <a:p>
            <a:r>
              <a:rPr lang="en-GB"/>
              <a:t>Explain to the class that they are going to be asked some questions. They need to take a little bit of time to think and then give a thumbs up </a:t>
            </a:r>
            <a:r>
              <a:rPr lang="en-GB" sz="1200" b="1" i="0" kern="1200">
                <a:solidFill>
                  <a:schemeClr val="tx1"/>
                </a:solidFill>
                <a:effectLst/>
                <a:latin typeface="+mn-lt"/>
                <a:ea typeface="+mn-ea"/>
                <a:cs typeface="+mn-cs"/>
              </a:rPr>
              <a:t>👍</a:t>
            </a:r>
            <a:r>
              <a:rPr lang="en-GB"/>
              <a:t> for true and thumbs down </a:t>
            </a:r>
            <a:r>
              <a:rPr lang="en-GB" sz="1200" b="0" i="0" kern="1200">
                <a:solidFill>
                  <a:schemeClr val="tx1"/>
                </a:solidFill>
                <a:effectLst/>
                <a:latin typeface="+mn-lt"/>
                <a:ea typeface="+mn-ea"/>
                <a:cs typeface="+mn-cs"/>
              </a:rPr>
              <a:t>👎</a:t>
            </a:r>
            <a:r>
              <a:rPr lang="en-GB"/>
              <a:t> for false.</a:t>
            </a:r>
            <a:endParaRPr lang="en-GB">
              <a:cs typeface="Calibri" panose="020F0502020204030204"/>
            </a:endParaRPr>
          </a:p>
          <a:p>
            <a:pPr marL="0" indent="0">
              <a:buFont typeface="+mj-lt"/>
              <a:buNone/>
            </a:pPr>
            <a:endParaRPr lang="en-GB"/>
          </a:p>
          <a:p>
            <a:pPr marL="0" indent="0">
              <a:buFont typeface="+mj-lt"/>
              <a:buNone/>
            </a:pPr>
            <a:endParaRPr lang="en-GB" sz="1200" b="1"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F1978DB-B690-4F71-AE4D-0DC9F42FC1AF}" type="slidenum">
              <a:rPr lang="en-GB" smtClean="0"/>
              <a:t>10</a:t>
            </a:fld>
            <a:endParaRPr lang="en-GB"/>
          </a:p>
        </p:txBody>
      </p:sp>
    </p:spTree>
    <p:extLst>
      <p:ext uri="{BB962C8B-B14F-4D97-AF65-F5344CB8AC3E}">
        <p14:creationId xmlns:p14="http://schemas.microsoft.com/office/powerpoint/2010/main" val="587673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3: Knowing H20 continued</a:t>
            </a:r>
          </a:p>
          <a:p>
            <a:pPr marL="228600" indent="-228600">
              <a:buAutoNum type="arabicPeriod"/>
            </a:pPr>
            <a:r>
              <a:rPr lang="en-GB" sz="1200" b="0" i="0" kern="1200">
                <a:solidFill>
                  <a:schemeClr val="tx1"/>
                </a:solidFill>
                <a:effectLst/>
                <a:latin typeface="+mn-lt"/>
                <a:ea typeface="+mn-ea"/>
                <a:cs typeface="+mn-cs"/>
              </a:rPr>
              <a:t>Display the map of the world on the board.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Note: Depending on your class, you might like to explain that maps are like pictures of our world taken from way up high in space. </a:t>
            </a:r>
          </a:p>
          <a:p>
            <a:pPr marL="228600" indent="-228600">
              <a:buAutoNum type="arabicPeriod"/>
            </a:pPr>
            <a:r>
              <a:rPr lang="en-GB" sz="1200" b="0" i="0" kern="1200">
                <a:solidFill>
                  <a:schemeClr val="tx1"/>
                </a:solidFill>
                <a:effectLst/>
                <a:latin typeface="+mn-lt"/>
                <a:ea typeface="+mn-ea"/>
                <a:cs typeface="+mn-cs"/>
              </a:rPr>
              <a:t>Facilitate a whole class discussion, using the following questions as prompts: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  Where do we find water?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  [Prompts – Indoors: Taps, Toilet, Baths, Showers, Bottled Water - Outside in Nature: Rain, Puddles, Rivers, Seas, Oceans, etc.]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  Why do we need water? Why do animals need water? Do plants need water?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  [Prompts – We all get thirsty – plants, animals, people – and we need water to live and be healthy]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  Can anyone find Ireland on the map (page 2)?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  [Point to Ireland and encourage pupils to note how small a country it is] </a:t>
            </a:r>
          </a:p>
          <a:p>
            <a:pPr marL="0" indent="0" rtl="0" fontAlgn="base">
              <a:buFont typeface="Arial" panose="020B0604020202020204" pitchFamily="34" charset="0"/>
              <a:buNone/>
            </a:pPr>
            <a:r>
              <a:rPr lang="en-GB" sz="1200" b="0" i="0" kern="1200">
                <a:solidFill>
                  <a:schemeClr val="tx1"/>
                </a:solidFill>
                <a:effectLst/>
                <a:latin typeface="+mn-lt"/>
                <a:ea typeface="+mn-ea"/>
                <a:cs typeface="+mn-cs"/>
              </a:rPr>
              <a:t>3.    Explain that we live on an island, and we are surrounded by seas and oceans.  </a:t>
            </a:r>
          </a:p>
          <a:p>
            <a:endParaRPr lang="en-GB"/>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12</a:t>
            </a:fld>
            <a:endParaRPr lang="en-GB"/>
          </a:p>
        </p:txBody>
      </p:sp>
    </p:spTree>
    <p:extLst>
      <p:ext uri="{BB962C8B-B14F-4D97-AF65-F5344CB8AC3E}">
        <p14:creationId xmlns:p14="http://schemas.microsoft.com/office/powerpoint/2010/main" val="751585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 typeface="+mj-lt"/>
              <a:buNone/>
              <a:tabLst/>
              <a:defRPr/>
            </a:pPr>
            <a:r>
              <a:rPr lang="en-GB" b="1"/>
              <a:t>Activity 3: Knowing H20 continued</a:t>
            </a:r>
          </a:p>
          <a:p>
            <a:pPr marL="0" indent="0" rtl="0" fontAlgn="base">
              <a:buFont typeface="+mj-lt"/>
              <a:buNone/>
            </a:pPr>
            <a:endParaRPr lang="en-GB" sz="1200" b="0" i="0" kern="1200">
              <a:solidFill>
                <a:schemeClr val="tx1"/>
              </a:solidFill>
              <a:effectLst/>
              <a:latin typeface="+mn-lt"/>
              <a:ea typeface="+mn-ea"/>
              <a:cs typeface="+mn-cs"/>
            </a:endParaRPr>
          </a:p>
          <a:p>
            <a:pPr fontAlgn="base"/>
            <a:r>
              <a:rPr lang="en-GB"/>
              <a:t>4. </a:t>
            </a:r>
            <a:r>
              <a:rPr lang="en-GB" sz="1200" b="0" i="0" kern="1200">
                <a:solidFill>
                  <a:schemeClr val="tx1"/>
                </a:solidFill>
                <a:effectLst/>
                <a:latin typeface="+mn-lt"/>
                <a:ea typeface="+mn-ea"/>
                <a:cs typeface="+mn-cs"/>
              </a:rPr>
              <a:t>Display a map of Ireland on the board (page 5). Explain</a:t>
            </a:r>
            <a:r>
              <a:rPr lang="en-GB" sz="1200" b="0" i="0" kern="1200" baseline="0">
                <a:solidFill>
                  <a:schemeClr val="tx1"/>
                </a:solidFill>
                <a:effectLst/>
                <a:latin typeface="+mn-lt"/>
                <a:ea typeface="+mn-ea"/>
                <a:cs typeface="+mn-cs"/>
              </a:rPr>
              <a:t> that this is a map of Ireland.</a:t>
            </a:r>
            <a:endParaRPr lang="en-GB" sz="1200" b="0" i="0" kern="1200" baseline="0">
              <a:solidFill>
                <a:schemeClr val="tx1"/>
              </a:solidFill>
              <a:effectLst/>
              <a:latin typeface="+mn-lt"/>
              <a:cs typeface="Calibri" panose="020F0502020204030204"/>
            </a:endParaRPr>
          </a:p>
          <a:p>
            <a:pPr fontAlgn="base">
              <a:defRPr/>
            </a:pPr>
            <a:r>
              <a:rPr lang="en-GB"/>
              <a:t>5. </a:t>
            </a:r>
            <a:r>
              <a:rPr lang="en-GB" sz="1200" b="0" i="0" kern="1200" baseline="0">
                <a:solidFill>
                  <a:schemeClr val="tx1"/>
                </a:solidFill>
                <a:effectLst/>
                <a:latin typeface="+mn-lt"/>
                <a:ea typeface="+mn-ea"/>
                <a:cs typeface="+mn-cs"/>
              </a:rPr>
              <a:t>Facilitate </a:t>
            </a:r>
            <a:r>
              <a:rPr lang="en-GB"/>
              <a:t>a whole class discussion, using the following questions as prompts: </a:t>
            </a:r>
            <a:endParaRPr lang="en-GB">
              <a:cs typeface="Calibri" panose="020F0502020204030204"/>
            </a:endParaRPr>
          </a:p>
          <a:p>
            <a:pPr marL="171450" indent="-171450" fontAlgn="base">
              <a:buFont typeface="Arial" panose="020B0604020202020204" pitchFamily="34" charset="0"/>
              <a:buChar char="•"/>
            </a:pPr>
            <a:r>
              <a:rPr lang="en-GB"/>
              <a:t>What shape is Ireland?  </a:t>
            </a:r>
            <a:r>
              <a:rPr lang="en-GB" i="1"/>
              <a:t>[Prompt – Looks like a Teddy Bear] </a:t>
            </a:r>
          </a:p>
          <a:p>
            <a:pPr marL="171450" indent="-171450" fontAlgn="base">
              <a:buFont typeface="Arial" panose="020B0604020202020204" pitchFamily="34" charset="0"/>
              <a:buChar char="•"/>
            </a:pPr>
            <a:r>
              <a:rPr lang="en-GB"/>
              <a:t>What are the blue lines?  </a:t>
            </a:r>
            <a:r>
              <a:rPr lang="en-GB" i="1"/>
              <a:t>[Answer: Rivers- And look! All the rivers go all the way to the sea/ocean] </a:t>
            </a:r>
          </a:p>
          <a:p>
            <a:pPr marL="171450" indent="-171450" fontAlgn="base">
              <a:buFont typeface="Arial" panose="020B0604020202020204" pitchFamily="34" charset="0"/>
              <a:buChar char="•"/>
            </a:pPr>
            <a:r>
              <a:rPr lang="en-GB"/>
              <a:t>Do you or anyone in your family live near the sea/ocean?  </a:t>
            </a:r>
          </a:p>
          <a:p>
            <a:pPr marL="171450" indent="-171450" fontAlgn="base">
              <a:buFont typeface="Arial" panose="020B0604020202020204" pitchFamily="34" charset="0"/>
              <a:buChar char="•"/>
            </a:pPr>
            <a:r>
              <a:rPr lang="en-GB"/>
              <a:t>Think about the last time you were near water.</a:t>
            </a:r>
            <a:r>
              <a:rPr lang="en-GB" baseline="0"/>
              <a:t> </a:t>
            </a:r>
            <a:r>
              <a:rPr lang="en-GB" i="1"/>
              <a:t>[Prompts – Was it the sea/ocean? A river? A lake? Maybe when you washed your hands earlier!] </a:t>
            </a:r>
          </a:p>
          <a:p>
            <a:pPr marL="171450" indent="-171450" fontAlgn="base">
              <a:buFont typeface="Arial" panose="020B0604020202020204" pitchFamily="34" charset="0"/>
              <a:buChar char="•"/>
            </a:pPr>
            <a:r>
              <a:rPr lang="en-GB"/>
              <a:t>What did you see there? </a:t>
            </a:r>
            <a:r>
              <a:rPr lang="en-GB" i="1"/>
              <a:t>[Prompts – What was in the water? Was there a beach? (Stones, fish, plants insects, rubber ducks, soap etc.)  </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a:p>
          <a:p>
            <a:pPr marL="228600" indent="-228600" rtl="0" fontAlgn="base">
              <a:buFont typeface="+mj-lt"/>
              <a:buAutoNum type="arabicPeriod" startAt="6"/>
            </a:pPr>
            <a:endParaRPr lang="en-GB" sz="1200" b="0" i="0" kern="1200">
              <a:solidFill>
                <a:schemeClr val="tx1"/>
              </a:solidFill>
              <a:effectLst/>
              <a:latin typeface="+mn-lt"/>
              <a:ea typeface="+mn-ea"/>
              <a:cs typeface="+mn-cs"/>
            </a:endParaRPr>
          </a:p>
          <a:p>
            <a:pPr marL="171450" indent="-171450">
              <a:buFont typeface="Wingdings" panose="05000000000000000000" pitchFamily="2" charset="2"/>
              <a:buChar char="v"/>
            </a:pPr>
            <a:r>
              <a:rPr lang="en-GB" sz="1200" b="1" i="0" u="sng" kern="1200">
                <a:solidFill>
                  <a:schemeClr val="tx1"/>
                </a:solidFill>
                <a:effectLst/>
                <a:latin typeface="+mn-lt"/>
                <a:ea typeface="+mn-ea"/>
                <a:cs typeface="+mn-cs"/>
              </a:rPr>
              <a:t>Did you know</a:t>
            </a:r>
            <a:r>
              <a:rPr lang="en-GB" sz="1200" b="0" i="0" kern="1200">
                <a:solidFill>
                  <a:schemeClr val="tx1"/>
                </a:solidFill>
                <a:effectLst/>
                <a:latin typeface="+mn-lt"/>
                <a:ea typeface="+mn-ea"/>
                <a:cs typeface="+mn-cs"/>
              </a:rPr>
              <a:t> that salmon are some of the only fish that live in both the salty sea and in fresh-water rivers? That means that salmon could travel all over Ireland, and off out into the sea too!  </a:t>
            </a:r>
            <a:endParaRPr lang="en-GB" b="1"/>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13</a:t>
            </a:fld>
            <a:endParaRPr lang="en-GB"/>
          </a:p>
        </p:txBody>
      </p:sp>
    </p:spTree>
    <p:extLst>
      <p:ext uri="{BB962C8B-B14F-4D97-AF65-F5344CB8AC3E}">
        <p14:creationId xmlns:p14="http://schemas.microsoft.com/office/powerpoint/2010/main" val="3854029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 typeface="+mj-lt"/>
              <a:buNone/>
              <a:tabLst/>
              <a:defRPr/>
            </a:pPr>
            <a:r>
              <a:rPr lang="en-GB" b="1"/>
              <a:t>Activity 4: The Salmon of Knowledge</a:t>
            </a:r>
          </a:p>
          <a:p>
            <a:pPr marL="0" indent="0" rtl="0" fontAlgn="base">
              <a:buFont typeface="+mj-lt"/>
              <a:buNone/>
            </a:pPr>
            <a:endParaRPr lang="en-GB" sz="1200" b="0" i="0" kern="1200">
              <a:solidFill>
                <a:schemeClr val="tx1"/>
              </a:solidFill>
              <a:effectLst/>
              <a:latin typeface="+mn-lt"/>
              <a:ea typeface="+mn-ea"/>
              <a:cs typeface="+mn-cs"/>
            </a:endParaRPr>
          </a:p>
          <a:p>
            <a:pPr marL="228600" indent="-228600" rtl="0" fontAlgn="base">
              <a:buFont typeface="+mj-lt"/>
              <a:buAutoNum type="arabicPeriod"/>
            </a:pPr>
            <a:r>
              <a:rPr lang="en-GB" sz="1200" b="0" i="0" kern="1200">
                <a:solidFill>
                  <a:schemeClr val="tx1"/>
                </a:solidFill>
                <a:effectLst/>
                <a:latin typeface="+mn-lt"/>
                <a:ea typeface="+mn-ea"/>
                <a:cs typeface="+mn-cs"/>
              </a:rPr>
              <a:t>Explain to the class that you are going to tell them a story about the salmon of knowledge. They will follow the story by looking at the pictures on the PowerPoint while they listen. Display the PowerPoint and invite pupils to get their listening ears on as you read the Salmon of Knowledge story. </a:t>
            </a:r>
          </a:p>
          <a:p>
            <a:pPr marL="0" indent="0" rtl="0" fontAlgn="base">
              <a:buFont typeface="+mj-lt"/>
              <a:buNone/>
            </a:pPr>
            <a:endParaRPr lang="en-GB" sz="1200" b="0" i="0" kern="1200">
              <a:solidFill>
                <a:schemeClr val="tx1"/>
              </a:solidFill>
              <a:effectLst/>
              <a:latin typeface="+mn-lt"/>
              <a:ea typeface="+mn-ea"/>
              <a:cs typeface="+mn-cs"/>
            </a:endParaRPr>
          </a:p>
          <a:p>
            <a:pPr marL="0" indent="0" rtl="0" fontAlgn="base">
              <a:buFont typeface="+mj-lt"/>
              <a:buNone/>
            </a:pPr>
            <a:r>
              <a:rPr lang="en-GB" sz="1200" b="1" i="0" u="sng" kern="1200">
                <a:solidFill>
                  <a:schemeClr val="tx1"/>
                </a:solidFill>
                <a:effectLst/>
                <a:latin typeface="+mn-lt"/>
                <a:ea typeface="+mn-ea"/>
                <a:cs typeface="+mn-cs"/>
              </a:rPr>
              <a:t>Salmon</a:t>
            </a:r>
            <a:r>
              <a:rPr lang="en-GB" sz="1200" b="1" i="0" u="sng" kern="1200" baseline="0">
                <a:solidFill>
                  <a:schemeClr val="tx1"/>
                </a:solidFill>
                <a:effectLst/>
                <a:latin typeface="+mn-lt"/>
                <a:ea typeface="+mn-ea"/>
                <a:cs typeface="+mn-cs"/>
              </a:rPr>
              <a:t> of Knowledge Slideshow to follow</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14</a:t>
            </a:fld>
            <a:endParaRPr lang="en-GB"/>
          </a:p>
        </p:txBody>
      </p:sp>
    </p:spTree>
    <p:extLst>
      <p:ext uri="{BB962C8B-B14F-4D97-AF65-F5344CB8AC3E}">
        <p14:creationId xmlns:p14="http://schemas.microsoft.com/office/powerpoint/2010/main" val="895768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 typeface="+mj-lt"/>
              <a:buNone/>
              <a:tabLst/>
              <a:defRPr/>
            </a:pPr>
            <a:r>
              <a:rPr lang="en-GB" b="1"/>
              <a:t>Activity 4: The</a:t>
            </a:r>
            <a:r>
              <a:rPr lang="en-GB" b="1" baseline="0"/>
              <a:t> Salmon of Knowledge Story</a:t>
            </a:r>
            <a:endParaRPr lang="en-GB" b="1"/>
          </a:p>
          <a:p>
            <a:pPr marL="0" indent="0" rtl="0" fontAlgn="base">
              <a:buFont typeface="+mj-lt"/>
              <a:buNone/>
            </a:pPr>
            <a:r>
              <a:rPr lang="en-GB"/>
              <a:t>Long ago, there was a young boy called </a:t>
            </a:r>
            <a:r>
              <a:rPr lang="en-GB" err="1"/>
              <a:t>Fionn</a:t>
            </a:r>
            <a:r>
              <a:rPr lang="en-GB"/>
              <a:t> Mac </a:t>
            </a:r>
            <a:r>
              <a:rPr lang="en-GB" err="1"/>
              <a:t>Cumhaill</a:t>
            </a:r>
            <a:r>
              <a:rPr lang="en-GB"/>
              <a:t>. Has anyone ever heard of </a:t>
            </a:r>
            <a:r>
              <a:rPr lang="en-GB" err="1"/>
              <a:t>Fionn</a:t>
            </a:r>
            <a:r>
              <a:rPr lang="en-GB"/>
              <a:t> Mac </a:t>
            </a:r>
            <a:r>
              <a:rPr lang="en-GB" err="1"/>
              <a:t>Cumhaill</a:t>
            </a:r>
            <a:r>
              <a:rPr lang="en-GB"/>
              <a:t>? He grew up to be the great leader of the Fianna of Ireland, and one of the wisest leaders in history. But when he was still a young boy, he was sent to live with a very wise man named </a:t>
            </a:r>
            <a:r>
              <a:rPr lang="en-GB" err="1"/>
              <a:t>Finnegas</a:t>
            </a:r>
            <a:r>
              <a:rPr lang="en-GB"/>
              <a:t>. </a:t>
            </a:r>
            <a:r>
              <a:rPr lang="en-GB" err="1"/>
              <a:t>Finnegas</a:t>
            </a:r>
            <a:r>
              <a:rPr lang="en-GB"/>
              <a:t> was a poet who lived on the banks of the River Boyne and was famous throughout Ireland for knowing all kinds of things. He knew how to speak lots of languages, and he knew all about the ways of the world: the secrets of the birds in the sky, and the plants and trees on the land, and even all about the stars out in space, and the fish in the deep blue sea. </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15</a:t>
            </a:fld>
            <a:endParaRPr lang="en-GB"/>
          </a:p>
        </p:txBody>
      </p:sp>
    </p:spTree>
    <p:extLst>
      <p:ext uri="{BB962C8B-B14F-4D97-AF65-F5344CB8AC3E}">
        <p14:creationId xmlns:p14="http://schemas.microsoft.com/office/powerpoint/2010/main" val="1979058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Because </a:t>
            </a:r>
            <a:r>
              <a:rPr lang="en-GB" err="1"/>
              <a:t>Finnegas</a:t>
            </a:r>
            <a:r>
              <a:rPr lang="en-GB"/>
              <a:t> was so wise, </a:t>
            </a:r>
            <a:r>
              <a:rPr lang="en-GB" err="1"/>
              <a:t>Fionn</a:t>
            </a:r>
            <a:r>
              <a:rPr lang="en-GB"/>
              <a:t> had been sent to learn from him. </a:t>
            </a:r>
            <a:r>
              <a:rPr lang="en-GB" err="1"/>
              <a:t>Fionn</a:t>
            </a:r>
            <a:r>
              <a:rPr lang="en-GB"/>
              <a:t> loved to listen to the old man’s wonderful stories, and in exchange, </a:t>
            </a:r>
            <a:r>
              <a:rPr lang="en-GB" err="1"/>
              <a:t>Fionn</a:t>
            </a:r>
            <a:r>
              <a:rPr lang="en-GB"/>
              <a:t> would help with the cooking, cleaning and fishing. But even </a:t>
            </a:r>
            <a:r>
              <a:rPr lang="en-GB" err="1"/>
              <a:t>Finnegas</a:t>
            </a:r>
            <a:r>
              <a:rPr lang="en-GB"/>
              <a:t> found it hard to answer all of </a:t>
            </a:r>
            <a:r>
              <a:rPr lang="en-GB" err="1"/>
              <a:t>Fionn’s</a:t>
            </a:r>
            <a:r>
              <a:rPr lang="en-GB"/>
              <a:t> questions, as he was very curious, and wanted to know everything there was to know, about the world, and the people that lived there.</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16</a:t>
            </a:fld>
            <a:endParaRPr lang="en-GB"/>
          </a:p>
        </p:txBody>
      </p:sp>
    </p:spTree>
    <p:extLst>
      <p:ext uri="{BB962C8B-B14F-4D97-AF65-F5344CB8AC3E}">
        <p14:creationId xmlns:p14="http://schemas.microsoft.com/office/powerpoint/2010/main" val="1882085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‘Is there a way to know everything?’ </a:t>
            </a:r>
            <a:r>
              <a:rPr lang="en-GB" err="1"/>
              <a:t>Fionn</a:t>
            </a:r>
            <a:r>
              <a:rPr lang="en-GB"/>
              <a:t> asked </a:t>
            </a:r>
            <a:r>
              <a:rPr lang="en-GB" err="1"/>
              <a:t>Finnegas</a:t>
            </a:r>
            <a:r>
              <a:rPr lang="en-GB"/>
              <a:t> one day. </a:t>
            </a:r>
            <a:r>
              <a:rPr lang="en-GB" err="1"/>
              <a:t>Finnegas</a:t>
            </a:r>
            <a:r>
              <a:rPr lang="en-GB"/>
              <a:t> whispered that this was the very reason why he now lived next to the River Boyne. It was believed that living in a still, dark pool in the shade of the overhanging hazel trees was the Salmon of Knowledge, a special fish that had gathered all the knowledge of the world. And according to the stories, the person who ate the Salmon would gain all this knowledge too! </a:t>
            </a:r>
            <a:r>
              <a:rPr lang="en-GB" err="1"/>
              <a:t>Finnegas</a:t>
            </a:r>
            <a:r>
              <a:rPr lang="en-GB"/>
              <a:t> had been living beside the river for years, trying to catch the Salmon. </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17</a:t>
            </a:fld>
            <a:endParaRPr lang="en-GB"/>
          </a:p>
        </p:txBody>
      </p:sp>
    </p:spTree>
    <p:extLst>
      <p:ext uri="{BB962C8B-B14F-4D97-AF65-F5344CB8AC3E}">
        <p14:creationId xmlns:p14="http://schemas.microsoft.com/office/powerpoint/2010/main" val="2920579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One day, </a:t>
            </a:r>
            <a:r>
              <a:rPr lang="en-GB" err="1"/>
              <a:t>Finnegas</a:t>
            </a:r>
            <a:r>
              <a:rPr lang="en-GB"/>
              <a:t> and </a:t>
            </a:r>
            <a:r>
              <a:rPr lang="en-GB" err="1"/>
              <a:t>Fionn</a:t>
            </a:r>
            <a:r>
              <a:rPr lang="en-GB"/>
              <a:t> went fishing and felt a tug on their line. They pulled and pulled, and eventually caught the Salmon. ‘I’ve caught it! Hooray!’ cried </a:t>
            </a:r>
            <a:r>
              <a:rPr lang="en-GB" err="1"/>
              <a:t>Finnegas</a:t>
            </a:r>
            <a:r>
              <a:rPr lang="en-GB"/>
              <a:t> happily. </a:t>
            </a:r>
          </a:p>
          <a:p>
            <a:endParaRPr lang="en-GB"/>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18</a:t>
            </a:fld>
            <a:endParaRPr lang="en-GB"/>
          </a:p>
        </p:txBody>
      </p:sp>
    </p:spTree>
    <p:extLst>
      <p:ext uri="{BB962C8B-B14F-4D97-AF65-F5344CB8AC3E}">
        <p14:creationId xmlns:p14="http://schemas.microsoft.com/office/powerpoint/2010/main" val="2812820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err="1"/>
              <a:t>Fionn</a:t>
            </a:r>
            <a:r>
              <a:rPr lang="en-GB"/>
              <a:t> was thrilled for his old friend. ‘You must cook it straight away!’ </a:t>
            </a:r>
            <a:r>
              <a:rPr lang="en-GB" err="1"/>
              <a:t>Finnegas</a:t>
            </a:r>
            <a:r>
              <a:rPr lang="en-GB"/>
              <a:t> ordered </a:t>
            </a:r>
            <a:r>
              <a:rPr lang="en-GB" err="1"/>
              <a:t>Fionn</a:t>
            </a:r>
            <a:r>
              <a:rPr lang="en-GB"/>
              <a:t>, dancing and skipping with excitement. As </a:t>
            </a:r>
            <a:r>
              <a:rPr lang="en-GB" err="1"/>
              <a:t>Fionn</a:t>
            </a:r>
            <a:r>
              <a:rPr lang="en-GB"/>
              <a:t> began to set up the fire to cook the Salmon, </a:t>
            </a:r>
            <a:r>
              <a:rPr lang="en-GB" err="1"/>
              <a:t>Finnegas</a:t>
            </a:r>
            <a:r>
              <a:rPr lang="en-GB"/>
              <a:t> warned him, ‘Cook it, but whatever you do, do not eat a single bit of it!’ </a:t>
            </a:r>
            <a:r>
              <a:rPr lang="en-GB" err="1"/>
              <a:t>Fionn</a:t>
            </a:r>
            <a:r>
              <a:rPr lang="en-GB"/>
              <a:t> nodded and went about cooking the Salmon while </a:t>
            </a:r>
            <a:r>
              <a:rPr lang="en-GB" err="1"/>
              <a:t>Finnegas</a:t>
            </a:r>
            <a:r>
              <a:rPr lang="en-GB"/>
              <a:t> went to fetch some extra wood for the fire.</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19</a:t>
            </a:fld>
            <a:endParaRPr lang="en-GB"/>
          </a:p>
        </p:txBody>
      </p:sp>
    </p:spTree>
    <p:extLst>
      <p:ext uri="{BB962C8B-B14F-4D97-AF65-F5344CB8AC3E}">
        <p14:creationId xmlns:p14="http://schemas.microsoft.com/office/powerpoint/2010/main" val="1839878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While </a:t>
            </a:r>
            <a:r>
              <a:rPr lang="en-GB" err="1"/>
              <a:t>Fionn</a:t>
            </a:r>
            <a:r>
              <a:rPr lang="en-GB"/>
              <a:t> sat cooking the fish, he turned the salmon over on the fire with his hand and burned his fingers on the fish's hot skin. Shouting in pain, he sucked his thumb ... and suddenly, he had lots of new memories. Memories of conversations in different languages that he would not have understood before, memories of journeys through distant rivers and seas when he had hardly travelled at all, and memories of learning about people and places, far and wide! </a:t>
            </a:r>
            <a:r>
              <a:rPr lang="en-GB" err="1"/>
              <a:t>Fionn</a:t>
            </a:r>
            <a:r>
              <a:rPr lang="en-GB"/>
              <a:t> didn’t know what had happened, so he carried on cooking while trying to clear his head. </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20</a:t>
            </a:fld>
            <a:endParaRPr lang="en-GB"/>
          </a:p>
        </p:txBody>
      </p:sp>
    </p:spTree>
    <p:extLst>
      <p:ext uri="{BB962C8B-B14F-4D97-AF65-F5344CB8AC3E}">
        <p14:creationId xmlns:p14="http://schemas.microsoft.com/office/powerpoint/2010/main" val="1574839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Notes for teachers</a:t>
            </a:r>
            <a:endParaRPr lang="en-US"/>
          </a:p>
          <a:p>
            <a:r>
              <a:rPr lang="en-GB" b="1"/>
              <a:t>Water Wishes 1st – 2nd class: Aim slide </a:t>
            </a:r>
            <a:r>
              <a:rPr lang="en-GB"/>
              <a:t>(</a:t>
            </a:r>
            <a:r>
              <a:rPr lang="en-GB" i="1"/>
              <a:t>No animation</a:t>
            </a:r>
            <a:r>
              <a:rPr lang="en-GB"/>
              <a:t>)</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2</a:t>
            </a:fld>
            <a:endParaRPr lang="en-GB"/>
          </a:p>
        </p:txBody>
      </p:sp>
    </p:spTree>
    <p:extLst>
      <p:ext uri="{BB962C8B-B14F-4D97-AF65-F5344CB8AC3E}">
        <p14:creationId xmlns:p14="http://schemas.microsoft.com/office/powerpoint/2010/main" val="1707966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When </a:t>
            </a:r>
            <a:r>
              <a:rPr lang="en-GB" err="1"/>
              <a:t>Finnegas</a:t>
            </a:r>
            <a:r>
              <a:rPr lang="en-GB"/>
              <a:t> returned, he found the Salmon laid out and ready to eat. He looked at </a:t>
            </a:r>
            <a:r>
              <a:rPr lang="en-GB" err="1"/>
              <a:t>Fionn</a:t>
            </a:r>
            <a:r>
              <a:rPr lang="en-GB"/>
              <a:t> and thought he saw something different about him, as though the light of wisdom now shone in his eyes. ‘Have you eaten any of the Salmon?’ he asked </a:t>
            </a:r>
            <a:r>
              <a:rPr lang="en-GB" err="1"/>
              <a:t>Fionn</a:t>
            </a:r>
            <a:r>
              <a:rPr lang="en-GB"/>
              <a:t> anxiously. ‘I have not!’ </a:t>
            </a:r>
            <a:r>
              <a:rPr lang="en-GB" err="1"/>
              <a:t>Fionn</a:t>
            </a:r>
            <a:r>
              <a:rPr lang="en-GB"/>
              <a:t> replied. ‘Even a little bit?’ ‘I swear I have not!’ </a:t>
            </a:r>
            <a:r>
              <a:rPr lang="en-GB" err="1"/>
              <a:t>Fionn</a:t>
            </a:r>
            <a:r>
              <a:rPr lang="en-GB"/>
              <a:t> replied, ‘but when I was turning it over, I burned my fingers, so I put my thumb into my mouth to ease the pain.’ ‘That is enough’ said </a:t>
            </a:r>
            <a:r>
              <a:rPr lang="en-GB" err="1"/>
              <a:t>Finnegas</a:t>
            </a:r>
            <a:r>
              <a:rPr lang="en-GB"/>
              <a:t> sadly. ‘You now have all the knowledge of the world.’ </a:t>
            </a:r>
            <a:r>
              <a:rPr lang="en-GB" err="1"/>
              <a:t>Fionn</a:t>
            </a:r>
            <a:r>
              <a:rPr lang="en-GB"/>
              <a:t> tried to apologise for his mistake, and </a:t>
            </a:r>
            <a:r>
              <a:rPr lang="en-GB" err="1"/>
              <a:t>Finnegas</a:t>
            </a:r>
            <a:r>
              <a:rPr lang="en-GB"/>
              <a:t> said ‘You must not apologise. Instead, you should use all your knowledge. Never stop learning as much as you can about the world, and try to make our world a better place.’ That day, The Salmon of Knowledge passed all his knowledge on to </a:t>
            </a:r>
            <a:r>
              <a:rPr lang="en-GB" err="1"/>
              <a:t>Fionn</a:t>
            </a:r>
            <a:r>
              <a:rPr lang="en-GB"/>
              <a:t>, and since then, that knowledge was passed on to all the people who lived from then on, from parents to children, and from siblings to friends!</a:t>
            </a:r>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21</a:t>
            </a:fld>
            <a:endParaRPr lang="en-GB"/>
          </a:p>
        </p:txBody>
      </p:sp>
    </p:spTree>
    <p:extLst>
      <p:ext uri="{BB962C8B-B14F-4D97-AF65-F5344CB8AC3E}">
        <p14:creationId xmlns:p14="http://schemas.microsoft.com/office/powerpoint/2010/main" val="2562965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 typeface="+mj-lt"/>
              <a:buNone/>
              <a:tabLst/>
              <a:defRPr/>
            </a:pPr>
            <a:r>
              <a:rPr lang="en-GB" b="1"/>
              <a:t>Activity 4:</a:t>
            </a:r>
            <a:r>
              <a:rPr lang="en-GB" b="1" baseline="0"/>
              <a:t> </a:t>
            </a:r>
            <a:r>
              <a:rPr lang="en-GB" b="1"/>
              <a:t>The</a:t>
            </a:r>
            <a:r>
              <a:rPr lang="en-GB" b="1" baseline="0"/>
              <a:t> Salmon of Knowledge end of lesson reflection</a:t>
            </a:r>
          </a:p>
          <a:p>
            <a:pPr>
              <a:defRPr/>
            </a:pPr>
            <a:endParaRPr lang="en-GB" b="1"/>
          </a:p>
          <a:p>
            <a:pPr marL="0" marR="0" indent="0" algn="l" defTabSz="914400" rtl="0" eaLnBrk="1" fontAlgn="base" latinLnBrk="0" hangingPunct="1">
              <a:lnSpc>
                <a:spcPct val="100000"/>
              </a:lnSpc>
              <a:spcBef>
                <a:spcPts val="0"/>
              </a:spcBef>
              <a:spcAft>
                <a:spcPts val="0"/>
              </a:spcAft>
              <a:buClrTx/>
              <a:buSzTx/>
              <a:buFont typeface="+mj-lt"/>
              <a:buNone/>
              <a:tabLst/>
              <a:defRPr/>
            </a:pPr>
            <a:r>
              <a:rPr lang="en-GB" sz="1200" b="0" i="0" kern="1200">
                <a:solidFill>
                  <a:schemeClr val="tx1"/>
                </a:solidFill>
                <a:effectLst/>
                <a:latin typeface="+mn-lt"/>
                <a:ea typeface="+mn-ea"/>
                <a:cs typeface="+mn-cs"/>
              </a:rPr>
              <a:t>After the story, ask the class how they think the Salmon of Knowledge came to know so much?  </a:t>
            </a:r>
            <a:br>
              <a:rPr lang="en-GB" sz="1200" b="0" i="0" kern="1200">
                <a:solidFill>
                  <a:schemeClr val="tx1"/>
                </a:solidFill>
                <a:effectLst/>
                <a:latin typeface="+mn-lt"/>
                <a:ea typeface="+mn-ea"/>
                <a:cs typeface="+mn-cs"/>
              </a:rPr>
            </a:br>
            <a:r>
              <a:rPr lang="en-GB" sz="1200" b="0" i="1" kern="1200">
                <a:solidFill>
                  <a:schemeClr val="tx1"/>
                </a:solidFill>
                <a:effectLst/>
                <a:latin typeface="+mn-lt"/>
                <a:ea typeface="+mn-ea"/>
                <a:cs typeface="+mn-cs"/>
              </a:rPr>
              <a:t>[Prompts: Salmon can swim in all kinds of water, maybe he knows so much because he has travelled to many places and spoken to lots of different animals and people all over our world.]  </a:t>
            </a:r>
            <a:r>
              <a:rPr lang="en-GB" sz="1200" b="0" i="0" kern="1200">
                <a:solidFill>
                  <a:schemeClr val="tx1"/>
                </a:solidFill>
                <a:effectLst/>
                <a:latin typeface="+mn-lt"/>
                <a:ea typeface="+mn-ea"/>
                <a:cs typeface="+mn-cs"/>
              </a:rPr>
              <a:t> </a:t>
            </a:r>
          </a:p>
          <a:p>
            <a:pPr marL="0" indent="0" rtl="0" fontAlgn="base">
              <a:buFont typeface="+mj-lt"/>
              <a:buNone/>
            </a:pPr>
            <a:r>
              <a:rPr lang="en-GB" sz="1200" b="0" i="0" kern="1200">
                <a:solidFill>
                  <a:schemeClr val="tx1"/>
                </a:solidFill>
                <a:effectLst/>
                <a:latin typeface="+mn-lt"/>
                <a:ea typeface="+mn-ea"/>
                <a:cs typeface="+mn-cs"/>
              </a:rPr>
              <a:t>On a piece of paper/ in their copy books pupils can draw a picture from their favourite scene in the story.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Note: Depending on your class, you might like to collect the drawings done by your pupils during this activity and display them on the classroom walls.  You might also prefer to distribute copies of the storyboard (page x) and invite pupils to colour in the pictures as a homework activity. </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22</a:t>
            </a:fld>
            <a:endParaRPr lang="en-GB"/>
          </a:p>
        </p:txBody>
      </p:sp>
    </p:spTree>
    <p:extLst>
      <p:ext uri="{BB962C8B-B14F-4D97-AF65-F5344CB8AC3E}">
        <p14:creationId xmlns:p14="http://schemas.microsoft.com/office/powerpoint/2010/main" val="3217854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 PE/drama activity</a:t>
            </a:r>
            <a:endParaRPr lang="en-US"/>
          </a:p>
          <a:p>
            <a:r>
              <a:rPr lang="en-GB"/>
              <a:t>Note: This first part of activity can be in class, the middle part in the hall/outdoors during PE, and the pupils can give feedback upon return to class.</a:t>
            </a:r>
            <a:endParaRPr lang="en-US"/>
          </a:p>
          <a:p>
            <a:r>
              <a:rPr lang="en-GB" u="sng"/>
              <a:t>In class</a:t>
            </a:r>
            <a:r>
              <a:rPr lang="en-GB"/>
              <a:t>:</a:t>
            </a:r>
            <a:endParaRPr lang="en-US"/>
          </a:p>
          <a:p>
            <a:pPr marL="171450" indent="-171450">
              <a:buFont typeface="Arial"/>
              <a:buChar char="•"/>
            </a:pPr>
            <a:r>
              <a:rPr lang="en-GB"/>
              <a:t>Share the learning intentions for this activity with pupils – We are learning to:</a:t>
            </a:r>
            <a:endParaRPr lang="en-US"/>
          </a:p>
          <a:p>
            <a:pPr marL="171450" indent="-171450">
              <a:buFont typeface="Noto Sans Symbols"/>
              <a:buChar char="•"/>
            </a:pPr>
            <a:r>
              <a:rPr lang="en-GB"/>
              <a:t>adapt and play a game</a:t>
            </a:r>
            <a:endParaRPr lang="en-US"/>
          </a:p>
          <a:p>
            <a:pPr marL="171450" indent="-171450">
              <a:buFont typeface="Noto Sans Symbols"/>
              <a:buChar char="•"/>
            </a:pPr>
            <a:r>
              <a:rPr lang="en-GB"/>
              <a:t>use our imaginations in role play</a:t>
            </a:r>
            <a:endParaRPr lang="en-US"/>
          </a:p>
          <a:p>
            <a:pPr marL="171450" indent="-171450">
              <a:buFont typeface="Noto Sans Symbols"/>
              <a:buChar char="•"/>
            </a:pPr>
            <a:r>
              <a:rPr lang="en-GB"/>
              <a:t>reflect on our learning</a:t>
            </a:r>
            <a:endParaRPr lang="en-US"/>
          </a:p>
          <a:p>
            <a:pPr marL="171450" indent="-171450">
              <a:buFont typeface="Arial"/>
              <a:buChar char="•"/>
            </a:pPr>
            <a:r>
              <a:rPr lang="en-GB"/>
              <a:t>Explain to the class that they will be counting 1 – 2 – 3 in Spanish, as that is the language they speak in Honduras. </a:t>
            </a:r>
            <a:endParaRPr lang="en-US"/>
          </a:p>
          <a:p>
            <a:pPr marL="171450" indent="-171450">
              <a:buFont typeface="Arial"/>
              <a:buChar char="•"/>
            </a:pPr>
            <a:r>
              <a:rPr lang="en-GB"/>
              <a:t>Ask if anyone knows how to say “1, 2, 3” in Spanish? [Uno, Dos, Tres]. </a:t>
            </a:r>
            <a:endParaRPr lang="en-US"/>
          </a:p>
          <a:p>
            <a:pPr marL="171450" indent="-171450">
              <a:buFont typeface="Arial"/>
              <a:buChar char="•"/>
            </a:pPr>
            <a:r>
              <a:rPr lang="en-GB"/>
              <a:t>Invite the class to try saying ‘Uno, Dos, Tres’ together and encourage pupils to use their fingers to count at the same time. Ask for a volunteer to quickly explain how to play ‘Rock, Paper, Scissors’.</a:t>
            </a:r>
            <a:endParaRPr lang="en-US"/>
          </a:p>
          <a:p>
            <a:pPr marL="171450" indent="-171450">
              <a:buFont typeface="Arial"/>
              <a:buChar char="•"/>
            </a:pPr>
            <a:r>
              <a:rPr lang="en-GB"/>
              <a:t>Explain to the class that they are going to play a version of ‘Rock, Paper, Scissors’, where the scissors becomes the Hermit Crab, paper becomes a Fisherman, and rock becomes a Fish. Hermit Crabs (scissors) can beat Fishermen, as they snip the fishing line, Fish (rock) can beat Hermit Crabs, as they eat the Crabs, and Fishermen (paper) can beat Fish, as they catch the Fish. </a:t>
            </a:r>
            <a:br>
              <a:rPr lang="en-GB"/>
            </a:br>
            <a:r>
              <a:rPr lang="en-GB"/>
              <a:t>Remind pupils how to count to three in Spanish. </a:t>
            </a:r>
            <a:endParaRPr lang="en-US"/>
          </a:p>
          <a:p>
            <a:pPr marL="171450" indent="-171450">
              <a:buFont typeface="Arial"/>
              <a:buChar char="•"/>
            </a:pPr>
            <a:r>
              <a:rPr lang="en-GB"/>
              <a:t>Invite pupils to get into pairs. </a:t>
            </a:r>
            <a:endParaRPr lang="en-US"/>
          </a:p>
          <a:p>
            <a:pPr marL="171450" indent="-171450">
              <a:buFont typeface="Arial"/>
              <a:buChar char="•"/>
            </a:pPr>
            <a:r>
              <a:rPr lang="en-GB"/>
              <a:t>Explain that on the count of “Tres,” each pair should play a couple of rounds of ’Hermit Crab, Fisherman, Fish’. </a:t>
            </a:r>
            <a:endParaRPr lang="en-US"/>
          </a:p>
          <a:p>
            <a:pPr marL="171450" indent="-171450">
              <a:buFont typeface="Arial"/>
              <a:buChar char="•"/>
            </a:pPr>
            <a:r>
              <a:rPr lang="en-GB"/>
              <a:t>Allow the activity to go for 2-3 rounds or until the class understand what is being asked of them.</a:t>
            </a:r>
            <a:endParaRPr lang="en-US"/>
          </a:p>
          <a:p>
            <a:r>
              <a:rPr lang="en-GB" u="sng"/>
              <a:t>In PE (hall or outside space)</a:t>
            </a:r>
            <a:r>
              <a:rPr lang="en-GB"/>
              <a:t>:</a:t>
            </a:r>
            <a:endParaRPr lang="en-US"/>
          </a:p>
          <a:p>
            <a:pPr marL="171450" indent="-171450">
              <a:buFont typeface="Arial"/>
              <a:buChar char="•"/>
            </a:pPr>
            <a:r>
              <a:rPr lang="en-GB"/>
              <a:t>Invite pupils to imagine they are Hermit Crabs using the following prompts: </a:t>
            </a:r>
            <a:endParaRPr lang="en-US"/>
          </a:p>
          <a:p>
            <a:pPr marL="628650" lvl="1" indent="-171450">
              <a:buFont typeface="Noto Sans Symbols"/>
              <a:buChar char="○"/>
            </a:pPr>
            <a:r>
              <a:rPr lang="en-GB"/>
              <a:t>Let’s see you act like a Hermit Crab. </a:t>
            </a:r>
            <a:endParaRPr lang="en-US"/>
          </a:p>
          <a:p>
            <a:pPr marL="628650" lvl="1" indent="-171450">
              <a:buFont typeface="Noto Sans Symbols"/>
              <a:buChar char="○"/>
            </a:pPr>
            <a:r>
              <a:rPr lang="en-GB"/>
              <a:t>Do you have claws? Snip </a:t>
            </a:r>
            <a:r>
              <a:rPr lang="en-GB" err="1"/>
              <a:t>snip</a:t>
            </a:r>
            <a:r>
              <a:rPr lang="en-GB"/>
              <a:t>! </a:t>
            </a:r>
            <a:endParaRPr lang="en-US"/>
          </a:p>
          <a:p>
            <a:pPr marL="628650" lvl="1" indent="-171450">
              <a:buFont typeface="Noto Sans Symbols"/>
              <a:buChar char="○"/>
            </a:pPr>
            <a:r>
              <a:rPr lang="en-GB"/>
              <a:t>Shells on your backs? Wiggle your shells.</a:t>
            </a:r>
            <a:endParaRPr lang="en-US"/>
          </a:p>
          <a:p>
            <a:pPr marL="171450" indent="-171450">
              <a:buFont typeface="Arial"/>
              <a:buChar char="•"/>
            </a:pPr>
            <a:r>
              <a:rPr lang="en-GB"/>
              <a:t>Tell the pupils to pair up and get ready to play ‘Hermit Crab, Fisherman, Fish’ again.</a:t>
            </a:r>
            <a:endParaRPr lang="en-US"/>
          </a:p>
          <a:p>
            <a:pPr marL="171450" indent="-171450">
              <a:buFont typeface="Arial"/>
              <a:buChar char="•"/>
            </a:pPr>
            <a:r>
              <a:rPr lang="en-GB"/>
              <a:t>Explain that this time the person who loses should place their hands gently on the winners back (shell). They need to keep their hands on the winners back as the winner goes to find another person to play.  After each round, the loser and all the people behind them should line up behind the winner, touching the back of the person in front.  As winning ‘crabs’ collect more people like a Hermit Crab getting a bigger and bigger shell as it grows. </a:t>
            </a:r>
            <a:endParaRPr lang="en-US"/>
          </a:p>
          <a:p>
            <a:pPr marL="171450" indent="-171450">
              <a:buFont typeface="Arial"/>
              <a:buChar char="•"/>
            </a:pPr>
            <a:r>
              <a:rPr lang="en-GB"/>
              <a:t>Allow the activity to run until there are two pupils left. The pupil with the most people lined up behind them (the crab with the biggest shell) is the winner. </a:t>
            </a:r>
            <a:endParaRPr lang="en-US"/>
          </a:p>
          <a:p>
            <a:r>
              <a:rPr lang="en-GB" u="sng"/>
              <a:t>In class</a:t>
            </a:r>
            <a:r>
              <a:rPr lang="en-GB"/>
              <a:t>:</a:t>
            </a:r>
            <a:endParaRPr lang="en-US"/>
          </a:p>
          <a:p>
            <a:pPr marL="171450" indent="-171450">
              <a:buFont typeface="Arial"/>
              <a:buChar char="•"/>
            </a:pPr>
            <a:r>
              <a:rPr lang="en-GB"/>
              <a:t>Facilitate a whole class discussion using the following questions as prompts:</a:t>
            </a:r>
            <a:endParaRPr lang="en-US"/>
          </a:p>
          <a:p>
            <a:pPr marL="171450" indent="-171450">
              <a:buFont typeface="Noto Sans Symbols"/>
              <a:buChar char="•"/>
            </a:pPr>
            <a:r>
              <a:rPr lang="en-GB"/>
              <a:t>Why is it important that the Crabs pass on their shells? [to make sure that there are enough shells for the smaller, growing crabs]</a:t>
            </a:r>
            <a:endParaRPr lang="en-US"/>
          </a:p>
          <a:p>
            <a:pPr marL="171450" indent="-171450">
              <a:buFont typeface="Noto Sans Symbols"/>
              <a:buChar char="•"/>
            </a:pPr>
            <a:r>
              <a:rPr lang="en-GB"/>
              <a:t>Do you know what a trade is? [When someone gives you something, and you give them something in return.]</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6F1978DB-B690-4F71-AE4D-0DC9F42FC1AF}" type="slidenum">
              <a:rPr lang="en-GB" smtClean="0"/>
              <a:t>23</a:t>
            </a:fld>
            <a:endParaRPr lang="en-GB"/>
          </a:p>
        </p:txBody>
      </p:sp>
    </p:spTree>
    <p:extLst>
      <p:ext uri="{BB962C8B-B14F-4D97-AF65-F5344CB8AC3E}">
        <p14:creationId xmlns:p14="http://schemas.microsoft.com/office/powerpoint/2010/main" val="2110949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End of lesson reflection: </a:t>
            </a:r>
            <a:endParaRPr lang="en-GB" sz="1200" kern="1200">
              <a:solidFill>
                <a:schemeClr val="tx1"/>
              </a:solidFill>
              <a:effectLst/>
              <a:latin typeface="+mn-lt"/>
              <a:ea typeface="+mn-ea"/>
              <a:cs typeface="+mn-cs"/>
            </a:endParaRPr>
          </a:p>
          <a:p>
            <a:pPr marL="228600" lvl="0" indent="-228600">
              <a:buFont typeface="+mj-lt"/>
              <a:buAutoNum type="arabicPeriod" startAt="4"/>
            </a:pPr>
            <a:r>
              <a:rPr lang="en-GB" sz="1200" kern="1200">
                <a:solidFill>
                  <a:schemeClr val="tx1"/>
                </a:solidFill>
                <a:effectLst/>
                <a:latin typeface="+mn-lt"/>
                <a:ea typeface="+mn-ea"/>
                <a:cs typeface="+mn-cs"/>
              </a:rPr>
              <a:t>Encourage pupils to check that their thinking caps are securely on their heads (mime checking the invisible thinking cap is positioned carefully on your head). </a:t>
            </a:r>
          </a:p>
          <a:p>
            <a:pPr marL="228600" lvl="0" indent="-228600">
              <a:buFont typeface="+mj-lt"/>
              <a:buAutoNum type="arabicPeriod" startAt="4"/>
            </a:pPr>
            <a:r>
              <a:rPr lang="en-GB" sz="1200" kern="1200">
                <a:solidFill>
                  <a:schemeClr val="tx1"/>
                </a:solidFill>
                <a:effectLst/>
                <a:latin typeface="+mn-lt"/>
                <a:ea typeface="+mn-ea"/>
                <a:cs typeface="+mn-cs"/>
              </a:rPr>
              <a:t>Explain that Salmon of Knowledge passed his knowledge on to others, and we need to gather knowledge and spread it to everyone we know as well.</a:t>
            </a:r>
          </a:p>
          <a:p>
            <a:pPr marL="228600" lvl="0" indent="-228600">
              <a:buFont typeface="+mj-lt"/>
              <a:buAutoNum type="arabicPeriod" startAt="4"/>
            </a:pPr>
            <a:r>
              <a:rPr lang="en-GB" sz="1200" kern="1200">
                <a:solidFill>
                  <a:schemeClr val="tx1"/>
                </a:solidFill>
                <a:effectLst/>
                <a:latin typeface="+mn-lt"/>
                <a:ea typeface="+mn-ea"/>
                <a:cs typeface="+mn-cs"/>
              </a:rPr>
              <a:t>Invite pupils to turn to a partner and, like the Salmon of Knowledge, share one thing that they have learned in this lesson.</a:t>
            </a:r>
          </a:p>
          <a:p>
            <a:pPr marL="228600" lvl="0" indent="-228600">
              <a:buFont typeface="+mj-lt"/>
              <a:buAutoNum type="arabicPeriod" startAt="4"/>
            </a:pPr>
            <a:r>
              <a:rPr lang="en-GB" sz="1200" kern="1200">
                <a:solidFill>
                  <a:schemeClr val="tx1"/>
                </a:solidFill>
                <a:effectLst/>
                <a:latin typeface="+mn-lt"/>
                <a:ea typeface="+mn-ea"/>
                <a:cs typeface="+mn-cs"/>
              </a:rPr>
              <a:t>Read the learning intentions for this lesson, simplifying as needed. </a:t>
            </a:r>
          </a:p>
          <a:p>
            <a:pPr lvl="0"/>
            <a:r>
              <a:rPr lang="en-GB" sz="1200" kern="1200">
                <a:solidFill>
                  <a:schemeClr val="tx1"/>
                </a:solidFill>
                <a:effectLst/>
                <a:latin typeface="+mn-lt"/>
                <a:ea typeface="+mn-ea"/>
                <a:cs typeface="+mn-cs"/>
              </a:rPr>
              <a:t>In response to each learning intention, ask pupils to give a thumbs up (I’m happy I know or can do this), thumbs down (I need help with this) or palm flat in the middle (I’m not sure).</a:t>
            </a:r>
          </a:p>
          <a:p>
            <a:pPr lvl="0"/>
            <a:r>
              <a:rPr lang="en-GB" sz="1200" kern="1200">
                <a:solidFill>
                  <a:schemeClr val="tx1"/>
                </a:solidFill>
                <a:effectLst/>
                <a:latin typeface="+mn-lt"/>
                <a:ea typeface="+mn-ea"/>
                <a:cs typeface="+mn-cs"/>
              </a:rPr>
              <a:t>After this lesson I can:</a:t>
            </a:r>
          </a:p>
          <a:p>
            <a:pPr marL="342900" lvl="0" indent="-342900">
              <a:lnSpc>
                <a:spcPct val="107000"/>
              </a:lnSpc>
              <a:spcBef>
                <a:spcPts val="1400"/>
              </a:spcBef>
              <a:spcAft>
                <a:spcPts val="800"/>
              </a:spcAft>
              <a:buFont typeface="Arial" panose="020B0604020202020204" pitchFamily="34" charset="0"/>
              <a:buChar char="●"/>
            </a:pPr>
            <a:r>
              <a:rPr lang="en-GB" sz="1200">
                <a:solidFill>
                  <a:srgbClr val="000000"/>
                </a:solidFill>
                <a:effectLst/>
                <a:ea typeface="Noto Sans Symbols"/>
                <a:cs typeface="Noto Sans Symbols"/>
              </a:rPr>
              <a:t>practice breathing as a way of feeling calm </a:t>
            </a:r>
            <a:endParaRPr lang="en-GB" sz="1200">
              <a:effectLst/>
              <a:ea typeface="Noto Sans Symbols"/>
              <a:cs typeface="Noto Sans Symbols"/>
            </a:endParaRPr>
          </a:p>
          <a:p>
            <a:pPr marL="342900" lvl="0" indent="-342900">
              <a:lnSpc>
                <a:spcPct val="107000"/>
              </a:lnSpc>
              <a:spcAft>
                <a:spcPts val="800"/>
              </a:spcAft>
              <a:buFont typeface="Arial" panose="020B0604020202020204" pitchFamily="34" charset="0"/>
              <a:buChar char="●"/>
            </a:pPr>
            <a:r>
              <a:rPr lang="en-GB" sz="1200">
                <a:solidFill>
                  <a:srgbClr val="000000"/>
                </a:solidFill>
                <a:effectLst/>
                <a:ea typeface="Noto Sans Symbols"/>
                <a:cs typeface="Noto Sans Symbols"/>
              </a:rPr>
              <a:t>experience what it means to ‘reuse’ </a:t>
            </a:r>
            <a:endParaRPr lang="en-GB" sz="1200">
              <a:effectLst/>
              <a:ea typeface="Noto Sans Symbols"/>
              <a:cs typeface="Noto Sans Symbols"/>
            </a:endParaRPr>
          </a:p>
          <a:p>
            <a:pPr marL="342900" lvl="0" indent="-342900">
              <a:lnSpc>
                <a:spcPct val="107000"/>
              </a:lnSpc>
              <a:spcAft>
                <a:spcPts val="800"/>
              </a:spcAft>
              <a:buFont typeface="Arial" panose="020B0604020202020204" pitchFamily="34" charset="0"/>
              <a:buChar char="●"/>
            </a:pPr>
            <a:r>
              <a:rPr lang="en-GB" sz="1200">
                <a:solidFill>
                  <a:srgbClr val="000000"/>
                </a:solidFill>
                <a:effectLst/>
                <a:ea typeface="Noto Sans Symbols"/>
                <a:cs typeface="Noto Sans Symbols"/>
              </a:rPr>
              <a:t>discuss the importance of water in our lives</a:t>
            </a:r>
            <a:endParaRPr lang="en-GB" sz="1200">
              <a:effectLst/>
              <a:ea typeface="Noto Sans Symbols"/>
              <a:cs typeface="Noto Sans Symbols"/>
            </a:endParaRPr>
          </a:p>
          <a:p>
            <a:pPr marL="342900" lvl="0" indent="-342900">
              <a:lnSpc>
                <a:spcPct val="107000"/>
              </a:lnSpc>
              <a:spcAft>
                <a:spcPts val="800"/>
              </a:spcAft>
              <a:buFont typeface="Arial" panose="020B0604020202020204" pitchFamily="34" charset="0"/>
              <a:buChar char="●"/>
            </a:pPr>
            <a:r>
              <a:rPr lang="en-GB" sz="1200">
                <a:solidFill>
                  <a:srgbClr val="000000"/>
                </a:solidFill>
                <a:effectLst/>
                <a:ea typeface="Noto Sans Symbols"/>
                <a:cs typeface="Noto Sans Symbols"/>
              </a:rPr>
              <a:t>read a map/extract meaning from a map </a:t>
            </a:r>
            <a:endParaRPr lang="en-GB" sz="1200">
              <a:effectLst/>
              <a:ea typeface="Noto Sans Symbols"/>
              <a:cs typeface="Noto Sans Symbols"/>
            </a:endParaRPr>
          </a:p>
          <a:p>
            <a:pPr marL="342900" lvl="0" indent="-342900">
              <a:lnSpc>
                <a:spcPct val="107000"/>
              </a:lnSpc>
              <a:spcAft>
                <a:spcPts val="800"/>
              </a:spcAft>
              <a:buFont typeface="Arial" panose="020B0604020202020204" pitchFamily="34" charset="0"/>
              <a:buChar char="●"/>
            </a:pPr>
            <a:r>
              <a:rPr lang="en-GB" sz="1200">
                <a:solidFill>
                  <a:srgbClr val="000000"/>
                </a:solidFill>
                <a:effectLst/>
                <a:ea typeface="Noto Sans Symbols"/>
                <a:cs typeface="Noto Sans Symbols"/>
              </a:rPr>
              <a:t>consider the need to share knowledge and collaborate </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Scan the room to see how pupils are managing with the learning intentions.</a:t>
            </a:r>
          </a:p>
          <a:p>
            <a:pPr marL="228600" lvl="0" indent="-228600">
              <a:buFont typeface="+mj-lt"/>
              <a:buAutoNum type="arabicPeriod" startAt="8"/>
            </a:pPr>
            <a:r>
              <a:rPr lang="en-GB" sz="1200" kern="1200">
                <a:solidFill>
                  <a:schemeClr val="tx1"/>
                </a:solidFill>
                <a:effectLst/>
                <a:latin typeface="+mn-lt"/>
                <a:ea typeface="+mn-ea"/>
                <a:cs typeface="+mn-cs"/>
              </a:rPr>
              <a:t>Invite the class to mime taking off their thinking caps, take a bow and put their thinking caps somewhere safe (desk, pocket, bag) until they need it again.</a:t>
            </a:r>
          </a:p>
          <a:p>
            <a:pPr marL="228600" indent="-228600" rtl="0" fontAlgn="base">
              <a:buFont typeface="+mj-lt"/>
              <a:buAutoNum type="arabicPeriod" startAt="10"/>
            </a:pPr>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24</a:t>
            </a:fld>
            <a:endParaRPr lang="en-GB"/>
          </a:p>
        </p:txBody>
      </p:sp>
    </p:spTree>
    <p:extLst>
      <p:ext uri="{BB962C8B-B14F-4D97-AF65-F5344CB8AC3E}">
        <p14:creationId xmlns:p14="http://schemas.microsoft.com/office/powerpoint/2010/main" val="351980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Notes for teachers</a:t>
            </a:r>
            <a:endParaRPr lang="en-US"/>
          </a:p>
          <a:p>
            <a:r>
              <a:rPr lang="en-GB" b="1"/>
              <a:t>Water Wishes 1st – 2nd class: Lesson 2 Title slide </a:t>
            </a:r>
            <a:r>
              <a:rPr lang="en-GB"/>
              <a:t>(</a:t>
            </a:r>
            <a:r>
              <a:rPr lang="en-GB" i="1"/>
              <a:t>No animation</a:t>
            </a:r>
            <a:r>
              <a:rPr lang="en-GB"/>
              <a:t>)</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25</a:t>
            </a:fld>
            <a:endParaRPr lang="en-GB"/>
          </a:p>
        </p:txBody>
      </p:sp>
    </p:spTree>
    <p:extLst>
      <p:ext uri="{BB962C8B-B14F-4D97-AF65-F5344CB8AC3E}">
        <p14:creationId xmlns:p14="http://schemas.microsoft.com/office/powerpoint/2010/main" val="521143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Lesson 2 Teacher notes</a:t>
            </a:r>
          </a:p>
          <a:p>
            <a:r>
              <a:rPr lang="en-GB"/>
              <a:t>Approximate time of lesson: 45</a:t>
            </a:r>
            <a:r>
              <a:rPr lang="en-GB" baseline="0"/>
              <a:t> minutes</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26</a:t>
            </a:fld>
            <a:endParaRPr lang="en-GB"/>
          </a:p>
        </p:txBody>
      </p:sp>
    </p:spTree>
    <p:extLst>
      <p:ext uri="{BB962C8B-B14F-4D97-AF65-F5344CB8AC3E}">
        <p14:creationId xmlns:p14="http://schemas.microsoft.com/office/powerpoint/2010/main" val="3259330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400"/>
              </a:spcBef>
              <a:spcAft>
                <a:spcPts val="1400"/>
              </a:spcAft>
            </a:pPr>
            <a:r>
              <a:rPr lang="en-GB" sz="1200" b="1" u="sng">
                <a:solidFill>
                  <a:srgbClr val="000000"/>
                </a:solidFill>
                <a:effectLst/>
                <a:latin typeface="Calibri" panose="020F0502020204030204" pitchFamily="34" charset="0"/>
                <a:ea typeface="Calibri" panose="020F0502020204030204" pitchFamily="34" charset="0"/>
              </a:rPr>
              <a:t>Teacher’s Step-by-step Activity Guide</a:t>
            </a:r>
            <a:endParaRPr lang="en-GB" sz="1200">
              <a:effectLst/>
              <a:latin typeface="Calibri" panose="020F0502020204030204" pitchFamily="34" charset="0"/>
              <a:ea typeface="Calibri" panose="020F0502020204030204" pitchFamily="34" charset="0"/>
            </a:endParaRPr>
          </a:p>
          <a:p>
            <a:pPr>
              <a:lnSpc>
                <a:spcPct val="107000"/>
              </a:lnSpc>
              <a:spcBef>
                <a:spcPts val="1400"/>
              </a:spcBef>
              <a:spcAft>
                <a:spcPts val="1400"/>
              </a:spcAft>
            </a:pPr>
            <a:r>
              <a:rPr lang="en-GB" sz="1200" b="1">
                <a:solidFill>
                  <a:srgbClr val="000000"/>
                </a:solidFill>
                <a:effectLst/>
                <a:latin typeface="Calibri" panose="020F0502020204030204" pitchFamily="34" charset="0"/>
                <a:ea typeface="Calibri" panose="020F0502020204030204" pitchFamily="34" charset="0"/>
              </a:rPr>
              <a:t>Activity 1: Mindful Giant Clams</a:t>
            </a:r>
            <a:endParaRPr lang="en-GB" sz="1200">
              <a:effectLst/>
              <a:latin typeface="Calibri" panose="020F0502020204030204" pitchFamily="34" charset="0"/>
              <a:ea typeface="Calibri" panose="020F0502020204030204" pitchFamily="34" charset="0"/>
            </a:endParaRPr>
          </a:p>
          <a:p>
            <a:pPr marL="342900" lvl="0" indent="-342900">
              <a:lnSpc>
                <a:spcPct val="107000"/>
              </a:lnSpc>
              <a:spcBef>
                <a:spcPts val="1400"/>
              </a:spcBef>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Explain that one way to feel calmer or better is to breathe in and out, slowly and deeply.  </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Tell the class that they are going to practice breathing as a way of feeling calm. Sometimes it can help to imagine something at the same time as we breathe, to help us slow down our breath. </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To guide the breathing activity, you can either </a:t>
            </a:r>
            <a:r>
              <a:rPr lang="en-GB" sz="1200" u="sng">
                <a:solidFill>
                  <a:srgbClr val="0563C1"/>
                </a:solidFill>
                <a:effectLst/>
                <a:latin typeface="Calibri" panose="020F0502020204030204" pitchFamily="34" charset="0"/>
                <a:ea typeface="Calibri" panose="020F0502020204030204" pitchFamily="34" charset="0"/>
                <a:hlinkClick r:id="rId3"/>
              </a:rPr>
              <a:t>play the video</a:t>
            </a:r>
            <a:r>
              <a:rPr lang="en-GB" sz="1200">
                <a:solidFill>
                  <a:srgbClr val="000000"/>
                </a:solidFill>
                <a:effectLst/>
                <a:latin typeface="Calibri" panose="020F0502020204030204" pitchFamily="34" charset="0"/>
                <a:ea typeface="Calibri" panose="020F0502020204030204" pitchFamily="34" charset="0"/>
              </a:rPr>
              <a:t> or use the script provided (below)</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Depending on your class, you might like to demonstrate and invite the class to join in for a second or third practice breath.</a:t>
            </a:r>
          </a:p>
          <a:p>
            <a:pPr marL="342900" lvl="0" indent="-342900">
              <a:lnSpc>
                <a:spcPct val="107000"/>
              </a:lnSpc>
              <a:spcAft>
                <a:spcPts val="800"/>
              </a:spcAft>
              <a:buFont typeface="+mj-lt"/>
              <a:buAutoNum type="arabicParenR"/>
            </a:pPr>
            <a:endParaRPr lang="en-GB" sz="1200">
              <a:solidFill>
                <a:srgbClr val="000000"/>
              </a:solidFill>
              <a:effectLst/>
              <a:latin typeface="Calibri" panose="020F0502020204030204" pitchFamily="34" charset="0"/>
              <a:ea typeface="Calibri" panose="020F0502020204030204" pitchFamily="34" charset="0"/>
            </a:endParaRPr>
          </a:p>
          <a:p>
            <a:pPr marL="0" lvl="0" indent="0">
              <a:lnSpc>
                <a:spcPct val="107000"/>
              </a:lnSpc>
              <a:spcAft>
                <a:spcPts val="800"/>
              </a:spcAft>
              <a:buFont typeface="+mj-lt"/>
              <a:buNone/>
            </a:pPr>
            <a:r>
              <a:rPr lang="en-GB" sz="1200">
                <a:solidFill>
                  <a:srgbClr val="000000"/>
                </a:solidFill>
                <a:effectLst/>
                <a:latin typeface="Calibri" panose="020F0502020204030204" pitchFamily="34" charset="0"/>
                <a:ea typeface="Calibri" panose="020F0502020204030204" pitchFamily="34" charset="0"/>
              </a:rPr>
              <a:t>Script</a:t>
            </a:r>
          </a:p>
          <a:p>
            <a:pPr marL="0" lvl="0" indent="0">
              <a:lnSpc>
                <a:spcPct val="107000"/>
              </a:lnSpc>
              <a:spcAft>
                <a:spcPts val="800"/>
              </a:spcAft>
              <a:buFont typeface="+mj-lt"/>
              <a:buNone/>
            </a:pPr>
            <a:endParaRPr lang="en-GB" sz="1200">
              <a:solidFill>
                <a:srgbClr val="000000"/>
              </a:solidFill>
              <a:effectLst/>
              <a:latin typeface="Calibri" panose="020F0502020204030204" pitchFamily="34" charset="0"/>
              <a:ea typeface="Calibri" panose="020F0502020204030204" pitchFamily="34" charset="0"/>
            </a:endParaRP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This is a Giant Clam.</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Clams live on the ocean floor, and once they find a nice home, they stay planted in that spot for the</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rest of their life with their shells gently opening and closing as the water swirls around them.</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So, settle yourselves down like a Giant Clam, with your feet firmly planted on the ground and bring</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your hands together, to make the shell of a clam. Remember that no matter how rough the water</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gets, or how many thoughts we have, we can always come back to our breath.</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As I count, we’re going to slowly practice breathing in and out, opening and closing our shells.</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1 -2 -3 – 4 and pause, and now slowing breathing out 1 2 3 4 closing our shell.</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Now let’s repeat this a few times.</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27</a:t>
            </a:fld>
            <a:endParaRPr lang="en-GB"/>
          </a:p>
        </p:txBody>
      </p:sp>
    </p:spTree>
    <p:extLst>
      <p:ext uri="{BB962C8B-B14F-4D97-AF65-F5344CB8AC3E}">
        <p14:creationId xmlns:p14="http://schemas.microsoft.com/office/powerpoint/2010/main" val="279717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400"/>
              </a:spcBef>
              <a:spcAft>
                <a:spcPts val="1400"/>
              </a:spcAft>
            </a:pPr>
            <a:r>
              <a:rPr lang="en-GB" sz="1200" b="1">
                <a:solidFill>
                  <a:srgbClr val="000000"/>
                </a:solidFill>
                <a:effectLst/>
                <a:latin typeface="Calibri" panose="020F0502020204030204" pitchFamily="34" charset="0"/>
                <a:ea typeface="Calibri" panose="020F0502020204030204" pitchFamily="34" charset="0"/>
              </a:rPr>
              <a:t>Activity 2: Recap of Lesson One</a:t>
            </a:r>
          </a:p>
          <a:p>
            <a:pPr marL="228600" indent="-228600">
              <a:lnSpc>
                <a:spcPct val="107000"/>
              </a:lnSpc>
              <a:spcBef>
                <a:spcPts val="1400"/>
              </a:spcBef>
              <a:spcAft>
                <a:spcPts val="1400"/>
              </a:spcAft>
              <a:buFont typeface="+mj-lt"/>
              <a:buAutoNum type="arabicPeriod"/>
            </a:pPr>
            <a:r>
              <a:rPr lang="en-GB" sz="1200" b="0" i="0" kern="1200">
                <a:solidFill>
                  <a:schemeClr val="tx1"/>
                </a:solidFill>
                <a:effectLst/>
                <a:latin typeface="+mn-lt"/>
                <a:ea typeface="+mn-ea"/>
                <a:cs typeface="+mn-cs"/>
              </a:rPr>
              <a:t>Ask pupils</a:t>
            </a:r>
            <a:r>
              <a:rPr lang="en-GB" sz="1200" b="0"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what they remember about the Salmon of Knowledge story      . </a:t>
            </a:r>
          </a:p>
          <a:p>
            <a:pPr marL="228600" indent="-228600">
              <a:lnSpc>
                <a:spcPct val="107000"/>
              </a:lnSpc>
              <a:spcBef>
                <a:spcPts val="1400"/>
              </a:spcBef>
              <a:spcAft>
                <a:spcPts val="1400"/>
              </a:spcAft>
              <a:buFont typeface="+mj-lt"/>
              <a:buAutoNum type="arabicPeriod"/>
            </a:pPr>
            <a:r>
              <a:rPr lang="en-GB" sz="1200" b="0" i="0" kern="1200">
                <a:solidFill>
                  <a:schemeClr val="tx1"/>
                </a:solidFill>
                <a:effectLst/>
                <a:latin typeface="+mn-lt"/>
                <a:ea typeface="+mn-ea"/>
                <a:cs typeface="+mn-cs"/>
              </a:rPr>
              <a:t>Tell the class that the Salmon of Knowledge wants to know what they remember about rivers and oceans.  </a:t>
            </a:r>
          </a:p>
          <a:p>
            <a:pPr marL="228600" indent="-228600">
              <a:lnSpc>
                <a:spcPct val="107000"/>
              </a:lnSpc>
              <a:spcBef>
                <a:spcPts val="1400"/>
              </a:spcBef>
              <a:spcAft>
                <a:spcPts val="1400"/>
              </a:spcAft>
              <a:buFont typeface="+mj-lt"/>
              <a:buAutoNum type="arabicPeriod"/>
            </a:pPr>
            <a:r>
              <a:rPr lang="en-GB" sz="1200" b="0" i="0" kern="1200">
                <a:solidFill>
                  <a:schemeClr val="tx1"/>
                </a:solidFill>
                <a:effectLst/>
                <a:latin typeface="+mn-lt"/>
                <a:ea typeface="+mn-ea"/>
                <a:cs typeface="+mn-cs"/>
              </a:rPr>
              <a:t>Pose the following questions and record pupil responses on the board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What do we find in rivers and oceans?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[Prompts: crabs (like the Hermit Crabs we saw in the video in our last Water Wishes lesson), fish, coral, seaweed, boats, plastic]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Why do we need </a:t>
            </a:r>
            <a:r>
              <a:rPr lang="en-GB" sz="1200" b="0" i="0" kern="1200" err="1">
                <a:solidFill>
                  <a:schemeClr val="tx1"/>
                </a:solidFill>
                <a:effectLst/>
                <a:latin typeface="+mn-lt"/>
                <a:ea typeface="+mn-ea"/>
                <a:cs typeface="+mn-cs"/>
              </a:rPr>
              <a:t>rivers,lakes,seas</a:t>
            </a:r>
            <a:r>
              <a:rPr lang="en-GB" sz="1200" b="0" i="0" kern="1200">
                <a:solidFill>
                  <a:schemeClr val="tx1"/>
                </a:solidFill>
                <a:effectLst/>
                <a:latin typeface="+mn-lt"/>
                <a:ea typeface="+mn-ea"/>
                <a:cs typeface="+mn-cs"/>
              </a:rPr>
              <a:t> and oceans?￼If not mentioned by pupils, add the following to the list on the board: transport, food, water, oxygen, energy, and medicine] </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28</a:t>
            </a:fld>
            <a:endParaRPr lang="en-GB"/>
          </a:p>
        </p:txBody>
      </p:sp>
    </p:spTree>
    <p:extLst>
      <p:ext uri="{BB962C8B-B14F-4D97-AF65-F5344CB8AC3E}">
        <p14:creationId xmlns:p14="http://schemas.microsoft.com/office/powerpoint/2010/main" val="2689426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400"/>
              </a:spcBef>
              <a:spcAft>
                <a:spcPts val="1400"/>
              </a:spcAft>
            </a:pPr>
            <a:r>
              <a:rPr lang="en-GB" sz="1200" b="1" u="sng">
                <a:solidFill>
                  <a:srgbClr val="000000"/>
                </a:solidFill>
                <a:effectLst/>
                <a:latin typeface="Calibri" panose="020F0502020204030204" pitchFamily="34" charset="0"/>
                <a:ea typeface="Calibri" panose="020F0502020204030204" pitchFamily="34" charset="0"/>
              </a:rPr>
              <a:t>Teacher’s Step-by-step Activity Guide</a:t>
            </a:r>
            <a:endParaRPr lang="en-GB" sz="1200">
              <a:effectLst/>
              <a:latin typeface="Calibri" panose="020F0502020204030204" pitchFamily="34" charset="0"/>
              <a:ea typeface="Calibri" panose="020F0502020204030204" pitchFamily="34" charset="0"/>
            </a:endParaRPr>
          </a:p>
          <a:p>
            <a:endParaRPr lang="en-GB" sz="1200" b="1" i="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Activity 3: Los Dos Amigos (The Two Friends)</a:t>
            </a:r>
            <a:br>
              <a:rPr lang="en-GB" sz="1200" kern="1200">
                <a:solidFill>
                  <a:schemeClr val="tx1"/>
                </a:solidFill>
                <a:effectLst/>
                <a:latin typeface="+mn-lt"/>
                <a:ea typeface="+mn-ea"/>
                <a:cs typeface="+mn-cs"/>
              </a:rPr>
            </a:br>
            <a:endParaRPr lang="en-GB" sz="1200" kern="1200">
              <a:solidFill>
                <a:schemeClr val="tx1"/>
              </a:solidFill>
              <a:effectLst/>
              <a:latin typeface="+mn-lt"/>
              <a:ea typeface="+mn-ea"/>
              <a:cs typeface="+mn-cs"/>
            </a:endParaRPr>
          </a:p>
          <a:p>
            <a:pPr marL="228600" lvl="0" indent="-228600">
              <a:buFont typeface="+mj-lt"/>
              <a:buAutoNum type="arabicPeriod"/>
            </a:pPr>
            <a:r>
              <a:rPr lang="en-GB" sz="1200" kern="1200">
                <a:solidFill>
                  <a:schemeClr val="tx1"/>
                </a:solidFill>
                <a:effectLst/>
                <a:latin typeface="+mn-lt"/>
                <a:ea typeface="+mn-ea"/>
                <a:cs typeface="+mn-cs"/>
              </a:rPr>
              <a:t>Tell the class they are going to listen to a story called Los Dos Amigos, about two friends who live along the River Boyne. </a:t>
            </a:r>
          </a:p>
          <a:p>
            <a:pPr marL="228600" lvl="0" indent="-228600">
              <a:buFont typeface="+mj-lt"/>
              <a:buAutoNum type="arabicPeriod"/>
            </a:pPr>
            <a:r>
              <a:rPr lang="en-GB" sz="1200" kern="1200">
                <a:solidFill>
                  <a:schemeClr val="tx1"/>
                </a:solidFill>
                <a:effectLst/>
                <a:latin typeface="+mn-lt"/>
                <a:ea typeface="+mn-ea"/>
                <a:cs typeface="+mn-cs"/>
              </a:rPr>
              <a:t>Ask if anyone remembers how to count to three in Spanish. [Uno (1) – dos (2) – Tres (3)!]</a:t>
            </a:r>
          </a:p>
          <a:p>
            <a:pPr marL="228600" lvl="0" indent="-228600">
              <a:buFont typeface="+mj-lt"/>
              <a:buAutoNum type="arabicPeriod"/>
            </a:pPr>
            <a:r>
              <a:rPr lang="en-GB" sz="1200" kern="1200">
                <a:solidFill>
                  <a:schemeClr val="tx1"/>
                </a:solidFill>
                <a:effectLst/>
                <a:latin typeface="+mn-lt"/>
                <a:ea typeface="+mn-ea"/>
                <a:cs typeface="+mn-cs"/>
              </a:rPr>
              <a:t>Explain that in Spanish, the word for friend is amigo.  </a:t>
            </a:r>
          </a:p>
          <a:p>
            <a:pPr marL="228600" lvl="0" indent="-228600">
              <a:buFont typeface="+mj-lt"/>
              <a:buAutoNum type="arabicPeriod"/>
            </a:pPr>
            <a:r>
              <a:rPr lang="en-GB" sz="1200" kern="1200">
                <a:solidFill>
                  <a:schemeClr val="tx1"/>
                </a:solidFill>
                <a:effectLst/>
                <a:latin typeface="+mn-lt"/>
                <a:ea typeface="+mn-ea"/>
                <a:cs typeface="+mn-cs"/>
              </a:rPr>
              <a:t>Repeat the title of the story, ‘‘Dos Amigos’, and ask if anyone can translate the title.  [“Los Dos Amigos” means” The Two Friends” in Spanish]</a:t>
            </a:r>
          </a:p>
          <a:p>
            <a:pPr marL="228600" lvl="0" indent="-228600">
              <a:buFont typeface="+mj-lt"/>
              <a:buAutoNum type="arabicPeriod"/>
            </a:pPr>
            <a:r>
              <a:rPr lang="en-GB" sz="1200" kern="1200">
                <a:solidFill>
                  <a:schemeClr val="tx1"/>
                </a:solidFill>
                <a:effectLst/>
                <a:latin typeface="+mn-lt"/>
                <a:ea typeface="+mn-ea"/>
                <a:cs typeface="+mn-cs"/>
              </a:rPr>
              <a:t>Ask if anyone can say “The Two Friends” in any other language.</a:t>
            </a:r>
          </a:p>
          <a:p>
            <a:pPr marL="228600" lvl="0" indent="-228600">
              <a:buFont typeface="+mj-lt"/>
              <a:buAutoNum type="arabicPeriod"/>
            </a:pPr>
            <a:endParaRPr lang="en-GB" sz="1200" kern="1200">
              <a:solidFill>
                <a:schemeClr val="tx1"/>
              </a:solidFill>
              <a:effectLst/>
              <a:latin typeface="+mn-lt"/>
              <a:ea typeface="+mn-ea"/>
              <a:cs typeface="+mn-cs"/>
            </a:endParaRPr>
          </a:p>
          <a:p>
            <a:pPr marL="171450" indent="-171450" rtl="0" fontAlgn="base">
              <a:buFont typeface="Wingdings" panose="05000000000000000000" pitchFamily="2" charset="2"/>
              <a:buChar char="v"/>
            </a:pPr>
            <a:r>
              <a:rPr lang="en-GB" sz="1200" b="1" i="0" kern="1200">
                <a:solidFill>
                  <a:schemeClr val="tx1"/>
                </a:solidFill>
                <a:effectLst/>
                <a:latin typeface="+mn-lt"/>
                <a:ea typeface="+mn-ea"/>
                <a:cs typeface="+mn-cs"/>
              </a:rPr>
              <a:t>Did you know? </a:t>
            </a:r>
            <a:r>
              <a:rPr lang="en-GB" sz="1200" b="0" i="0" kern="1200">
                <a:solidFill>
                  <a:schemeClr val="tx1"/>
                </a:solidFill>
                <a:effectLst/>
                <a:latin typeface="+mn-lt"/>
                <a:ea typeface="+mn-ea"/>
                <a:cs typeface="+mn-cs"/>
              </a:rPr>
              <a:t>  </a:t>
            </a:r>
          </a:p>
          <a:p>
            <a:pPr fontAlgn="base"/>
            <a:r>
              <a:rPr lang="en-GB" sz="1200" b="0" i="0" kern="1200">
                <a:solidFill>
                  <a:schemeClr val="tx1"/>
                </a:solidFill>
                <a:effectLst/>
                <a:latin typeface="+mn-lt"/>
                <a:ea typeface="+mn-ea"/>
                <a:cs typeface="+mn-cs"/>
              </a:rPr>
              <a:t>The most widely spoken language in Honduras is Spanish, but people in Honduras speak other local languages as well. “</a:t>
            </a:r>
            <a:r>
              <a:rPr lang="en-GB" sz="1200" b="0" i="0" kern="1200" err="1">
                <a:solidFill>
                  <a:schemeClr val="tx1"/>
                </a:solidFill>
                <a:effectLst/>
                <a:latin typeface="+mn-lt"/>
                <a:ea typeface="+mn-ea"/>
                <a:cs typeface="+mn-cs"/>
              </a:rPr>
              <a:t>Tinki</a:t>
            </a:r>
            <a:r>
              <a:rPr lang="en-GB" sz="1200" b="0" i="0" kern="1200">
                <a:solidFill>
                  <a:schemeClr val="tx1"/>
                </a:solidFill>
                <a:effectLst/>
                <a:latin typeface="+mn-lt"/>
                <a:ea typeface="+mn-ea"/>
                <a:cs typeface="+mn-cs"/>
              </a:rPr>
              <a:t> Pali” is how to say “Thank you” in the Miskito language of the La </a:t>
            </a:r>
            <a:r>
              <a:rPr lang="en-GB" sz="1200" b="0" i="0" kern="1200" err="1">
                <a:solidFill>
                  <a:schemeClr val="tx1"/>
                </a:solidFill>
                <a:effectLst/>
                <a:latin typeface="+mn-lt"/>
                <a:ea typeface="+mn-ea"/>
                <a:cs typeface="+mn-cs"/>
              </a:rPr>
              <a:t>Mosquita</a:t>
            </a:r>
            <a:r>
              <a:rPr lang="en-GB" sz="1200" b="0" i="0" kern="1200">
                <a:solidFill>
                  <a:schemeClr val="tx1"/>
                </a:solidFill>
                <a:effectLst/>
                <a:latin typeface="+mn-lt"/>
                <a:ea typeface="+mn-ea"/>
                <a:cs typeface="+mn-cs"/>
              </a:rPr>
              <a:t> region of Honduras – </a:t>
            </a:r>
            <a:r>
              <a:rPr lang="en-GB"/>
              <a:t> </a:t>
            </a:r>
            <a:r>
              <a:rPr lang="en-GB" sz="1200" b="0" i="0" kern="1200">
                <a:solidFill>
                  <a:schemeClr val="tx1"/>
                </a:solidFill>
                <a:effectLst/>
                <a:latin typeface="+mn-lt"/>
                <a:ea typeface="+mn-ea"/>
                <a:cs typeface="+mn-cs"/>
              </a:rPr>
              <a:t>a </a:t>
            </a:r>
            <a:r>
              <a:rPr lang="en-GB"/>
              <a:t>place where</a:t>
            </a:r>
            <a:r>
              <a:rPr lang="en-GB" sz="1200" b="0" i="0" kern="1200">
                <a:solidFill>
                  <a:schemeClr val="tx1"/>
                </a:solidFill>
                <a:effectLst/>
                <a:latin typeface="+mn-lt"/>
                <a:ea typeface="+mn-ea"/>
                <a:cs typeface="+mn-cs"/>
              </a:rPr>
              <a:t> GOAL works.  GOAL is a non-governmental organization (NGO, or charity) which tries to support disadvantaged </a:t>
            </a:r>
            <a:r>
              <a:rPr lang="en-GB"/>
              <a:t>communities </a:t>
            </a:r>
            <a:r>
              <a:rPr lang="en-GB" sz="1200" b="0" i="0" kern="1200">
                <a:solidFill>
                  <a:schemeClr val="tx1"/>
                </a:solidFill>
                <a:effectLst/>
                <a:latin typeface="+mn-lt"/>
                <a:ea typeface="+mn-ea"/>
                <a:cs typeface="+mn-cs"/>
              </a:rPr>
              <a:t>in </a:t>
            </a:r>
            <a:r>
              <a:rPr lang="en-GB"/>
              <a:t>certain countries</a:t>
            </a:r>
            <a:r>
              <a:rPr lang="en-GB" sz="1200" b="0" i="0" kern="1200">
                <a:solidFill>
                  <a:schemeClr val="tx1"/>
                </a:solidFill>
                <a:effectLst/>
                <a:latin typeface="+mn-lt"/>
                <a:ea typeface="+mn-ea"/>
                <a:cs typeface="+mn-cs"/>
              </a:rPr>
              <a:t> outside of Ireland.</a:t>
            </a:r>
            <a:r>
              <a:rPr lang="en-GB" sz="1200" b="0" i="0" kern="1200">
                <a:solidFill>
                  <a:schemeClr val="tx1"/>
                </a:solidFill>
                <a:effectLst/>
                <a:latin typeface="+mn-lt"/>
                <a:ea typeface="+mn-ea"/>
                <a:cs typeface="Calibri"/>
              </a:rPr>
              <a:t> </a:t>
            </a:r>
            <a:r>
              <a:rPr lang="en-GB" sz="1200" b="0" i="0" kern="1200">
                <a:solidFill>
                  <a:schemeClr val="tx1"/>
                </a:solidFill>
                <a:effectLst/>
                <a:latin typeface="+mn-lt"/>
                <a:ea typeface="+mn-ea"/>
                <a:cs typeface="+mn-cs"/>
              </a:rPr>
              <a:t>Practice saying</a:t>
            </a:r>
            <a:r>
              <a:rPr lang="en-GB"/>
              <a:t> </a:t>
            </a:r>
            <a:r>
              <a:rPr lang="en-GB" sz="1200" b="0" i="0" kern="1200">
                <a:solidFill>
                  <a:schemeClr val="tx1"/>
                </a:solidFill>
                <a:effectLst/>
                <a:latin typeface="+mn-lt"/>
                <a:ea typeface="+mn-ea"/>
                <a:cs typeface="+mn-cs"/>
              </a:rPr>
              <a:t>"</a:t>
            </a:r>
            <a:r>
              <a:rPr lang="en-GB" sz="1200" b="0" i="0" kern="1200" err="1">
                <a:solidFill>
                  <a:schemeClr val="tx1"/>
                </a:solidFill>
                <a:effectLst/>
                <a:latin typeface="+mn-lt"/>
                <a:ea typeface="+mn-ea"/>
                <a:cs typeface="+mn-cs"/>
              </a:rPr>
              <a:t>Tinki</a:t>
            </a:r>
            <a:r>
              <a:rPr lang="en-GB" sz="1200" b="0" i="0" kern="1200">
                <a:solidFill>
                  <a:schemeClr val="tx1"/>
                </a:solidFill>
                <a:effectLst/>
                <a:latin typeface="+mn-lt"/>
                <a:ea typeface="+mn-ea"/>
                <a:cs typeface="+mn-cs"/>
              </a:rPr>
              <a:t> Pali” </a:t>
            </a:r>
            <a:r>
              <a:rPr lang="en-GB"/>
              <a:t>together and</a:t>
            </a:r>
            <a:r>
              <a:rPr lang="en-GB" sz="1200" b="0" i="0" kern="1200">
                <a:solidFill>
                  <a:schemeClr val="tx1"/>
                </a:solidFill>
                <a:effectLst/>
                <a:latin typeface="+mn-lt"/>
                <a:ea typeface="+mn-ea"/>
                <a:cs typeface="+mn-cs"/>
              </a:rPr>
              <a:t> listen out for the phrase “</a:t>
            </a:r>
            <a:r>
              <a:rPr lang="en-GB" sz="1200" b="0" i="0" kern="1200" err="1">
                <a:solidFill>
                  <a:schemeClr val="tx1"/>
                </a:solidFill>
                <a:effectLst/>
                <a:latin typeface="+mn-lt"/>
                <a:ea typeface="+mn-ea"/>
                <a:cs typeface="+mn-cs"/>
              </a:rPr>
              <a:t>Tinki</a:t>
            </a:r>
            <a:r>
              <a:rPr lang="en-GB" sz="1200" b="0" i="0" kern="1200">
                <a:solidFill>
                  <a:schemeClr val="tx1"/>
                </a:solidFill>
                <a:effectLst/>
                <a:latin typeface="+mn-lt"/>
                <a:ea typeface="+mn-ea"/>
                <a:cs typeface="+mn-cs"/>
              </a:rPr>
              <a:t> Pali” in the next story.      </a:t>
            </a:r>
            <a:endParaRPr lang="en-GB" sz="1200" b="0" i="0" kern="1200">
              <a:solidFill>
                <a:schemeClr val="tx1"/>
              </a:solidFill>
              <a:effectLst/>
              <a:latin typeface="+mn-lt"/>
              <a:cs typeface="Calibri"/>
            </a:endParaRPr>
          </a:p>
          <a:p>
            <a:pPr marL="0" lvl="0" indent="0">
              <a:buFont typeface="+mj-lt"/>
              <a:buNone/>
            </a:pPr>
            <a:endParaRPr lang="en-GB" sz="1200" b="0" i="0" kern="1200">
              <a:solidFill>
                <a:schemeClr val="tx1"/>
              </a:solidFill>
              <a:effectLst/>
              <a:latin typeface="+mn-lt"/>
              <a:ea typeface="+mn-ea"/>
              <a:cs typeface="+mn-cs"/>
            </a:endParaRPr>
          </a:p>
          <a:p>
            <a:pPr marL="228600" lvl="0" indent="-228600">
              <a:buFont typeface="+mj-lt"/>
              <a:buAutoNum type="arabicPeriod" startAt="6"/>
            </a:pPr>
            <a:r>
              <a:rPr lang="en-GB" sz="1200" b="0" i="0" kern="1200">
                <a:solidFill>
                  <a:schemeClr val="tx1"/>
                </a:solidFill>
                <a:effectLst/>
                <a:latin typeface="+mn-lt"/>
                <a:ea typeface="+mn-ea"/>
                <a:cs typeface="+mn-cs"/>
              </a:rPr>
              <a:t>Facilitate a whole class discussion, using the following questions as prompts:￼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What did you see in this video? (The characters and setting)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What did you hear in the video (music, the sound of the wind etc.)?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Can you think of a word to describe: (1) the salmon (2) Juan (3) Sean? (Introduce the idea of adjectives – a describing word)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Who do you think is the strongest character in the story?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If you were Juan, would you have gone back to the salmon to ask for a bigger boat the first time?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Why do you think the salmon made everything disappear in the end?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What do you think the amigos could have done differently so that they didn’t lose everything at the end?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Which character from the story would you like to be?  Why?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Did you hear the word ‘</a:t>
            </a:r>
            <a:r>
              <a:rPr lang="en-GB" sz="1200" b="0" i="0" kern="1200" err="1">
                <a:solidFill>
                  <a:schemeClr val="tx1"/>
                </a:solidFill>
                <a:effectLst/>
                <a:latin typeface="+mn-lt"/>
                <a:ea typeface="+mn-ea"/>
                <a:cs typeface="+mn-cs"/>
              </a:rPr>
              <a:t>Tinki</a:t>
            </a:r>
            <a:r>
              <a:rPr lang="en-GB" sz="1200" b="0" i="0" kern="1200">
                <a:solidFill>
                  <a:schemeClr val="tx1"/>
                </a:solidFill>
                <a:effectLst/>
                <a:latin typeface="+mn-lt"/>
                <a:ea typeface="+mn-ea"/>
                <a:cs typeface="+mn-cs"/>
              </a:rPr>
              <a:t> Pali’? Can you remember what it means? [see Did you know box, above]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Do you know how to say ‘</a:t>
            </a:r>
            <a:r>
              <a:rPr lang="en-GB" sz="1200" b="0" i="0" kern="1200" err="1">
                <a:solidFill>
                  <a:schemeClr val="tx1"/>
                </a:solidFill>
                <a:effectLst/>
                <a:latin typeface="+mn-lt"/>
                <a:ea typeface="+mn-ea"/>
                <a:cs typeface="+mn-cs"/>
              </a:rPr>
              <a:t>Tinki</a:t>
            </a:r>
            <a:r>
              <a:rPr lang="en-GB" sz="1200" b="0" i="0" kern="1200">
                <a:solidFill>
                  <a:schemeClr val="tx1"/>
                </a:solidFill>
                <a:effectLst/>
                <a:latin typeface="+mn-lt"/>
                <a:ea typeface="+mn-ea"/>
                <a:cs typeface="+mn-cs"/>
              </a:rPr>
              <a:t> Pali’ in any other languages? </a:t>
            </a:r>
            <a:endParaRPr lang="en-GB" sz="120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29</a:t>
            </a:fld>
            <a:endParaRPr lang="en-GB"/>
          </a:p>
        </p:txBody>
      </p:sp>
    </p:spTree>
    <p:extLst>
      <p:ext uri="{BB962C8B-B14F-4D97-AF65-F5344CB8AC3E}">
        <p14:creationId xmlns:p14="http://schemas.microsoft.com/office/powerpoint/2010/main" val="644475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 typeface="+mj-lt"/>
              <a:buNone/>
              <a:tabLst/>
              <a:defRPr/>
            </a:pPr>
            <a:r>
              <a:rPr lang="en-GB" sz="1200" b="1">
                <a:solidFill>
                  <a:srgbClr val="000000"/>
                </a:solidFill>
                <a:effectLst/>
                <a:latin typeface="Calibri" panose="020F0502020204030204" pitchFamily="34" charset="0"/>
                <a:ea typeface="Calibri" panose="020F0502020204030204" pitchFamily="34" charset="0"/>
              </a:rPr>
              <a:t>Activity 3: </a:t>
            </a:r>
            <a:r>
              <a:rPr lang="en-GB" sz="1200" b="1" kern="1200">
                <a:solidFill>
                  <a:schemeClr val="tx1"/>
                </a:solidFill>
                <a:effectLst/>
                <a:latin typeface="+mn-lt"/>
                <a:ea typeface="+mn-ea"/>
                <a:cs typeface="+mn-cs"/>
              </a:rPr>
              <a:t>Los Dos Amigos (The Two Friends) continued…</a:t>
            </a:r>
            <a:endParaRPr lang="en-GB" sz="1200" b="0" i="0" kern="1200">
              <a:solidFill>
                <a:schemeClr val="tx1"/>
              </a:solidFill>
              <a:effectLst/>
              <a:latin typeface="+mn-lt"/>
              <a:ea typeface="+mn-ea"/>
              <a:cs typeface="+mn-cs"/>
            </a:endParaRPr>
          </a:p>
          <a:p>
            <a:pPr marL="0" indent="0" rtl="0" fontAlgn="base">
              <a:buFont typeface="+mj-lt"/>
              <a:buNone/>
            </a:pPr>
            <a:endParaRPr lang="en-GB" sz="1200" b="0" i="0" kern="1200">
              <a:solidFill>
                <a:schemeClr val="tx1"/>
              </a:solidFill>
              <a:effectLst/>
              <a:latin typeface="+mn-lt"/>
              <a:ea typeface="+mn-ea"/>
              <a:cs typeface="+mn-cs"/>
            </a:endParaRPr>
          </a:p>
          <a:p>
            <a:pPr marL="228600" indent="-228600" rtl="0" fontAlgn="base">
              <a:buFont typeface="+mj-lt"/>
              <a:buAutoNum type="arabicPeriod" startAt="7"/>
            </a:pPr>
            <a:r>
              <a:rPr lang="en-GB" sz="1200" b="0" i="0" kern="1200">
                <a:solidFill>
                  <a:schemeClr val="tx1"/>
                </a:solidFill>
                <a:effectLst/>
                <a:latin typeface="+mn-lt"/>
                <a:ea typeface="+mn-ea"/>
                <a:cs typeface="+mn-cs"/>
              </a:rPr>
              <a:t>Homework activity idea: Draw a picture of your favourite scene from the story. Explain that this is why it is important to have a balance of everything. If there are too many fishermen or fishermen who have ways of catching lots of fish, then this can lead to overfishing (when there are not enough fish left).  This isn’t fair to the fish or to people!  We need to make sure that there are enough fish (and every other type of resource) for the people that will be born after us, this means using only what we really need.  When we use what we need we are being </a:t>
            </a:r>
            <a:r>
              <a:rPr lang="en-GB" sz="1200" b="1" i="0" kern="1200">
                <a:solidFill>
                  <a:schemeClr val="tx1"/>
                </a:solidFill>
                <a:effectLst/>
                <a:latin typeface="+mn-lt"/>
                <a:ea typeface="+mn-ea"/>
                <a:cs typeface="+mn-cs"/>
              </a:rPr>
              <a:t>sustainable</a:t>
            </a:r>
            <a:r>
              <a:rPr lang="en-GB" sz="1200" b="0" i="0" kern="1200">
                <a:solidFill>
                  <a:schemeClr val="tx1"/>
                </a:solidFill>
                <a:effectLst/>
                <a:latin typeface="+mn-lt"/>
                <a:ea typeface="+mn-ea"/>
                <a:cs typeface="+mn-cs"/>
              </a:rPr>
              <a:t> because we are making things last.  </a:t>
            </a:r>
          </a:p>
          <a:p>
            <a:pPr marL="228600" indent="-228600" rtl="0" fontAlgn="base">
              <a:buFont typeface="+mj-lt"/>
              <a:buAutoNum type="arabicPeriod" startAt="8"/>
            </a:pPr>
            <a:r>
              <a:rPr lang="en-GB" sz="1200" b="0" i="0" kern="1200">
                <a:solidFill>
                  <a:schemeClr val="tx1"/>
                </a:solidFill>
                <a:effectLst/>
                <a:latin typeface="+mn-lt"/>
                <a:ea typeface="+mn-ea"/>
                <a:cs typeface="+mn-cs"/>
              </a:rPr>
              <a:t>Ask the class if anyone knows any other way that we can be sustainable?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[Prompts: only bringing food that we know we will eat for lunch so that we don’t throw good food away, wrapping sandwiches in paper bags or plastic boxes instead of throwaway plastic bags etc]. </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30</a:t>
            </a:fld>
            <a:endParaRPr lang="en-GB"/>
          </a:p>
        </p:txBody>
      </p:sp>
    </p:spTree>
    <p:extLst>
      <p:ext uri="{BB962C8B-B14F-4D97-AF65-F5344CB8AC3E}">
        <p14:creationId xmlns:p14="http://schemas.microsoft.com/office/powerpoint/2010/main" val="2873803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Notes for teachers</a:t>
            </a:r>
            <a:endParaRPr lang="en-US"/>
          </a:p>
          <a:p>
            <a:r>
              <a:rPr lang="en-GB" b="1"/>
              <a:t>Water Wishes 1st – 2nd class: Unit Overview slide </a:t>
            </a:r>
            <a:r>
              <a:rPr lang="en-GB"/>
              <a:t>(</a:t>
            </a:r>
            <a:r>
              <a:rPr lang="en-GB" i="1"/>
              <a:t>No animation</a:t>
            </a:r>
            <a:r>
              <a:rPr lang="en-GB"/>
              <a:t>)</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3</a:t>
            </a:fld>
            <a:endParaRPr lang="en-GB"/>
          </a:p>
        </p:txBody>
      </p:sp>
    </p:spTree>
    <p:extLst>
      <p:ext uri="{BB962C8B-B14F-4D97-AF65-F5344CB8AC3E}">
        <p14:creationId xmlns:p14="http://schemas.microsoft.com/office/powerpoint/2010/main" val="230075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 PE/Drama activity</a:t>
            </a:r>
            <a:endParaRPr lang="en-GB">
              <a:cs typeface="Calibri"/>
            </a:endParaRPr>
          </a:p>
          <a:p>
            <a:pPr marL="171450" indent="-171450">
              <a:buFont typeface="Arial"/>
              <a:buChar char="•"/>
            </a:pPr>
            <a:r>
              <a:rPr lang="en-GB"/>
              <a:t>Share the learning intentions for this activity with pupils – We are learning to:</a:t>
            </a:r>
          </a:p>
          <a:p>
            <a:pPr marL="171450" indent="-171450">
              <a:buFont typeface="Noto Sans Symbols"/>
              <a:buChar char="•"/>
            </a:pPr>
            <a:r>
              <a:rPr lang="en-GB"/>
              <a:t>use our imaginations in role play</a:t>
            </a:r>
          </a:p>
          <a:p>
            <a:pPr marL="171450" indent="-171450">
              <a:buFont typeface="Noto Sans Symbols"/>
              <a:buChar char="•"/>
            </a:pPr>
            <a:r>
              <a:rPr lang="en-GB"/>
              <a:t>make decisions about how we use the space to avoid getting caught</a:t>
            </a:r>
          </a:p>
          <a:p>
            <a:pPr marL="171450" indent="-171450">
              <a:buFont typeface="Noto Sans Symbols"/>
              <a:buChar char="•"/>
            </a:pPr>
            <a:r>
              <a:rPr lang="en-GB"/>
              <a:t>reflect on our learning</a:t>
            </a:r>
          </a:p>
          <a:p>
            <a:endParaRPr lang="en-GB"/>
          </a:p>
          <a:p>
            <a:pPr marL="0" indent="0">
              <a:buFont typeface="Arial"/>
              <a:buNone/>
            </a:pPr>
            <a:r>
              <a:rPr lang="en-GB" u="sng"/>
              <a:t>Tell the class that they are now going to go fishing. Explain and carry out the activity as follows:</a:t>
            </a:r>
          </a:p>
          <a:p>
            <a:pPr marL="171450" indent="-171450">
              <a:buFont typeface="Noto Sans Symbols"/>
              <a:buChar char="•"/>
            </a:pPr>
            <a:r>
              <a:rPr lang="en-GB"/>
              <a:t>Each person will get a sheet of recycled paper. </a:t>
            </a:r>
          </a:p>
          <a:p>
            <a:pPr marL="171450" indent="-171450">
              <a:buFont typeface="Noto Sans Symbols"/>
              <a:buChar char="•"/>
            </a:pPr>
            <a:r>
              <a:rPr lang="en-GB"/>
              <a:t>Scrunch your sheet of paper into a ball.</a:t>
            </a:r>
          </a:p>
          <a:p>
            <a:pPr marL="171450" indent="-171450">
              <a:buFont typeface="Noto Sans Symbols"/>
              <a:buChar char="•"/>
            </a:pPr>
            <a:r>
              <a:rPr lang="en-GB"/>
              <a:t>Wrap tape around your ball of paper.</a:t>
            </a:r>
          </a:p>
          <a:p>
            <a:pPr marL="171450" indent="-171450">
              <a:buFont typeface="Noto Sans Symbols"/>
              <a:buChar char="•"/>
            </a:pPr>
            <a:r>
              <a:rPr lang="en-GB"/>
              <a:t>Make a pile of the balls of paper in the middle of the room. </a:t>
            </a:r>
          </a:p>
          <a:p>
            <a:pPr marL="171450" indent="-171450">
              <a:buFont typeface="Arial"/>
              <a:buChar char="•"/>
            </a:pPr>
            <a:r>
              <a:rPr lang="en-GB"/>
              <a:t>Select one person to become the fisherman, telling everyone else to transform into a fish.  </a:t>
            </a:r>
          </a:p>
          <a:p>
            <a:pPr marL="171450" indent="-171450">
              <a:buFont typeface="Arial"/>
              <a:buChar char="•"/>
            </a:pPr>
            <a:r>
              <a:rPr lang="en-GB"/>
              <a:t>Invite the class to imagine that the room is a river or an ocean and it is full of fish.  In the middle of the river or ocean is a fisherman on a boat.</a:t>
            </a:r>
          </a:p>
          <a:p>
            <a:pPr marL="171450" indent="-171450">
              <a:buFont typeface="Arial"/>
              <a:buChar char="•"/>
            </a:pPr>
            <a:r>
              <a:rPr lang="en-GB"/>
              <a:t>Instruct all the ‘fish’ to stand on one side of the river/ocean (room), and instruct the fisherman to stand on their boat in the middle of the room. </a:t>
            </a:r>
          </a:p>
          <a:p>
            <a:pPr marL="171450" indent="-171450">
              <a:buFont typeface="Arial"/>
              <a:buChar char="•"/>
            </a:pPr>
            <a:r>
              <a:rPr lang="en-GB"/>
              <a:t>On the count of ‘Tres’ the fish need to try and cross from one side of the river/ocean (room) to the other without being caught by the fisherman.  </a:t>
            </a:r>
          </a:p>
          <a:p>
            <a:pPr marL="171450" indent="-171450">
              <a:buFont typeface="Arial"/>
              <a:buChar char="•"/>
            </a:pPr>
            <a:r>
              <a:rPr lang="en-GB"/>
              <a:t>The role of the fisherman is to throw the scrunched-up balls at the fish as they cross to ‘catch’ as many fish as possible When a fish is ‘caught’ (hit with a ball of paper) they transform or change into a fisherman, join the fisherman on the boat (middle of the room) and try to catch fish.</a:t>
            </a:r>
          </a:p>
          <a:p>
            <a:pPr marL="171450" indent="-171450">
              <a:buFont typeface="Arial"/>
              <a:buChar char="•"/>
            </a:pPr>
            <a:r>
              <a:rPr lang="en-GB"/>
              <a:t>Allow the activity to run until the majority/all of the fish have been caught. </a:t>
            </a:r>
          </a:p>
          <a:p>
            <a:pPr marL="171450" indent="-171450">
              <a:buFont typeface="Arial"/>
              <a:buChar char="•"/>
            </a:pPr>
            <a:r>
              <a:rPr lang="en-GB"/>
              <a:t>Invite everyone to sit down where they are for the debrief. </a:t>
            </a:r>
          </a:p>
          <a:p>
            <a:pPr marL="171450" indent="-171450">
              <a:buFont typeface="Arial"/>
              <a:buChar char="•"/>
            </a:pPr>
            <a:r>
              <a:rPr lang="en-GB"/>
              <a:t>Facilitate a short whole class debrief using the following questions as prompts: </a:t>
            </a:r>
          </a:p>
          <a:p>
            <a:pPr marL="171450" indent="-171450">
              <a:buFont typeface="Noto Sans Symbols"/>
              <a:buChar char="•"/>
            </a:pPr>
            <a:r>
              <a:rPr lang="en-GB"/>
              <a:t>How did it feel being a fish? </a:t>
            </a:r>
          </a:p>
          <a:p>
            <a:pPr marL="171450" indent="-171450">
              <a:buFont typeface="Noto Sans Symbols"/>
              <a:buChar char="•"/>
            </a:pPr>
            <a:r>
              <a:rPr lang="en-GB"/>
              <a:t>How did it feel being a fisherman? </a:t>
            </a:r>
          </a:p>
          <a:p>
            <a:pPr marL="171450" indent="-171450">
              <a:buFont typeface="Noto Sans Symbols"/>
              <a:buChar char="•"/>
            </a:pPr>
            <a:r>
              <a:rPr lang="en-GB"/>
              <a:t>What, if anything, did you notice happened at the end? </a:t>
            </a:r>
          </a:p>
          <a:p>
            <a:pPr marL="171450" indent="-171450">
              <a:buFont typeface="Noto Sans Symbols"/>
              <a:buChar char="•"/>
            </a:pPr>
            <a:r>
              <a:rPr lang="en-GB"/>
              <a:t>Were there too many fishermen trying to catch the fish?</a:t>
            </a:r>
          </a:p>
          <a:p>
            <a:pPr marL="171450" indent="-171450">
              <a:buFont typeface="Noto Sans Symbols"/>
              <a:buChar char="•"/>
            </a:pPr>
            <a:r>
              <a:rPr lang="en-GB"/>
              <a:t>Were there any fish left in the end? </a:t>
            </a:r>
          </a:p>
          <a:p>
            <a:endParaRPr lang="en-GB">
              <a:cs typeface="Calibri"/>
            </a:endParaRPr>
          </a:p>
        </p:txBody>
      </p:sp>
      <p:sp>
        <p:nvSpPr>
          <p:cNvPr id="4" name="Slide Number Placeholder 3"/>
          <p:cNvSpPr>
            <a:spLocks noGrp="1"/>
          </p:cNvSpPr>
          <p:nvPr>
            <p:ph type="sldNum" sz="quarter" idx="5"/>
          </p:nvPr>
        </p:nvSpPr>
        <p:spPr/>
        <p:txBody>
          <a:bodyPr/>
          <a:lstStyle/>
          <a:p>
            <a:fld id="{6F1978DB-B690-4F71-AE4D-0DC9F42FC1AF}" type="slidenum">
              <a:rPr lang="en-GB" smtClean="0"/>
              <a:t>31</a:t>
            </a:fld>
            <a:endParaRPr lang="en-GB"/>
          </a:p>
        </p:txBody>
      </p:sp>
    </p:spTree>
    <p:extLst>
      <p:ext uri="{BB962C8B-B14F-4D97-AF65-F5344CB8AC3E}">
        <p14:creationId xmlns:p14="http://schemas.microsoft.com/office/powerpoint/2010/main" val="1922702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 typeface="+mj-lt"/>
              <a:buNone/>
              <a:tabLst/>
              <a:defRPr/>
            </a:pPr>
            <a:r>
              <a:rPr lang="en-GB" b="1"/>
              <a:t>Activity 3:</a:t>
            </a:r>
            <a:r>
              <a:rPr lang="en-GB" b="1" baseline="0"/>
              <a:t> End </a:t>
            </a:r>
            <a:r>
              <a:rPr lang="en-GB" sz="1200" b="1" kern="1200">
                <a:solidFill>
                  <a:schemeClr val="tx1"/>
                </a:solidFill>
                <a:effectLst/>
                <a:latin typeface="+mn-lt"/>
                <a:ea typeface="+mn-ea"/>
                <a:cs typeface="+mn-cs"/>
              </a:rPr>
              <a:t>of lesson reflection</a:t>
            </a:r>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pPr fontAlgn="base"/>
            <a:r>
              <a:rPr lang="en-GB"/>
              <a:t>1. </a:t>
            </a:r>
            <a:r>
              <a:rPr lang="en-GB" sz="1200" b="0" i="0" kern="1200">
                <a:solidFill>
                  <a:schemeClr val="tx1"/>
                </a:solidFill>
                <a:effectLst/>
                <a:latin typeface="+mn-lt"/>
                <a:ea typeface="+mn-ea"/>
                <a:cs typeface="+mn-cs"/>
              </a:rPr>
              <a:t>Encourage pupils to check that their thinking caps are still securely on their heads (mime checking the invisible thinking cap is positioned carefully on your head). </a:t>
            </a:r>
            <a:endParaRPr lang="en-GB">
              <a:cs typeface="Calibri" panose="020F0502020204030204"/>
            </a:endParaRPr>
          </a:p>
          <a:p>
            <a:r>
              <a:rPr lang="en-GB"/>
              <a:t>2. </a:t>
            </a:r>
            <a:r>
              <a:rPr lang="en-GB" sz="1200" b="0" i="0" kern="1200">
                <a:solidFill>
                  <a:schemeClr val="tx1"/>
                </a:solidFill>
                <a:effectLst/>
                <a:latin typeface="+mn-lt"/>
                <a:ea typeface="+mn-ea"/>
                <a:cs typeface="+mn-cs"/>
              </a:rPr>
              <a:t>Read the learning intentions for this lesson, simplifying as needed.  </a:t>
            </a:r>
            <a:endParaRPr lang="en-GB" sz="1200" b="0" i="0" kern="1200">
              <a:solidFill>
                <a:schemeClr val="tx1"/>
              </a:solidFill>
              <a:effectLst/>
              <a:latin typeface="+mn-lt"/>
              <a:cs typeface="Calibri" panose="020F0502020204030204"/>
            </a:endParaRPr>
          </a:p>
          <a:p>
            <a:pPr fontAlgn="base"/>
            <a:r>
              <a:rPr lang="en-GB"/>
              <a:t>      </a:t>
            </a:r>
            <a:r>
              <a:rPr lang="en-GB" sz="1200" b="0" i="0" kern="1200">
                <a:solidFill>
                  <a:schemeClr val="tx1"/>
                </a:solidFill>
                <a:effectLst/>
                <a:latin typeface="+mn-lt"/>
                <a:ea typeface="+mn-ea"/>
                <a:cs typeface="+mn-cs"/>
              </a:rPr>
              <a:t> In response to each learning intention, ask pupils to give a thumbs up (I’m happy I know or can do this), thumbs down (I need help with this) or palm flat in</a:t>
            </a:r>
            <a:r>
              <a:rPr lang="en-GB"/>
              <a:t> </a:t>
            </a:r>
            <a:r>
              <a:rPr lang="en-GB" sz="1200" b="0" i="0" kern="1200">
                <a:solidFill>
                  <a:schemeClr val="tx1"/>
                </a:solidFill>
                <a:effectLst/>
                <a:latin typeface="+mn-lt"/>
                <a:ea typeface="+mn-ea"/>
                <a:cs typeface="+mn-cs"/>
              </a:rPr>
              <a:t>the middle (I’m not sure).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After this lesson I can:</a:t>
            </a:r>
          </a:p>
          <a:p>
            <a:pPr marL="285750" indent="-285750">
              <a:lnSpc>
                <a:spcPct val="107000"/>
              </a:lnSpc>
              <a:spcAft>
                <a:spcPts val="800"/>
              </a:spcAft>
              <a:buFont typeface="Arial" panose="020B0604020202020204" pitchFamily="34" charset="0"/>
              <a:buChar char="•"/>
            </a:pPr>
            <a:r>
              <a:rPr lang="en-GB">
                <a:solidFill>
                  <a:srgbClr val="000000"/>
                </a:solidFill>
                <a:ea typeface="Calibri" panose="020F0502020204030204" pitchFamily="34" charset="0"/>
              </a:rPr>
              <a:t>Practice breathing as a way of feeling calm</a:t>
            </a:r>
            <a:endParaRPr lang="en-GB">
              <a:solidFill>
                <a:srgbClr val="000000"/>
              </a:solidFill>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pPr>
            <a:r>
              <a:rPr lang="en-GB" sz="1200">
                <a:solidFill>
                  <a:srgbClr val="000000"/>
                </a:solidFill>
                <a:effectLst/>
                <a:ea typeface="Calibri" panose="020F0502020204030204" pitchFamily="34" charset="0"/>
              </a:rPr>
              <a:t>Consider what it means to overfish</a:t>
            </a:r>
          </a:p>
          <a:p>
            <a:pPr marL="285750" indent="-285750">
              <a:lnSpc>
                <a:spcPct val="107000"/>
              </a:lnSpc>
              <a:spcAft>
                <a:spcPts val="800"/>
              </a:spcAft>
              <a:buFont typeface="Arial" panose="020B0604020202020204" pitchFamily="34" charset="0"/>
              <a:buChar char="•"/>
            </a:pPr>
            <a:r>
              <a:rPr lang="en-GB">
                <a:solidFill>
                  <a:srgbClr val="000000"/>
                </a:solidFill>
                <a:ea typeface="Calibri" panose="020F0502020204030204" pitchFamily="34" charset="0"/>
              </a:rPr>
              <a:t>Discuss the importance of sustainability</a:t>
            </a:r>
          </a:p>
          <a:p>
            <a:pPr marL="285750" indent="-285750">
              <a:lnSpc>
                <a:spcPct val="107000"/>
              </a:lnSpc>
              <a:spcAft>
                <a:spcPts val="800"/>
              </a:spcAft>
              <a:buFont typeface="Arial" panose="020B0604020202020204" pitchFamily="34" charset="0"/>
              <a:buChar char="•"/>
            </a:pPr>
            <a:r>
              <a:rPr lang="en-GB" sz="1200">
                <a:solidFill>
                  <a:srgbClr val="000000"/>
                </a:solidFill>
                <a:effectLst/>
                <a:ea typeface="Calibri" panose="020F0502020204030204" pitchFamily="34" charset="0"/>
              </a:rPr>
              <a:t>Listen and respond to a story</a:t>
            </a:r>
          </a:p>
          <a:p>
            <a:pPr marL="285750" indent="-285750">
              <a:lnSpc>
                <a:spcPct val="107000"/>
              </a:lnSpc>
              <a:spcAft>
                <a:spcPts val="800"/>
              </a:spcAft>
              <a:buFont typeface="Arial" panose="020B0604020202020204" pitchFamily="34" charset="0"/>
              <a:buChar char="•"/>
            </a:pPr>
            <a:r>
              <a:rPr lang="en-GB">
                <a:solidFill>
                  <a:srgbClr val="000000"/>
                </a:solidFill>
                <a:ea typeface="Calibri" panose="020F0502020204030204" pitchFamily="34" charset="0"/>
              </a:rPr>
              <a:t>Collaborate, listen and share knowledge</a:t>
            </a:r>
          </a:p>
          <a:p>
            <a:pPr marL="285750" indent="-285750">
              <a:lnSpc>
                <a:spcPct val="107000"/>
              </a:lnSpc>
              <a:spcAft>
                <a:spcPts val="800"/>
              </a:spcAft>
              <a:buFont typeface="Arial" panose="020B0604020202020204" pitchFamily="34" charset="0"/>
              <a:buChar char="•"/>
            </a:pPr>
            <a:r>
              <a:rPr lang="en-GB" sz="1200">
                <a:solidFill>
                  <a:srgbClr val="000000"/>
                </a:solidFill>
                <a:effectLst/>
                <a:ea typeface="Calibri" panose="020F0502020204030204" pitchFamily="34" charset="0"/>
              </a:rPr>
              <a:t>Reflect on their learning</a:t>
            </a:r>
            <a:endParaRPr lang="en-GB" sz="1200" b="0" i="0" kern="1200">
              <a:solidFill>
                <a:schemeClr val="tx1"/>
              </a:solidFill>
              <a:effectLst/>
              <a:latin typeface="+mn-lt"/>
              <a:ea typeface="+mn-ea"/>
              <a:cs typeface="+mn-cs"/>
            </a:endParaRPr>
          </a:p>
          <a:p>
            <a:pPr fontAlgn="base"/>
            <a:r>
              <a:rPr lang="en-GB" sz="1200" b="0" i="0" kern="1200">
                <a:solidFill>
                  <a:schemeClr val="tx1"/>
                </a:solidFill>
                <a:effectLst/>
                <a:latin typeface="+mn-lt"/>
                <a:ea typeface="+mn-ea"/>
                <a:cs typeface="+mn-cs"/>
              </a:rPr>
              <a:t>Scan the room to see how pupils are managing with the learning intentions. </a:t>
            </a:r>
            <a:endParaRPr lang="en-GB">
              <a:cs typeface="Calibri" panose="020F0502020204030204"/>
            </a:endParaRPr>
          </a:p>
          <a:p>
            <a:r>
              <a:rPr lang="en-GB"/>
              <a:t>3. </a:t>
            </a:r>
            <a:r>
              <a:rPr lang="en-GB" sz="1200" b="0" i="0" kern="1200">
                <a:solidFill>
                  <a:schemeClr val="tx1"/>
                </a:solidFill>
                <a:effectLst/>
                <a:latin typeface="+mn-lt"/>
                <a:ea typeface="+mn-ea"/>
                <a:cs typeface="+mn-cs"/>
              </a:rPr>
              <a:t>Invite the class to mime taking off their thinking caps, take a bow and put their thinking caps somewhere safe (desk, pocket, bag) until they need it again.​ </a:t>
            </a:r>
            <a:endParaRPr lang="en-GB" sz="1200" b="0" i="0" kern="1200">
              <a:solidFill>
                <a:schemeClr val="tx1"/>
              </a:solidFill>
              <a:effectLst/>
              <a:latin typeface="+mn-lt"/>
              <a:cs typeface="Calibri" panose="020F0502020204030204"/>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32</a:t>
            </a:fld>
            <a:endParaRPr lang="en-GB"/>
          </a:p>
        </p:txBody>
      </p:sp>
    </p:spTree>
    <p:extLst>
      <p:ext uri="{BB962C8B-B14F-4D97-AF65-F5344CB8AC3E}">
        <p14:creationId xmlns:p14="http://schemas.microsoft.com/office/powerpoint/2010/main" val="2326481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Notes for teachers</a:t>
            </a:r>
            <a:endParaRPr lang="en-US"/>
          </a:p>
          <a:p>
            <a:r>
              <a:rPr lang="en-GB" b="1"/>
              <a:t>Water Wishes 1st – 2nd class: Lesson 3 Title slide </a:t>
            </a:r>
            <a:r>
              <a:rPr lang="en-GB"/>
              <a:t>(</a:t>
            </a:r>
            <a:r>
              <a:rPr lang="en-GB" i="1"/>
              <a:t>No animation</a:t>
            </a:r>
            <a:r>
              <a:rPr lang="en-GB"/>
              <a:t>)</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33</a:t>
            </a:fld>
            <a:endParaRPr lang="en-GB"/>
          </a:p>
        </p:txBody>
      </p:sp>
    </p:spTree>
    <p:extLst>
      <p:ext uri="{BB962C8B-B14F-4D97-AF65-F5344CB8AC3E}">
        <p14:creationId xmlns:p14="http://schemas.microsoft.com/office/powerpoint/2010/main" val="220865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Lesson 3</a:t>
            </a:r>
            <a:r>
              <a:rPr lang="en-GB" b="1" u="sng" baseline="0"/>
              <a:t> </a:t>
            </a:r>
            <a:r>
              <a:rPr lang="en-GB" b="1" u="sng"/>
              <a:t>Teacher notes</a:t>
            </a:r>
          </a:p>
          <a:p>
            <a:r>
              <a:rPr lang="en-GB" b="1"/>
              <a:t>Approximate time</a:t>
            </a:r>
            <a:r>
              <a:rPr lang="en-GB"/>
              <a:t>: 45</a:t>
            </a:r>
            <a:r>
              <a:rPr lang="en-GB" baseline="0"/>
              <a:t> minutes</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34</a:t>
            </a:fld>
            <a:endParaRPr lang="en-GB"/>
          </a:p>
        </p:txBody>
      </p:sp>
    </p:spTree>
    <p:extLst>
      <p:ext uri="{BB962C8B-B14F-4D97-AF65-F5344CB8AC3E}">
        <p14:creationId xmlns:p14="http://schemas.microsoft.com/office/powerpoint/2010/main" val="3883563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400"/>
              </a:spcBef>
              <a:spcAft>
                <a:spcPts val="1400"/>
              </a:spcAft>
            </a:pPr>
            <a:r>
              <a:rPr lang="en-GB" sz="1200" b="1" u="sng">
                <a:solidFill>
                  <a:srgbClr val="000000"/>
                </a:solidFill>
                <a:effectLst/>
                <a:latin typeface="Calibri" panose="020F0502020204030204" pitchFamily="34" charset="0"/>
                <a:ea typeface="Calibri" panose="020F0502020204030204" pitchFamily="34" charset="0"/>
              </a:rPr>
              <a:t>Teacher’s Step-by-step Activity Guide</a:t>
            </a:r>
            <a:endParaRPr lang="en-GB" sz="1200">
              <a:effectLst/>
              <a:latin typeface="Calibri" panose="020F0502020204030204" pitchFamily="34" charset="0"/>
              <a:ea typeface="Calibri" panose="020F0502020204030204" pitchFamily="34" charset="0"/>
            </a:endParaRPr>
          </a:p>
          <a:p>
            <a:pPr>
              <a:lnSpc>
                <a:spcPct val="107000"/>
              </a:lnSpc>
              <a:spcBef>
                <a:spcPts val="1400"/>
              </a:spcBef>
              <a:spcAft>
                <a:spcPts val="1400"/>
              </a:spcAft>
            </a:pPr>
            <a:r>
              <a:rPr lang="en-GB" sz="1200" b="1">
                <a:solidFill>
                  <a:srgbClr val="000000"/>
                </a:solidFill>
                <a:effectLst/>
                <a:latin typeface="Calibri" panose="020F0502020204030204" pitchFamily="34" charset="0"/>
                <a:ea typeface="Calibri" panose="020F0502020204030204" pitchFamily="34" charset="0"/>
              </a:rPr>
              <a:t>Activity 1: Mindful Giant Clams</a:t>
            </a:r>
            <a:endParaRPr lang="en-GB" sz="1200">
              <a:effectLst/>
              <a:latin typeface="Calibri" panose="020F0502020204030204" pitchFamily="34" charset="0"/>
              <a:ea typeface="Calibri" panose="020F0502020204030204" pitchFamily="34" charset="0"/>
            </a:endParaRPr>
          </a:p>
          <a:p>
            <a:pPr marL="342900" lvl="0" indent="-342900">
              <a:lnSpc>
                <a:spcPct val="107000"/>
              </a:lnSpc>
              <a:spcBef>
                <a:spcPts val="1400"/>
              </a:spcBef>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Explain that one way to feel calmer or better is to breathe in and out, slowly and deeply.  </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Tell the class that they are going to practice breathing as a way of feeling calm. Sometimes it can help to imagine something at the same time as we breathe, to help us slow down our breath. </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To guide the breathing activity, you can either </a:t>
            </a:r>
            <a:r>
              <a:rPr lang="en-GB" sz="1200" u="sng">
                <a:solidFill>
                  <a:srgbClr val="0563C1"/>
                </a:solidFill>
                <a:effectLst/>
                <a:latin typeface="Calibri" panose="020F0502020204030204" pitchFamily="34" charset="0"/>
                <a:ea typeface="Calibri" panose="020F0502020204030204" pitchFamily="34" charset="0"/>
                <a:hlinkClick r:id="rId3"/>
              </a:rPr>
              <a:t>play the video</a:t>
            </a:r>
            <a:r>
              <a:rPr lang="en-GB" sz="1200">
                <a:solidFill>
                  <a:srgbClr val="000000"/>
                </a:solidFill>
                <a:effectLst/>
                <a:latin typeface="Calibri" panose="020F0502020204030204" pitchFamily="34" charset="0"/>
                <a:ea typeface="Calibri" panose="020F0502020204030204" pitchFamily="34" charset="0"/>
              </a:rPr>
              <a:t> or use the script provided (below)</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Depending on your class, you might like to demonstrate and invite the class to join in for a second or third practice breath.</a:t>
            </a:r>
          </a:p>
          <a:p>
            <a:pPr marL="342900" lvl="0" indent="-342900">
              <a:lnSpc>
                <a:spcPct val="107000"/>
              </a:lnSpc>
              <a:spcAft>
                <a:spcPts val="800"/>
              </a:spcAft>
              <a:buFont typeface="+mj-lt"/>
              <a:buAutoNum type="arabicParenR"/>
            </a:pPr>
            <a:endParaRPr lang="en-GB" sz="1200">
              <a:solidFill>
                <a:srgbClr val="000000"/>
              </a:solidFill>
              <a:effectLst/>
              <a:latin typeface="Calibri" panose="020F0502020204030204" pitchFamily="34" charset="0"/>
              <a:ea typeface="Calibri" panose="020F0502020204030204" pitchFamily="34" charset="0"/>
            </a:endParaRPr>
          </a:p>
          <a:p>
            <a:pPr marL="0" lvl="0" indent="0">
              <a:lnSpc>
                <a:spcPct val="107000"/>
              </a:lnSpc>
              <a:spcAft>
                <a:spcPts val="800"/>
              </a:spcAft>
              <a:buFont typeface="+mj-lt"/>
              <a:buNone/>
            </a:pPr>
            <a:r>
              <a:rPr lang="en-GB" sz="1200" u="sng">
                <a:solidFill>
                  <a:srgbClr val="000000"/>
                </a:solidFill>
                <a:effectLst/>
                <a:latin typeface="Calibri" panose="020F0502020204030204" pitchFamily="34" charset="0"/>
                <a:ea typeface="Calibri" panose="020F0502020204030204" pitchFamily="34" charset="0"/>
              </a:rPr>
              <a:t>Script</a:t>
            </a:r>
            <a:endParaRPr lang="en-GB" sz="1200">
              <a:solidFill>
                <a:srgbClr val="000000"/>
              </a:solidFill>
              <a:effectLst/>
              <a:latin typeface="Calibri" panose="020F0502020204030204" pitchFamily="34" charset="0"/>
              <a:ea typeface="Calibri" panose="020F0502020204030204" pitchFamily="34" charset="0"/>
            </a:endParaRP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This is a Giant Clam.</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Clams live on the ocean floor, and once they find a nice home, they stay planted in that spot for the</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rest of their life with their shells gently opening and closing as the water swirls around them.</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So, settle yourselves down like a Giant Clam, with your feet firmly planted on the ground and bring</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your hands together, to make the shell of a clam. Remember that no matter how rough the water</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gets, or how many thoughts we have, we can always come back to our breath.</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As I count, we’re going to slowly practice breathing in and out, opening and closing our shells.</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1 -2 -3 – 4 and pause, and now slowing breathing out 1 2 3 4 closing our shell.</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Now let’s repeat this a few times.</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35</a:t>
            </a:fld>
            <a:endParaRPr lang="en-GB"/>
          </a:p>
        </p:txBody>
      </p:sp>
    </p:spTree>
    <p:extLst>
      <p:ext uri="{BB962C8B-B14F-4D97-AF65-F5344CB8AC3E}">
        <p14:creationId xmlns:p14="http://schemas.microsoft.com/office/powerpoint/2010/main" val="657468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Activity 2: Recap of lesson 2</a:t>
            </a:r>
            <a:r>
              <a:rPr lang="en-GB" sz="1200" b="0" i="0" kern="1200">
                <a:solidFill>
                  <a:schemeClr val="tx1"/>
                </a:solidFill>
                <a:effectLst/>
                <a:latin typeface="+mn-lt"/>
                <a:ea typeface="+mn-ea"/>
                <a:cs typeface="+mn-cs"/>
              </a:rPr>
              <a:t>  </a:t>
            </a:r>
          </a:p>
          <a:p>
            <a:pPr marL="228600" indent="-228600" rtl="0" fontAlgn="base">
              <a:buFont typeface="+mj-lt"/>
              <a:buAutoNum type="arabicPeriod"/>
            </a:pPr>
            <a:r>
              <a:rPr lang="en-GB" sz="1200" b="0" i="0" kern="1200">
                <a:solidFill>
                  <a:schemeClr val="tx1"/>
                </a:solidFill>
                <a:effectLst/>
                <a:latin typeface="+mn-lt"/>
                <a:ea typeface="+mn-ea"/>
                <a:cs typeface="+mn-cs"/>
              </a:rPr>
              <a:t>Ask the class if anyone can remember the names of the two boys from the ”Los Dos Amigos” story [Answer: Seán and Juan]   </a:t>
            </a:r>
          </a:p>
          <a:p>
            <a:pPr marL="228600" indent="-228600" rtl="0" fontAlgn="base">
              <a:buFont typeface="+mj-lt"/>
              <a:buAutoNum type="arabicPeriod"/>
            </a:pPr>
            <a:r>
              <a:rPr lang="en-GB" sz="1200" b="0" i="0" kern="1200">
                <a:solidFill>
                  <a:schemeClr val="tx1"/>
                </a:solidFill>
                <a:effectLst/>
                <a:latin typeface="+mn-lt"/>
                <a:ea typeface="+mn-ea"/>
                <a:cs typeface="+mn-cs"/>
              </a:rPr>
              <a:t>Ask for volunteers to remind the class what “Los Dos Amigos” was about. [Prompts: Can you remember the characters in the story?      </a:t>
            </a:r>
          </a:p>
          <a:p>
            <a:pPr marL="228600" indent="-228600" rtl="0" fontAlgn="base">
              <a:buFont typeface="+mj-lt"/>
              <a:buAutoNum type="arabicPeriod"/>
            </a:pPr>
            <a:r>
              <a:rPr lang="en-GB" sz="1200" b="0" i="0" kern="1200">
                <a:solidFill>
                  <a:schemeClr val="tx1"/>
                </a:solidFill>
                <a:effectLst/>
                <a:latin typeface="+mn-lt"/>
                <a:ea typeface="+mn-ea"/>
                <a:cs typeface="+mn-cs"/>
              </a:rPr>
              <a:t> Where was the story set, where did it take place? </a:t>
            </a:r>
          </a:p>
          <a:p>
            <a:pPr marL="228600" indent="-228600" rtl="0" fontAlgn="base">
              <a:buFont typeface="+mj-lt"/>
              <a:buAutoNum type="arabicPeriod"/>
            </a:pPr>
            <a:r>
              <a:rPr lang="en-GB" sz="1200" b="0" i="0" kern="1200">
                <a:solidFill>
                  <a:schemeClr val="tx1"/>
                </a:solidFill>
                <a:effectLst/>
                <a:latin typeface="+mn-lt"/>
                <a:ea typeface="+mn-ea"/>
                <a:cs typeface="+mn-cs"/>
              </a:rPr>
              <a:t>Who was the strongest character in the story? Why?]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Remind pupils that Seán and Juan loved fishing together, chatting and helping each other to reel fish into the riverbank. </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36</a:t>
            </a:fld>
            <a:endParaRPr lang="en-GB"/>
          </a:p>
        </p:txBody>
      </p:sp>
    </p:spTree>
    <p:extLst>
      <p:ext uri="{BB962C8B-B14F-4D97-AF65-F5344CB8AC3E}">
        <p14:creationId xmlns:p14="http://schemas.microsoft.com/office/powerpoint/2010/main" val="3361016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GB" sz="1200" b="1">
                <a:solidFill>
                  <a:srgbClr val="000000"/>
                </a:solidFill>
                <a:effectLst/>
                <a:latin typeface="Calibri" panose="020F0502020204030204" pitchFamily="34" charset="0"/>
                <a:ea typeface="Calibri" panose="020F0502020204030204" pitchFamily="34" charset="0"/>
              </a:rPr>
              <a:t>Activity 3: </a:t>
            </a:r>
            <a:r>
              <a:rPr lang="en-GB" sz="1200" b="1" kern="1200" baseline="0">
                <a:solidFill>
                  <a:schemeClr val="tx1"/>
                </a:solidFill>
                <a:effectLst/>
                <a:latin typeface="+mn-lt"/>
                <a:ea typeface="+mn-ea"/>
                <a:cs typeface="+mn-cs"/>
              </a:rPr>
              <a:t>Honduras</a:t>
            </a:r>
            <a:endParaRPr lang="en-GB" sz="1200" b="0" i="0" kern="1200" baseline="0">
              <a:solidFill>
                <a:schemeClr val="tx1"/>
              </a:solidFill>
              <a:effectLst/>
              <a:latin typeface="+mn-lt"/>
              <a:ea typeface="+mn-ea"/>
              <a:cs typeface="+mn-cs"/>
            </a:endParaRPr>
          </a:p>
          <a:p>
            <a:pPr marL="228600" marR="0" indent="-228600" algn="l" defTabSz="914400" rtl="0" eaLnBrk="1" fontAlgn="base" latinLnBrk="0" hangingPunct="1">
              <a:lnSpc>
                <a:spcPct val="100000"/>
              </a:lnSpc>
              <a:spcBef>
                <a:spcPts val="0"/>
              </a:spcBef>
              <a:spcAft>
                <a:spcPts val="0"/>
              </a:spcAft>
              <a:buClrTx/>
              <a:buSzTx/>
              <a:buFontTx/>
              <a:buAutoNum type="arabicPeriod"/>
              <a:tabLst/>
              <a:defRPr/>
            </a:pPr>
            <a:r>
              <a:rPr lang="en-GB" sz="1200" b="0" i="0" kern="1200">
                <a:solidFill>
                  <a:schemeClr val="tx1"/>
                </a:solidFill>
                <a:effectLst/>
                <a:latin typeface="+mn-lt"/>
                <a:ea typeface="+mn-ea"/>
                <a:cs typeface="+mn-cs"/>
              </a:rPr>
              <a:t>Locate Honduras on the world map</a:t>
            </a:r>
            <a:r>
              <a:rPr lang="en-GB"/>
              <a:t>,</a:t>
            </a:r>
            <a:r>
              <a:rPr lang="en-GB" sz="1200" b="0" i="0" kern="1200">
                <a:solidFill>
                  <a:schemeClr val="tx1"/>
                </a:solidFill>
                <a:effectLst/>
                <a:latin typeface="+mn-lt"/>
                <a:ea typeface="+mn-ea"/>
                <a:cs typeface="+mn-cs"/>
              </a:rPr>
              <a:t> drawing a line across from Ireland to Honduras. Explain that even though Honduras is all the way across the Atlantic, we share the same ocean.  </a:t>
            </a:r>
            <a:endParaRPr lang="en-GB" sz="1200" b="0" i="0" kern="1200">
              <a:solidFill>
                <a:schemeClr val="tx1"/>
              </a:solidFill>
              <a:effectLst/>
              <a:latin typeface="+mn-lt"/>
              <a:cs typeface="Calibri"/>
            </a:endParaRPr>
          </a:p>
          <a:p>
            <a:pPr marL="228600" marR="0" indent="-228600" algn="l" defTabSz="914400" rtl="0" eaLnBrk="1" fontAlgn="base" latinLnBrk="0" hangingPunct="1">
              <a:lnSpc>
                <a:spcPct val="100000"/>
              </a:lnSpc>
              <a:spcBef>
                <a:spcPts val="0"/>
              </a:spcBef>
              <a:spcAft>
                <a:spcPts val="0"/>
              </a:spcAft>
              <a:buClrTx/>
              <a:buSzTx/>
              <a:buFontTx/>
              <a:buAutoNum type="arabicPeriod"/>
              <a:tabLst/>
              <a:defRPr/>
            </a:pPr>
            <a:r>
              <a:rPr lang="en-GB" sz="1200" b="0" i="0" kern="1200">
                <a:solidFill>
                  <a:schemeClr val="tx1"/>
                </a:solidFill>
                <a:effectLst/>
                <a:latin typeface="+mn-lt"/>
                <a:ea typeface="+mn-ea"/>
                <a:cs typeface="+mn-cs"/>
              </a:rPr>
              <a:t>Explain that even though the name Juan is originally a Spanish name, the character Juan in the story didn’t come from Spain. He came from Honduras, another country in our world where Spanish is spoken     .   </a:t>
            </a:r>
          </a:p>
          <a:p>
            <a:pPr marL="228600" indent="-228600" rtl="0" fontAlgn="base">
              <a:buFont typeface="+mj-lt"/>
              <a:buAutoNum type="arabicPeriod"/>
            </a:pPr>
            <a:r>
              <a:rPr lang="en-GB" sz="1200" b="0" i="0" kern="1200">
                <a:solidFill>
                  <a:schemeClr val="tx1"/>
                </a:solidFill>
                <a:effectLst/>
                <a:latin typeface="+mn-lt"/>
                <a:ea typeface="+mn-ea"/>
                <a:cs typeface="+mn-cs"/>
              </a:rPr>
              <a:t>Ask if anyone in the class has family in or from a country where another language(s) is spoken?  </a:t>
            </a:r>
          </a:p>
          <a:p>
            <a:pPr marL="228600" indent="-228600" rtl="0" fontAlgn="base">
              <a:buFont typeface="+mj-lt"/>
              <a:buAutoNum type="arabicPeriod"/>
            </a:pPr>
            <a:r>
              <a:rPr lang="en-GB" sz="1200" b="0" i="0" kern="1200">
                <a:solidFill>
                  <a:schemeClr val="tx1"/>
                </a:solidFill>
                <a:effectLst/>
                <a:latin typeface="+mn-lt"/>
                <a:ea typeface="+mn-ea"/>
                <a:cs typeface="+mn-cs"/>
              </a:rPr>
              <a:t>In the story of Los Dos Amigos, Juan had come to Ireland from a fishing community in Honduras and was able to bring his knowledge and experience with him and share it with Sean. </a:t>
            </a:r>
          </a:p>
          <a:p>
            <a:pPr marL="228600" indent="-228600" rtl="0" fontAlgn="base">
              <a:buFont typeface="+mj-lt"/>
              <a:buAutoNum type="arabicPeriod" startAt="3"/>
            </a:pPr>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37</a:t>
            </a:fld>
            <a:endParaRPr lang="en-GB"/>
          </a:p>
        </p:txBody>
      </p:sp>
    </p:spTree>
    <p:extLst>
      <p:ext uri="{BB962C8B-B14F-4D97-AF65-F5344CB8AC3E}">
        <p14:creationId xmlns:p14="http://schemas.microsoft.com/office/powerpoint/2010/main" val="754132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defRPr/>
            </a:pPr>
            <a:r>
              <a:rPr lang="en-GB" sz="1200" b="1">
                <a:solidFill>
                  <a:srgbClr val="000000"/>
                </a:solidFill>
                <a:effectLst/>
                <a:latin typeface="Calibri"/>
                <a:ea typeface="Calibri" panose="020F0502020204030204" pitchFamily="34" charset="0"/>
                <a:cs typeface="Calibri"/>
              </a:rPr>
              <a:t>Activity 3: </a:t>
            </a:r>
            <a:r>
              <a:rPr lang="en-GB" sz="1200" b="1" kern="1200" baseline="0">
                <a:solidFill>
                  <a:schemeClr val="tx1"/>
                </a:solidFill>
                <a:effectLst/>
                <a:latin typeface="+mn-lt"/>
                <a:ea typeface="+mn-ea"/>
                <a:cs typeface="+mn-cs"/>
              </a:rPr>
              <a:t>Honduras</a:t>
            </a:r>
            <a:r>
              <a:rPr lang="en-GB" b="1"/>
              <a:t> continued</a:t>
            </a:r>
            <a:endParaRPr lang="en-GB" sz="1200" b="0" i="0" kern="1200" baseline="0">
              <a:solidFill>
                <a:schemeClr val="tx1"/>
              </a:solidFill>
              <a:effectLst/>
              <a:latin typeface="+mn-lt"/>
              <a:ea typeface="+mn-ea"/>
              <a:cs typeface="+mn-cs"/>
            </a:endParaRPr>
          </a:p>
          <a:p>
            <a:pPr marR="0" algn="l" defTabSz="914400">
              <a:lnSpc>
                <a:spcPct val="100000"/>
              </a:lnSpc>
              <a:spcBef>
                <a:spcPts val="0"/>
              </a:spcBef>
              <a:spcAft>
                <a:spcPts val="0"/>
              </a:spcAft>
              <a:buClrTx/>
              <a:buSzTx/>
              <a:tabLst/>
              <a:defRPr/>
            </a:pPr>
            <a:endParaRPr lang="en-GB" sz="1200" b="1" i="0" kern="1200">
              <a:solidFill>
                <a:schemeClr val="tx1"/>
              </a:solidFill>
              <a:effectLst/>
              <a:latin typeface="+mn-lt"/>
              <a:cs typeface="Calibri" panose="020F0502020204030204"/>
            </a:endParaRPr>
          </a:p>
          <a:p>
            <a:pPr fontAlgn="base"/>
            <a:endParaRPr lang="en-GB" sz="1200" i="0" kern="1200">
              <a:solidFill>
                <a:schemeClr val="tx1"/>
              </a:solidFill>
              <a:effectLst/>
              <a:latin typeface="+mn-lt"/>
              <a:cs typeface="Calibri" panose="020F0502020204030204"/>
            </a:endParaRPr>
          </a:p>
          <a:p>
            <a:pPr marL="228600" indent="-228600" fontAlgn="base">
              <a:buFont typeface="Calibri Light" panose="020F0302020204030204"/>
              <a:buAutoNum type="arabicPeriod" startAt="3"/>
            </a:pPr>
            <a:endParaRPr lang="en-GB">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6F1978DB-B690-4F71-AE4D-0DC9F42FC1AF}" type="slidenum">
              <a:rPr lang="en-GB" smtClean="0"/>
              <a:t>38</a:t>
            </a:fld>
            <a:endParaRPr lang="en-GB"/>
          </a:p>
        </p:txBody>
      </p:sp>
    </p:spTree>
    <p:extLst>
      <p:ext uri="{BB962C8B-B14F-4D97-AF65-F5344CB8AC3E}">
        <p14:creationId xmlns:p14="http://schemas.microsoft.com/office/powerpoint/2010/main" val="740220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defRPr/>
            </a:pPr>
            <a:r>
              <a:rPr lang="en-GB" sz="1200" b="1">
                <a:solidFill>
                  <a:srgbClr val="000000"/>
                </a:solidFill>
                <a:effectLst/>
                <a:latin typeface="Calibri"/>
                <a:ea typeface="Calibri" panose="020F0502020204030204" pitchFamily="34" charset="0"/>
                <a:cs typeface="Calibri"/>
              </a:rPr>
              <a:t>Activity </a:t>
            </a:r>
            <a:r>
              <a:rPr lang="en-GB" b="1">
                <a:solidFill>
                  <a:srgbClr val="000000"/>
                </a:solidFill>
                <a:latin typeface="Calibri"/>
                <a:ea typeface="Calibri" panose="020F0502020204030204" pitchFamily="34" charset="0"/>
                <a:cs typeface="Calibri"/>
              </a:rPr>
              <a:t>4</a:t>
            </a:r>
            <a:r>
              <a:rPr lang="en-GB" sz="1200" b="1">
                <a:solidFill>
                  <a:srgbClr val="000000"/>
                </a:solidFill>
                <a:effectLst/>
                <a:latin typeface="Calibri"/>
                <a:ea typeface="Calibri" panose="020F0502020204030204" pitchFamily="34" charset="0"/>
                <a:cs typeface="Calibri"/>
              </a:rPr>
              <a:t>: </a:t>
            </a:r>
            <a:r>
              <a:rPr lang="en-GB" b="1"/>
              <a:t>Juan from Honduras</a:t>
            </a:r>
            <a:endParaRPr lang="en-GB" sz="1200" b="1" i="0" kern="1200">
              <a:solidFill>
                <a:schemeClr val="tx1"/>
              </a:solidFill>
              <a:effectLst/>
              <a:latin typeface="+mn-lt"/>
              <a:cs typeface="Calibri"/>
            </a:endParaRPr>
          </a:p>
          <a:p>
            <a:pPr fontAlgn="base"/>
            <a:r>
              <a:rPr lang="en-GB"/>
              <a:t>1. </a:t>
            </a:r>
            <a:r>
              <a:rPr lang="en-GB" sz="1200" b="0" i="0" kern="1200">
                <a:solidFill>
                  <a:schemeClr val="tx1"/>
                </a:solidFill>
                <a:effectLst/>
                <a:latin typeface="+mn-lt"/>
                <a:ea typeface="+mn-ea"/>
                <a:cs typeface="+mn-cs"/>
              </a:rPr>
              <a:t>Explain that people in Ireland and Honduras are connected through the ocean. For this reason, it is important that we all work together to keep our ocean in between healthy and protected!  </a:t>
            </a:r>
            <a:endParaRPr lang="en-GB">
              <a:cs typeface="Calibri"/>
            </a:endParaRPr>
          </a:p>
          <a:p>
            <a:r>
              <a:rPr lang="en-GB"/>
              <a:t>2. </a:t>
            </a:r>
            <a:r>
              <a:rPr lang="en-GB" sz="1200" b="0" i="0" kern="1200">
                <a:solidFill>
                  <a:schemeClr val="tx1"/>
                </a:solidFill>
                <a:effectLst/>
                <a:latin typeface="+mn-lt"/>
                <a:ea typeface="+mn-ea"/>
                <a:cs typeface="+mn-cs"/>
              </a:rPr>
              <a:t>Tell the class that they are going to read about another boy called Juan, who is close to their age and lives in Honduras.</a:t>
            </a:r>
            <a:endParaRPr lang="en-GB">
              <a:cs typeface="Calibri"/>
            </a:endParaRPr>
          </a:p>
          <a:p>
            <a:r>
              <a:rPr lang="en-GB"/>
              <a:t>3. </a:t>
            </a:r>
            <a:r>
              <a:rPr lang="en-GB" sz="1200" b="0" i="0" kern="1200">
                <a:solidFill>
                  <a:schemeClr val="tx1"/>
                </a:solidFill>
                <a:effectLst/>
                <a:latin typeface="+mn-lt"/>
                <a:ea typeface="+mn-ea"/>
                <a:cs typeface="+mn-cs"/>
              </a:rPr>
              <a:t>Invite the class to listen as you read out Juan’s case study. Identify what Juan says the problems facing our oceans are and possible solutions to these problems. </a:t>
            </a:r>
            <a:endParaRPr lang="en-GB" sz="1200" b="0" i="0" kern="1200">
              <a:solidFill>
                <a:schemeClr val="tx1"/>
              </a:solidFill>
              <a:effectLst/>
              <a:latin typeface="+mn-lt"/>
              <a:cs typeface="Calibri" panose="020F0502020204030204"/>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39</a:t>
            </a:fld>
            <a:endParaRPr lang="en-GB"/>
          </a:p>
        </p:txBody>
      </p:sp>
    </p:spTree>
    <p:extLst>
      <p:ext uri="{BB962C8B-B14F-4D97-AF65-F5344CB8AC3E}">
        <p14:creationId xmlns:p14="http://schemas.microsoft.com/office/powerpoint/2010/main" val="4112115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GB" sz="1200" b="1">
                <a:solidFill>
                  <a:srgbClr val="000000"/>
                </a:solidFill>
                <a:effectLst/>
                <a:latin typeface="Calibri"/>
                <a:ea typeface="Calibri" panose="020F0502020204030204" pitchFamily="34" charset="0"/>
                <a:cs typeface="Calibri"/>
              </a:rPr>
              <a:t>Activity </a:t>
            </a:r>
            <a:r>
              <a:rPr lang="en-GB" b="1">
                <a:solidFill>
                  <a:srgbClr val="000000"/>
                </a:solidFill>
                <a:latin typeface="Calibri"/>
                <a:ea typeface="Calibri" panose="020F0502020204030204" pitchFamily="34" charset="0"/>
                <a:cs typeface="Calibri"/>
              </a:rPr>
              <a:t>4</a:t>
            </a:r>
            <a:r>
              <a:rPr lang="en-GB" sz="1200" b="1">
                <a:solidFill>
                  <a:srgbClr val="000000"/>
                </a:solidFill>
                <a:effectLst/>
                <a:latin typeface="Calibri"/>
                <a:ea typeface="Calibri" panose="020F0502020204030204" pitchFamily="34" charset="0"/>
                <a:cs typeface="Calibri"/>
              </a:rPr>
              <a:t>: </a:t>
            </a:r>
            <a:r>
              <a:rPr lang="en-GB" sz="1200" b="1" kern="1200">
                <a:solidFill>
                  <a:schemeClr val="tx1"/>
                </a:solidFill>
                <a:effectLst/>
                <a:latin typeface="+mn-lt"/>
                <a:ea typeface="+mn-ea"/>
                <a:cs typeface="+mn-cs"/>
              </a:rPr>
              <a:t>Juan</a:t>
            </a:r>
            <a:r>
              <a:rPr lang="en-GB" sz="1200" b="1" kern="1200" baseline="0">
                <a:solidFill>
                  <a:schemeClr val="tx1"/>
                </a:solidFill>
                <a:effectLst/>
                <a:latin typeface="+mn-lt"/>
                <a:ea typeface="+mn-ea"/>
                <a:cs typeface="+mn-cs"/>
              </a:rPr>
              <a:t> from Honduras continued</a:t>
            </a:r>
            <a:endParaRPr lang="en-GB" sz="1200" b="0" i="0" kern="1200">
              <a:solidFill>
                <a:schemeClr val="tx1"/>
              </a:solidFill>
              <a:effectLst/>
              <a:latin typeface="+mn-lt"/>
              <a:ea typeface="+mn-ea"/>
              <a:cs typeface="+mn-cs"/>
            </a:endParaRPr>
          </a:p>
          <a:p>
            <a:pPr fontAlgn="base"/>
            <a:r>
              <a:rPr lang="en-GB"/>
              <a:t>4. </a:t>
            </a:r>
            <a:r>
              <a:rPr lang="en-GB" sz="1200" b="0" i="0" kern="1200">
                <a:solidFill>
                  <a:schemeClr val="tx1"/>
                </a:solidFill>
                <a:effectLst/>
                <a:latin typeface="+mn-lt"/>
                <a:ea typeface="+mn-ea"/>
                <a:cs typeface="+mn-cs"/>
              </a:rPr>
              <a:t>Draw a line down the centre of the board. On the left, write the word ‘Problems’ and on the right ‘Solutions.’   </a:t>
            </a:r>
            <a:endParaRPr lang="en-GB">
              <a:cs typeface="Calibri" panose="020F0502020204030204"/>
            </a:endParaRPr>
          </a:p>
          <a:p>
            <a:r>
              <a:rPr lang="en-GB"/>
              <a:t>5. </a:t>
            </a:r>
            <a:r>
              <a:rPr lang="en-GB" sz="1200" b="0" i="0" kern="1200">
                <a:solidFill>
                  <a:schemeClr val="tx1"/>
                </a:solidFill>
                <a:effectLst/>
                <a:latin typeface="+mn-lt"/>
                <a:ea typeface="+mn-ea"/>
                <a:cs typeface="+mn-cs"/>
              </a:rPr>
              <a:t>Ask the class talk about the different things that are bad for our oceans [e.g. pollution, overfishing, plastic etc.]  Record their responses on the left of the board.   </a:t>
            </a:r>
            <a:endParaRPr lang="en-GB">
              <a:cs typeface="Calibri" panose="020F0502020204030204"/>
            </a:endParaRPr>
          </a:p>
          <a:p>
            <a:r>
              <a:rPr lang="en-GB"/>
              <a:t>6. </a:t>
            </a:r>
            <a:r>
              <a:rPr lang="en-GB" sz="1200" b="0" i="0" kern="1200">
                <a:solidFill>
                  <a:schemeClr val="tx1"/>
                </a:solidFill>
                <a:effectLst/>
                <a:latin typeface="+mn-lt"/>
                <a:ea typeface="+mn-ea"/>
                <a:cs typeface="+mn-cs"/>
              </a:rPr>
              <a:t>Ask the class for ideas about how people can look after our oceans. Record their responses on the right of the board.   </a:t>
            </a:r>
            <a:endParaRPr lang="en-GB">
              <a:cs typeface="Calibri" panose="020F0502020204030204"/>
            </a:endParaRPr>
          </a:p>
          <a:p>
            <a:r>
              <a:rPr lang="en-GB"/>
              <a:t>7. Facilitate</a:t>
            </a:r>
            <a:r>
              <a:rPr lang="en-GB" sz="1200" b="0" i="0" kern="1200">
                <a:solidFill>
                  <a:schemeClr val="tx1"/>
                </a:solidFill>
                <a:effectLst/>
                <a:latin typeface="+mn-lt"/>
                <a:ea typeface="+mn-ea"/>
                <a:cs typeface="+mn-cs"/>
              </a:rPr>
              <a:t> a brief whole class discussion using the following prompt questions: </a:t>
            </a:r>
            <a:endParaRPr lang="en-GB" sz="1200" b="0" i="0" kern="1200">
              <a:solidFill>
                <a:schemeClr val="tx1"/>
              </a:solidFill>
              <a:effectLst/>
              <a:latin typeface="+mn-lt"/>
              <a:cs typeface="Calibri" panose="020F0502020204030204"/>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Do you think there are things people across the ocean in Honduras (like Juan’s family) know that we do not?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Could we learn from them about how to take better care of our oceans?   </a:t>
            </a:r>
          </a:p>
          <a:p>
            <a:pPr fontAlgn="base"/>
            <a:r>
              <a:rPr lang="en-GB"/>
              <a:t>8. </a:t>
            </a:r>
            <a:r>
              <a:rPr lang="en-GB" sz="1200" b="0" i="0" kern="1200">
                <a:solidFill>
                  <a:schemeClr val="tx1"/>
                </a:solidFill>
                <a:effectLst/>
                <a:latin typeface="+mn-lt"/>
                <a:ea typeface="+mn-ea"/>
                <a:cs typeface="+mn-cs"/>
              </a:rPr>
              <a:t>Explain to the class that they are going to take part in activities to get them thinking about what it might be like to be the fish in The Windward Passage, swimming from Ireland to Honduras, to see if they can learn more about what can be done to take care of our oceans.  </a:t>
            </a:r>
            <a:endParaRPr lang="en-GB" sz="1200" b="0" i="0" kern="1200">
              <a:solidFill>
                <a:schemeClr val="tx1"/>
              </a:solidFill>
              <a:effectLst/>
              <a:latin typeface="+mn-lt"/>
              <a:cs typeface="Calibri" panose="020F0502020204030204"/>
            </a:endParaRPr>
          </a:p>
          <a:p>
            <a:pPr marL="228600" indent="-228600" rtl="0" fontAlgn="base">
              <a:buFont typeface="+mj-lt"/>
              <a:buAutoNum type="arabicPeriod" startAt="7"/>
            </a:pPr>
            <a:endParaRPr lang="en-GB" sz="1200" b="0" i="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40</a:t>
            </a:fld>
            <a:endParaRPr lang="en-GB"/>
          </a:p>
        </p:txBody>
      </p:sp>
    </p:spTree>
    <p:extLst>
      <p:ext uri="{BB962C8B-B14F-4D97-AF65-F5344CB8AC3E}">
        <p14:creationId xmlns:p14="http://schemas.microsoft.com/office/powerpoint/2010/main" val="269507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u="sng">
                <a:latin typeface="Avenir Next Demi Bold" panose="020B0703020202020204"/>
              </a:rPr>
              <a:t>Notes for teachers</a:t>
            </a:r>
          </a:p>
          <a:p>
            <a:r>
              <a:rPr lang="en-IE" b="1">
                <a:latin typeface="Avenir Next Demi Bold" panose="020B0703020202020204"/>
              </a:rPr>
              <a:t>Water Wishes: Curriculum links &amp; Unit learning intentions (Title slide) </a:t>
            </a:r>
            <a:r>
              <a:rPr lang="en-IE">
                <a:latin typeface="Avenir Next Demi Bold" panose="020B0703020202020204"/>
              </a:rPr>
              <a:t>(</a:t>
            </a:r>
            <a:r>
              <a:rPr lang="en-IE" b="0" i="1">
                <a:latin typeface="Avenir Next Demi Bold" panose="020B0703020202020204"/>
              </a:rPr>
              <a:t>No animation</a:t>
            </a:r>
            <a:r>
              <a:rPr lang="en-IE" b="0">
                <a:latin typeface="Avenir Next Demi Bold" panose="020B0703020202020204"/>
              </a:rPr>
              <a:t>)</a:t>
            </a:r>
            <a:endParaRPr lang="en-IE" b="0" i="1">
              <a:latin typeface="Avenir Next Demi Bold" panose="020B0703020202020204"/>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4</a:t>
            </a:fld>
            <a:endParaRPr lang="en-GB"/>
          </a:p>
        </p:txBody>
      </p:sp>
    </p:spTree>
    <p:extLst>
      <p:ext uri="{BB962C8B-B14F-4D97-AF65-F5344CB8AC3E}">
        <p14:creationId xmlns:p14="http://schemas.microsoft.com/office/powerpoint/2010/main" val="2717787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Activity 4: Arrival in Honduras!</a:t>
            </a:r>
          </a:p>
          <a:p>
            <a:pPr marL="228600" indent="-228600" rtl="0" fontAlgn="base">
              <a:buFont typeface="+mj-lt"/>
              <a:buAutoNum type="arabicPeriod"/>
            </a:pPr>
            <a:r>
              <a:rPr lang="en-GB" sz="1200" b="0" i="0" kern="1200">
                <a:solidFill>
                  <a:schemeClr val="tx1"/>
                </a:solidFill>
                <a:effectLst/>
                <a:latin typeface="+mn-lt"/>
                <a:ea typeface="+mn-ea"/>
                <a:cs typeface="+mn-cs"/>
              </a:rPr>
              <a:t>Ask them to imagine that they are fish who, after a long journey,</a:t>
            </a:r>
            <a:r>
              <a:rPr lang="en-GB" sz="1200" b="0"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have arrived on the coast of Honduras. Invite them to look around.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Prompts: What do they see? What kind of smells are there? What sounds do they hear? </a:t>
            </a:r>
          </a:p>
          <a:p>
            <a:pPr marL="228600" indent="-228600" fontAlgn="base">
              <a:buFont typeface="+mj-lt"/>
              <a:buAutoNum type="arabicPeriod"/>
            </a:pPr>
            <a:r>
              <a:rPr lang="en-GB" sz="1200" b="0" i="0" kern="1200">
                <a:solidFill>
                  <a:schemeClr val="tx1"/>
                </a:solidFill>
                <a:effectLst/>
                <a:latin typeface="+mn-lt"/>
                <a:ea typeface="+mn-ea"/>
                <a:cs typeface="+mn-cs"/>
              </a:rPr>
              <a:t>Display images of </a:t>
            </a:r>
            <a:r>
              <a:rPr lang="en-GB"/>
              <a:t>Honduras using</a:t>
            </a:r>
            <a:r>
              <a:rPr lang="en-GB" sz="1200" b="0" i="0" kern="1200">
                <a:solidFill>
                  <a:schemeClr val="tx1"/>
                </a:solidFill>
                <a:effectLst/>
                <a:latin typeface="+mn-lt"/>
                <a:ea typeface="+mn-ea"/>
                <a:cs typeface="+mn-cs"/>
              </a:rPr>
              <a:t> the following prompts for each image:      </a:t>
            </a:r>
            <a:br>
              <a:rPr lang="en-GB" sz="1200" b="0" i="0" kern="1200">
                <a:effectLst/>
                <a:cs typeface="+mn-lt"/>
              </a:rPr>
            </a:br>
            <a:r>
              <a:rPr lang="en-GB" sz="1200" b="1" i="0" kern="1200">
                <a:solidFill>
                  <a:schemeClr val="tx1"/>
                </a:solidFill>
                <a:effectLst/>
                <a:latin typeface="+mn-lt"/>
                <a:ea typeface="+mn-ea"/>
                <a:cs typeface="+mn-cs"/>
              </a:rPr>
              <a:t>Image 1</a:t>
            </a:r>
            <a:r>
              <a:rPr lang="en-GB" b="1"/>
              <a:t> - 4:</a:t>
            </a:r>
            <a:r>
              <a:rPr lang="en-GB" sz="1200" b="0" i="0" kern="1200">
                <a:solidFill>
                  <a:schemeClr val="tx1"/>
                </a:solidFill>
                <a:effectLst/>
                <a:latin typeface="+mn-lt"/>
                <a:ea typeface="+mn-ea"/>
                <a:cs typeface="+mn-cs"/>
              </a:rPr>
              <a:t> What the weather is like? Explain that the weather is much warmer in Honduras than Ireland. There are lots of different fish and plants in the water in Honduras, and some of the same ones as home too! </a:t>
            </a:r>
            <a:r>
              <a:rPr lang="en-GB"/>
              <a:t> Do you see any trees? Do you see any water?</a:t>
            </a:r>
            <a:endParaRPr lang="en-GB">
              <a:cs typeface="Calibri"/>
            </a:endParaRPr>
          </a:p>
        </p:txBody>
      </p:sp>
      <p:sp>
        <p:nvSpPr>
          <p:cNvPr id="4" name="Slide Number Placeholder 3"/>
          <p:cNvSpPr>
            <a:spLocks noGrp="1"/>
          </p:cNvSpPr>
          <p:nvPr>
            <p:ph type="sldNum" sz="quarter" idx="5"/>
          </p:nvPr>
        </p:nvSpPr>
        <p:spPr/>
        <p:txBody>
          <a:bodyPr/>
          <a:lstStyle/>
          <a:p>
            <a:fld id="{6F1978DB-B690-4F71-AE4D-0DC9F42FC1AF}" type="slidenum">
              <a:rPr lang="en-GB" smtClean="0"/>
              <a:t>41</a:t>
            </a:fld>
            <a:endParaRPr lang="en-GB"/>
          </a:p>
        </p:txBody>
      </p:sp>
    </p:spTree>
    <p:extLst>
      <p:ext uri="{BB962C8B-B14F-4D97-AF65-F5344CB8AC3E}">
        <p14:creationId xmlns:p14="http://schemas.microsoft.com/office/powerpoint/2010/main" val="41037432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Activity 4: Arrival in Honduras continued</a:t>
            </a:r>
          </a:p>
          <a:p>
            <a:pPr marL="0" indent="0">
              <a:buFont typeface="+mj-lt"/>
              <a:buNone/>
            </a:pPr>
            <a:endParaRPr lang="en-GB" sz="1200" b="1" i="0"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Image </a:t>
            </a:r>
            <a:r>
              <a:rPr lang="en-GB" b="1"/>
              <a:t>5</a:t>
            </a:r>
            <a:r>
              <a:rPr lang="en-GB" sz="1200" b="1"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Explain that because Honduras has a very long coastline, many Honduran families live by the sea. Many of those are fishing families. They catch fish to eat and to sell to make money. Many young teenagers help their families to catch fish. But as you can see in the photo, it is important for everyone to learn to be safe when they are fishing, to make sure they are safe in the water, that they do not</a:t>
            </a:r>
            <a:r>
              <a:rPr lang="en-GB" sz="1200" b="0"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fish too much (overfish) and to know how to sell their fish at the market.</a:t>
            </a:r>
            <a:r>
              <a:rPr lang="en-GB"/>
              <a:t> </a:t>
            </a:r>
            <a:r>
              <a:rPr lang="en-GB" sz="1200" b="0" i="0" kern="1200">
                <a:solidFill>
                  <a:schemeClr val="tx1"/>
                </a:solidFill>
                <a:effectLst/>
                <a:latin typeface="+mn-lt"/>
                <a:ea typeface="+mn-ea"/>
                <a:cs typeface="+mn-cs"/>
              </a:rPr>
              <a:t>Fishing families search for lots of different kinds! Lobsters, Wild Tilapia, Lionfish, Jellyfish, Catfish. This image shows two young men fishing for lobsters on the ocean floor.</a:t>
            </a:r>
            <a:r>
              <a:rPr lang="en-GB"/>
              <a:t> [</a:t>
            </a:r>
            <a:r>
              <a:rPr lang="en-GB" sz="1200" b="0" i="0" kern="1200">
                <a:solidFill>
                  <a:schemeClr val="tx1"/>
                </a:solidFill>
                <a:effectLst/>
                <a:latin typeface="+mn-lt"/>
                <a:ea typeface="+mn-ea"/>
                <a:cs typeface="+mn-cs"/>
              </a:rPr>
              <a:t>See if pupils can name any other types of fish</a:t>
            </a:r>
            <a:r>
              <a:rPr lang="en-GB"/>
              <a:t>.]</a:t>
            </a:r>
            <a:r>
              <a:rPr lang="en-GB" sz="1200" b="0" i="0" kern="1200">
                <a:solidFill>
                  <a:schemeClr val="tx1"/>
                </a:solidFill>
                <a:effectLst/>
                <a:latin typeface="+mn-lt"/>
                <a:ea typeface="+mn-ea"/>
                <a:cs typeface="+mn-cs"/>
              </a:rPr>
              <a:t> </a:t>
            </a:r>
            <a:endParaRPr lang="en-GB">
              <a:cs typeface="Calibri" panose="020F0502020204030204"/>
            </a:endParaRPr>
          </a:p>
          <a:p>
            <a:pPr marL="228600" indent="-228600">
              <a:buFont typeface="+mj-lt"/>
              <a:buAutoNum type="arabicPeriod" startAt="6"/>
            </a:pPr>
            <a:endParaRPr lang="en-GB" sz="1200" b="1" i="0"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Image </a:t>
            </a:r>
            <a:r>
              <a:rPr lang="en-GB" b="1"/>
              <a:t>6 &amp; 7:</a:t>
            </a:r>
            <a:r>
              <a:rPr lang="en-GB" sz="1200" b="0" i="0" kern="1200">
                <a:solidFill>
                  <a:schemeClr val="tx1"/>
                </a:solidFill>
                <a:effectLst/>
                <a:latin typeface="+mn-lt"/>
                <a:ea typeface="+mn-ea"/>
                <a:cs typeface="+mn-cs"/>
              </a:rPr>
              <a:t> It is important that everyone does their best to pay attention to how much of each type of fish is there, and to know when they need to take a break from fishing so that the fish have time to grow in number again. Here is a photo of people in Honduras bringing their fish to the market to sell. Fishing families sell fish to supermarkets, or to other people in the area, to earn money for other things they need.  </a:t>
            </a:r>
            <a:endParaRPr lang="en-GB">
              <a:cs typeface="Calibri" panose="020F0502020204030204"/>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42</a:t>
            </a:fld>
            <a:endParaRPr lang="en-GB"/>
          </a:p>
        </p:txBody>
      </p:sp>
    </p:spTree>
    <p:extLst>
      <p:ext uri="{BB962C8B-B14F-4D97-AF65-F5344CB8AC3E}">
        <p14:creationId xmlns:p14="http://schemas.microsoft.com/office/powerpoint/2010/main" val="2690363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 PE/Drama/Mathematics activity</a:t>
            </a:r>
            <a:endParaRPr lang="en-US"/>
          </a:p>
          <a:p>
            <a:r>
              <a:rPr lang="en-GB"/>
              <a:t>Note: This activity requires a large free space.</a:t>
            </a:r>
            <a:endParaRPr lang="en-US"/>
          </a:p>
          <a:p>
            <a:pPr marL="285750" indent="-285750">
              <a:buFont typeface="Arial"/>
              <a:buChar char="•"/>
            </a:pPr>
            <a:r>
              <a:rPr lang="en-GB"/>
              <a:t>share the learning intentions for this activity with pupils – We are learning to:</a:t>
            </a:r>
            <a:endParaRPr lang="en-US"/>
          </a:p>
          <a:p>
            <a:pPr marL="285750" indent="-285750">
              <a:buFont typeface="Noto Sans Symbols"/>
              <a:buChar char="•"/>
            </a:pPr>
            <a:r>
              <a:rPr lang="en-GB"/>
              <a:t>use our imaginations in role play</a:t>
            </a:r>
            <a:endParaRPr lang="en-US"/>
          </a:p>
          <a:p>
            <a:pPr marL="285750" indent="-285750">
              <a:buFont typeface="Noto Sans Symbols"/>
              <a:buChar char="•"/>
            </a:pPr>
            <a:r>
              <a:rPr lang="en-GB"/>
              <a:t>cooperate to make groups made up of the correct number</a:t>
            </a:r>
            <a:endParaRPr lang="en-US"/>
          </a:p>
          <a:p>
            <a:pPr marL="285750" indent="-285750">
              <a:buFont typeface="Noto Sans Symbols"/>
              <a:buChar char="•"/>
            </a:pPr>
            <a:r>
              <a:rPr lang="en-GB"/>
              <a:t>reflect on our learning</a:t>
            </a:r>
            <a:endParaRPr lang="en-US"/>
          </a:p>
          <a:p>
            <a:pPr marL="285750" indent="-285750">
              <a:buFont typeface="Arial"/>
              <a:buChar char="•"/>
            </a:pPr>
            <a:r>
              <a:rPr lang="en-GB"/>
              <a:t>Explain that sardines are a small fish that swim around the ocean in big groups called ’schools.’ They stay in groups as a protection from predators like sharks, dolphins, and other big animals. </a:t>
            </a:r>
            <a:endParaRPr lang="en-US"/>
          </a:p>
          <a:p>
            <a:pPr marL="285750" indent="-285750">
              <a:buFont typeface="Arial"/>
              <a:buChar char="•"/>
            </a:pPr>
            <a:r>
              <a:rPr lang="en-GB"/>
              <a:t>Explain that in a few minutes, everyone is going to magically change into a sardine, and make their way across the ocean from Ireland to Honduras. They will walk around slowly, imagining they are swimming from Ireland to Honduras. While they swim, they will have to watch out for the other sardines in their group, making sure not to bunch together or hit into one another.</a:t>
            </a:r>
            <a:endParaRPr lang="en-US"/>
          </a:p>
          <a:p>
            <a:pPr marL="285750" indent="-285750">
              <a:buFont typeface="Arial"/>
              <a:buChar char="•"/>
            </a:pPr>
            <a:r>
              <a:rPr lang="en-GB"/>
              <a:t>Explain that every now and then you are going to call out a number between 1 – 10. Whenever a number is called, they must try get into “schools” or small groups made up of that many sardines. So, for example, if you call out ‘5’, then they need to find four other sardines to huddle with. Any ‘sardines’ who find themselves alone or in groups of less or more than 5 (in this case) will magically turn into dolphins. Once you say it’s ok, the dolphins can try to ‘eat’ a sardine, which will scatter the groups up again, and a new number can be called.  </a:t>
            </a:r>
            <a:endParaRPr lang="en-US"/>
          </a:p>
          <a:p>
            <a:pPr marL="285750" indent="-285750">
              <a:buFont typeface="Arial"/>
              <a:buChar char="•"/>
            </a:pPr>
            <a:r>
              <a:rPr lang="en-GB"/>
              <a:t>Practice to make sure that everyone understands the instruction, then signal the start of the activity by saying ‘Uno – Dos – Tres.’  </a:t>
            </a:r>
            <a:endParaRPr lang="en-US"/>
          </a:p>
          <a:p>
            <a:pPr marL="285750" indent="-285750">
              <a:buFont typeface="Arial"/>
              <a:buChar char="•"/>
            </a:pPr>
            <a:r>
              <a:rPr lang="en-GB"/>
              <a:t>Repeat the activity three to four times or as appropriate.</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6F1978DB-B690-4F71-AE4D-0DC9F42FC1AF}" type="slidenum">
              <a:rPr lang="en-GB" smtClean="0"/>
              <a:t>43</a:t>
            </a:fld>
            <a:endParaRPr lang="en-GB"/>
          </a:p>
        </p:txBody>
      </p:sp>
    </p:spTree>
    <p:extLst>
      <p:ext uri="{BB962C8B-B14F-4D97-AF65-F5344CB8AC3E}">
        <p14:creationId xmlns:p14="http://schemas.microsoft.com/office/powerpoint/2010/main" val="1448673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GB" b="1"/>
              <a:t>Activity 5:</a:t>
            </a:r>
            <a:r>
              <a:rPr lang="en-GB" b="1" baseline="0"/>
              <a:t> End </a:t>
            </a:r>
            <a:r>
              <a:rPr lang="en-GB" sz="1200" b="1" kern="1200">
                <a:solidFill>
                  <a:schemeClr val="tx1"/>
                </a:solidFill>
                <a:effectLst/>
                <a:latin typeface="+mn-lt"/>
                <a:ea typeface="+mn-ea"/>
                <a:cs typeface="+mn-cs"/>
              </a:rPr>
              <a:t>of lesson reflection</a:t>
            </a:r>
            <a:endParaRPr lang="en-GB" sz="1200" b="0" i="0" kern="1200">
              <a:solidFill>
                <a:schemeClr val="tx1"/>
              </a:solidFill>
              <a:effectLst/>
              <a:latin typeface="+mn-lt"/>
              <a:ea typeface="+mn-ea"/>
              <a:cs typeface="+mn-cs"/>
            </a:endParaRPr>
          </a:p>
          <a:p>
            <a:pPr marL="228600" indent="-228600" rtl="0" fontAlgn="base">
              <a:buFont typeface="+mj-lt"/>
              <a:buAutoNum type="arabicPeriod"/>
            </a:pPr>
            <a:r>
              <a:rPr lang="en-GB" sz="1200" b="0" i="0" kern="1200">
                <a:solidFill>
                  <a:schemeClr val="tx1"/>
                </a:solidFill>
                <a:effectLst/>
                <a:latin typeface="+mn-lt"/>
                <a:ea typeface="+mn-ea"/>
                <a:cs typeface="+mn-cs"/>
              </a:rPr>
              <a:t>Encourage pupils to check that their thinking caps are securely on their heads (mime checking the invisible thinking cap is positioned carefully on your head). </a:t>
            </a:r>
          </a:p>
          <a:p>
            <a:pPr marL="228600" indent="-228600" rtl="0" fontAlgn="base">
              <a:buFont typeface="+mj-lt"/>
              <a:buAutoNum type="arabicPeriod"/>
            </a:pPr>
            <a:r>
              <a:rPr lang="en-GB" sz="1200" b="0" i="0" kern="1200">
                <a:solidFill>
                  <a:schemeClr val="tx1"/>
                </a:solidFill>
                <a:effectLst/>
                <a:latin typeface="+mn-lt"/>
                <a:ea typeface="+mn-ea"/>
                <a:cs typeface="+mn-cs"/>
              </a:rPr>
              <a:t>Invite pupils to share one word they learnt/ think is important from the lesson.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Note: Depending on time, you can</a:t>
            </a:r>
            <a:r>
              <a:rPr lang="en-GB" sz="1200" b="0"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record pupils responses in a word cloud on the board.       </a:t>
            </a:r>
          </a:p>
          <a:p>
            <a:pPr marL="228600" indent="-228600" rtl="0" fontAlgn="base">
              <a:buFont typeface="+mj-lt"/>
              <a:buAutoNum type="arabicPeriod"/>
            </a:pPr>
            <a:r>
              <a:rPr lang="en-GB" sz="1200" b="0" i="0" kern="1200">
                <a:solidFill>
                  <a:schemeClr val="tx1"/>
                </a:solidFill>
                <a:effectLst/>
                <a:latin typeface="+mn-lt"/>
                <a:ea typeface="+mn-ea"/>
                <a:cs typeface="+mn-cs"/>
              </a:rPr>
              <a:t>Read the learning intentions for this lesson, simplifying as needed.  </a:t>
            </a:r>
          </a:p>
          <a:p>
            <a:pPr rtl="0" fontAlgn="base"/>
            <a:r>
              <a:rPr lang="en-GB" sz="1200" b="0" i="0" kern="1200">
                <a:solidFill>
                  <a:schemeClr val="tx1"/>
                </a:solidFill>
                <a:effectLst/>
                <a:latin typeface="+mn-lt"/>
                <a:ea typeface="+mn-ea"/>
                <a:cs typeface="+mn-cs"/>
              </a:rPr>
              <a:t>In response to each learning intention, ask pupils to give a thumbs up (I’m happy I know or can do this), thumbs down (I need help with this) or palm flat in the middle (I’m not sure). Scan the room to see how pupils are managing with the learning intentions.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After this lesson I can…</a:t>
            </a:r>
          </a:p>
          <a:p>
            <a:pPr marL="285750" indent="-285750">
              <a:lnSpc>
                <a:spcPct val="107000"/>
              </a:lnSpc>
              <a:spcAft>
                <a:spcPts val="800"/>
              </a:spcAft>
              <a:buFont typeface="Arial" panose="020B0604020202020204" pitchFamily="34" charset="0"/>
              <a:buChar char="•"/>
            </a:pPr>
            <a:r>
              <a:rPr lang="en-GB" sz="900">
                <a:solidFill>
                  <a:srgbClr val="2175A8"/>
                </a:solidFill>
                <a:latin typeface="Avenir LT Std 45 Book"/>
                <a:ea typeface="Calibri" panose="020F0502020204030204" pitchFamily="34" charset="0"/>
              </a:rPr>
              <a:t>Practice breathing as a way of feeling calm</a:t>
            </a:r>
          </a:p>
          <a:p>
            <a:pPr marL="285750" indent="-285750">
              <a:lnSpc>
                <a:spcPct val="107000"/>
              </a:lnSpc>
              <a:spcAft>
                <a:spcPts val="800"/>
              </a:spcAft>
              <a:buFont typeface="Arial" panose="020B0604020202020204" pitchFamily="34" charset="0"/>
              <a:buChar char="•"/>
            </a:pPr>
            <a:r>
              <a:rPr lang="en-GB" sz="900">
                <a:solidFill>
                  <a:srgbClr val="2175A8"/>
                </a:solidFill>
                <a:effectLst/>
                <a:latin typeface="Avenir LT Std 45 Book"/>
                <a:ea typeface="Calibri" panose="020F0502020204030204" pitchFamily="34" charset="0"/>
              </a:rPr>
              <a:t>Discuss the problems facing our rivers, seas and oceans and solutions to these problems.</a:t>
            </a:r>
          </a:p>
          <a:p>
            <a:pPr marL="285750" indent="-285750">
              <a:lnSpc>
                <a:spcPct val="107000"/>
              </a:lnSpc>
              <a:spcAft>
                <a:spcPts val="800"/>
              </a:spcAft>
              <a:buFont typeface="Arial" panose="020B0604020202020204" pitchFamily="34" charset="0"/>
              <a:buChar char="•"/>
            </a:pPr>
            <a:r>
              <a:rPr lang="en-GB" sz="900">
                <a:solidFill>
                  <a:srgbClr val="2175A8"/>
                </a:solidFill>
                <a:latin typeface="Avenir LT Std 45 Book"/>
                <a:ea typeface="Calibri" panose="020F0502020204030204" pitchFamily="34" charset="0"/>
              </a:rPr>
              <a:t>Work together as a team.</a:t>
            </a:r>
          </a:p>
          <a:p>
            <a:pPr marL="285750" indent="-285750">
              <a:lnSpc>
                <a:spcPct val="107000"/>
              </a:lnSpc>
              <a:spcAft>
                <a:spcPts val="800"/>
              </a:spcAft>
              <a:buFont typeface="Arial" panose="020B0604020202020204" pitchFamily="34" charset="0"/>
              <a:buChar char="•"/>
            </a:pPr>
            <a:r>
              <a:rPr lang="en-GB" sz="900">
                <a:solidFill>
                  <a:srgbClr val="2175A8"/>
                </a:solidFill>
                <a:latin typeface="Avenir LT Std 45 Book"/>
                <a:ea typeface="Calibri" panose="020F0502020204030204" pitchFamily="34" charset="0"/>
              </a:rPr>
              <a:t>Consider the lives and environment of fishing families in Honduras</a:t>
            </a:r>
            <a:r>
              <a:rPr lang="en-GB" sz="900" b="0">
                <a:solidFill>
                  <a:srgbClr val="2175A8"/>
                </a:solidFill>
                <a:latin typeface="Avenir LT Std 45 Book"/>
                <a:ea typeface="Calibri" panose="020F0502020204030204" pitchFamily="34" charset="0"/>
              </a:rPr>
              <a:t>.</a:t>
            </a:r>
            <a:endParaRPr lang="en-GB" sz="900" b="0">
              <a:solidFill>
                <a:srgbClr val="2175A8"/>
              </a:solidFill>
              <a:effectLst/>
              <a:latin typeface="Avenir LT Std 45 Book" panose="020B0502020203020204" pitchFamily="34" charset="0"/>
              <a:ea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a:t>cooperate and use </a:t>
            </a:r>
            <a:r>
              <a:rPr lang="en-GB" b="0"/>
              <a:t>numeracy to </a:t>
            </a:r>
            <a:r>
              <a:rPr lang="en-GB"/>
              <a:t>make small groups</a:t>
            </a:r>
            <a:endParaRPr lang="en-GB" sz="1200" b="0" i="0" kern="1200">
              <a:solidFill>
                <a:schemeClr val="tx1"/>
              </a:solidFill>
              <a:effectLst/>
              <a:latin typeface="+mn-lt"/>
              <a:ea typeface="+mn-ea"/>
              <a:cs typeface="+mn-cs"/>
            </a:endParaRPr>
          </a:p>
          <a:p>
            <a:pPr marL="228600" indent="-228600" rtl="0" fontAlgn="base">
              <a:buFont typeface="+mj-lt"/>
              <a:buAutoNum type="arabicPeriod" startAt="4"/>
            </a:pPr>
            <a:r>
              <a:rPr lang="en-GB" sz="1200" b="0" i="0" kern="1200">
                <a:solidFill>
                  <a:schemeClr val="tx1"/>
                </a:solidFill>
                <a:effectLst/>
                <a:latin typeface="+mn-lt"/>
                <a:ea typeface="+mn-ea"/>
                <a:cs typeface="+mn-cs"/>
              </a:rPr>
              <a:t>Invite the class to mime taking off their thinking caps, take a bow and put their thinking caps somewhere safe (desk, pocket, bag) until they need it again.​ </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44</a:t>
            </a:fld>
            <a:endParaRPr lang="en-GB"/>
          </a:p>
        </p:txBody>
      </p:sp>
    </p:spTree>
    <p:extLst>
      <p:ext uri="{BB962C8B-B14F-4D97-AF65-F5344CB8AC3E}">
        <p14:creationId xmlns:p14="http://schemas.microsoft.com/office/powerpoint/2010/main" val="2442233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Notes for teachers</a:t>
            </a:r>
            <a:endParaRPr lang="en-US"/>
          </a:p>
          <a:p>
            <a:r>
              <a:rPr lang="en-GB" b="1"/>
              <a:t>Water Wishes 1st – 2nd class: Lesson 4 Title slide </a:t>
            </a:r>
            <a:r>
              <a:rPr lang="en-GB"/>
              <a:t>(</a:t>
            </a:r>
            <a:r>
              <a:rPr lang="en-GB" i="1"/>
              <a:t>No animation</a:t>
            </a:r>
            <a:r>
              <a:rPr lang="en-GB"/>
              <a:t>)</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45</a:t>
            </a:fld>
            <a:endParaRPr lang="en-GB"/>
          </a:p>
        </p:txBody>
      </p:sp>
    </p:spTree>
    <p:extLst>
      <p:ext uri="{BB962C8B-B14F-4D97-AF65-F5344CB8AC3E}">
        <p14:creationId xmlns:p14="http://schemas.microsoft.com/office/powerpoint/2010/main" val="42010445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GB" b="1" u="sng"/>
              <a:t>Lesson</a:t>
            </a:r>
            <a:r>
              <a:rPr lang="en-GB" b="1" u="sng" baseline="0"/>
              <a:t> 4 </a:t>
            </a:r>
            <a:r>
              <a:rPr lang="en-GB" b="1" u="sng"/>
              <a:t>Teacher notes</a:t>
            </a:r>
          </a:p>
          <a:p>
            <a:pPr rtl="0" fontAlgn="base"/>
            <a:r>
              <a:rPr lang="en-GB" sz="1200" b="1" i="0" kern="1200">
                <a:solidFill>
                  <a:schemeClr val="tx1"/>
                </a:solidFill>
                <a:effectLst/>
                <a:latin typeface="+mn-lt"/>
                <a:ea typeface="+mn-ea"/>
                <a:cs typeface="+mn-cs"/>
              </a:rPr>
              <a:t>Approximate Time: </a:t>
            </a:r>
            <a:r>
              <a:rPr lang="en-GB" sz="1200" b="0" i="0" kern="1200">
                <a:solidFill>
                  <a:schemeClr val="tx1"/>
                </a:solidFill>
                <a:effectLst/>
                <a:latin typeface="+mn-lt"/>
                <a:ea typeface="+mn-ea"/>
                <a:cs typeface="+mn-cs"/>
              </a:rPr>
              <a:t>45 minutes  </a:t>
            </a:r>
            <a:endParaRPr lang="en-GB" sz="1200" b="0" i="0" kern="1200">
              <a:solidFill>
                <a:schemeClr val="tx1"/>
              </a:solidFill>
              <a:effectLst/>
              <a:latin typeface="+mn-lt"/>
              <a:cs typeface="Calibri"/>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46</a:t>
            </a:fld>
            <a:endParaRPr lang="en-GB"/>
          </a:p>
        </p:txBody>
      </p:sp>
    </p:spTree>
    <p:extLst>
      <p:ext uri="{BB962C8B-B14F-4D97-AF65-F5344CB8AC3E}">
        <p14:creationId xmlns:p14="http://schemas.microsoft.com/office/powerpoint/2010/main" val="1829093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400"/>
              </a:spcBef>
              <a:spcAft>
                <a:spcPts val="1400"/>
              </a:spcAft>
            </a:pPr>
            <a:r>
              <a:rPr lang="en-GB" sz="1200" b="1" u="sng">
                <a:solidFill>
                  <a:srgbClr val="000000"/>
                </a:solidFill>
                <a:effectLst/>
                <a:latin typeface="Calibri" panose="020F0502020204030204" pitchFamily="34" charset="0"/>
                <a:ea typeface="Calibri" panose="020F0502020204030204" pitchFamily="34" charset="0"/>
              </a:rPr>
              <a:t>Teacher’s Step-by-step Activity Guide</a:t>
            </a:r>
            <a:endParaRPr lang="en-GB" sz="1200">
              <a:effectLst/>
              <a:latin typeface="Calibri" panose="020F0502020204030204" pitchFamily="34" charset="0"/>
              <a:ea typeface="Calibri" panose="020F0502020204030204" pitchFamily="34" charset="0"/>
            </a:endParaRPr>
          </a:p>
          <a:p>
            <a:pPr>
              <a:lnSpc>
                <a:spcPct val="107000"/>
              </a:lnSpc>
              <a:spcBef>
                <a:spcPts val="1400"/>
              </a:spcBef>
              <a:spcAft>
                <a:spcPts val="1400"/>
              </a:spcAft>
            </a:pPr>
            <a:r>
              <a:rPr lang="en-GB" sz="1200" b="1">
                <a:solidFill>
                  <a:srgbClr val="000000"/>
                </a:solidFill>
                <a:effectLst/>
                <a:latin typeface="Calibri" panose="020F0502020204030204" pitchFamily="34" charset="0"/>
                <a:ea typeface="Calibri" panose="020F0502020204030204" pitchFamily="34" charset="0"/>
              </a:rPr>
              <a:t>Activity 1: Mindful Giant Clams</a:t>
            </a:r>
            <a:endParaRPr lang="en-GB" sz="1200">
              <a:effectLst/>
              <a:latin typeface="Calibri" panose="020F0502020204030204" pitchFamily="34" charset="0"/>
              <a:ea typeface="Calibri" panose="020F0502020204030204" pitchFamily="34" charset="0"/>
            </a:endParaRPr>
          </a:p>
          <a:p>
            <a:pPr marL="342900" lvl="0" indent="-342900">
              <a:lnSpc>
                <a:spcPct val="107000"/>
              </a:lnSpc>
              <a:spcBef>
                <a:spcPts val="1400"/>
              </a:spcBef>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Explain that one way to feel calmer or better is to breathe in and out, slowly and deeply.  </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Tell the class that they are going to practice breathing as a way of feeling calm. Sometimes it can help to imagine something at the same time as we breathe, to help us slow down our breath. </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To guide the breathing activity, you can either </a:t>
            </a:r>
            <a:r>
              <a:rPr lang="en-GB" sz="1200" u="sng">
                <a:solidFill>
                  <a:srgbClr val="0563C1"/>
                </a:solidFill>
                <a:effectLst/>
                <a:latin typeface="Calibri" panose="020F0502020204030204" pitchFamily="34" charset="0"/>
                <a:ea typeface="Calibri" panose="020F0502020204030204" pitchFamily="34" charset="0"/>
                <a:hlinkClick r:id="rId3"/>
              </a:rPr>
              <a:t>play the video</a:t>
            </a:r>
            <a:r>
              <a:rPr lang="en-GB" sz="1200">
                <a:solidFill>
                  <a:srgbClr val="000000"/>
                </a:solidFill>
                <a:effectLst/>
                <a:latin typeface="Calibri" panose="020F0502020204030204" pitchFamily="34" charset="0"/>
                <a:ea typeface="Calibri" panose="020F0502020204030204" pitchFamily="34" charset="0"/>
              </a:rPr>
              <a:t> or use the script provided (below)</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Depending on your class, you might like to demonstrate and invite the class to join in for a second or third practice breath.</a:t>
            </a:r>
          </a:p>
          <a:p>
            <a:pPr marL="342900" lvl="0" indent="-342900">
              <a:lnSpc>
                <a:spcPct val="107000"/>
              </a:lnSpc>
              <a:spcAft>
                <a:spcPts val="800"/>
              </a:spcAft>
              <a:buFont typeface="+mj-lt"/>
              <a:buAutoNum type="arabicParenR"/>
            </a:pPr>
            <a:endParaRPr lang="en-GB" sz="1200">
              <a:solidFill>
                <a:srgbClr val="000000"/>
              </a:solidFill>
              <a:effectLst/>
              <a:latin typeface="Calibri" panose="020F0502020204030204" pitchFamily="34" charset="0"/>
              <a:ea typeface="Calibri" panose="020F0502020204030204" pitchFamily="34" charset="0"/>
            </a:endParaRPr>
          </a:p>
          <a:p>
            <a:pPr marL="0" lvl="0" indent="0">
              <a:lnSpc>
                <a:spcPct val="107000"/>
              </a:lnSpc>
              <a:spcAft>
                <a:spcPts val="800"/>
              </a:spcAft>
              <a:buFont typeface="+mj-lt"/>
              <a:buNone/>
            </a:pPr>
            <a:r>
              <a:rPr lang="en-GB" sz="1200">
                <a:solidFill>
                  <a:srgbClr val="000000"/>
                </a:solidFill>
                <a:effectLst/>
                <a:latin typeface="Calibri" panose="020F0502020204030204" pitchFamily="34" charset="0"/>
                <a:ea typeface="Calibri" panose="020F0502020204030204" pitchFamily="34" charset="0"/>
              </a:rPr>
              <a:t>Script</a:t>
            </a:r>
          </a:p>
          <a:p>
            <a:pPr marL="0" lvl="0" indent="0">
              <a:lnSpc>
                <a:spcPct val="107000"/>
              </a:lnSpc>
              <a:spcAft>
                <a:spcPts val="800"/>
              </a:spcAft>
              <a:buFont typeface="+mj-lt"/>
              <a:buNone/>
            </a:pPr>
            <a:endParaRPr lang="en-GB" sz="1200">
              <a:solidFill>
                <a:srgbClr val="000000"/>
              </a:solidFill>
              <a:effectLst/>
              <a:latin typeface="Calibri" panose="020F0502020204030204" pitchFamily="34" charset="0"/>
              <a:ea typeface="Calibri" panose="020F0502020204030204" pitchFamily="34" charset="0"/>
            </a:endParaRP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This is a Giant Clam.</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Clams live on the ocean floor, and once they find a nice home, they stay planted in that spot for the</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rest of their life with their shells gently opening and closing as the water swirls around them.</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So, settle yourselves down like a Giant Clam, with your feet firmly planted on the ground and bring</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your hands together, to make the shell of a clam. Remember that no matter how rough the water</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gets, or how many thoughts we have, we can always come back to our breath.</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As I count, we’re going to slowly practice breathing in and out, opening and closing our shells.</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1 -2 -3 – 4 and pause, and now slowing breathing out 1 2 3 4 closing our shell.</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Now let’s repeat this a few times.</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47</a:t>
            </a:fld>
            <a:endParaRPr lang="en-GB"/>
          </a:p>
        </p:txBody>
      </p:sp>
    </p:spTree>
    <p:extLst>
      <p:ext uri="{BB962C8B-B14F-4D97-AF65-F5344CB8AC3E}">
        <p14:creationId xmlns:p14="http://schemas.microsoft.com/office/powerpoint/2010/main" val="3147765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Activity 2:  Global Goals</a:t>
            </a:r>
            <a:r>
              <a:rPr lang="en-GB" sz="1200" b="0" i="0" kern="1200">
                <a:solidFill>
                  <a:schemeClr val="tx1"/>
                </a:solidFill>
                <a:effectLst/>
                <a:latin typeface="+mn-lt"/>
                <a:ea typeface="+mn-ea"/>
                <a:cs typeface="+mn-cs"/>
              </a:rPr>
              <a:t> </a:t>
            </a:r>
          </a:p>
          <a:p>
            <a:pPr marL="228600" indent="-228600" rtl="0" fontAlgn="base">
              <a:buFont typeface="+mj-lt"/>
              <a:buAutoNum type="arabicPeriod"/>
            </a:pPr>
            <a:r>
              <a:rPr lang="en-GB" sz="1200" b="0" i="0" kern="1200">
                <a:solidFill>
                  <a:schemeClr val="tx1"/>
                </a:solidFill>
                <a:effectLst/>
                <a:latin typeface="+mn-lt"/>
                <a:ea typeface="+mn-ea"/>
                <a:cs typeface="+mn-cs"/>
              </a:rPr>
              <a:t>Explain that there are many people in every country in our world who do not have all the things that they need – some people do not have enough food,  or clean water to drink, others don’t have the chance to go to or stay in school; others who do not have a home; or can’t afford to go to a hospital when they are sick. Because of this, all the countries in our world, including Ireland, have come together to work on a plan to try to make our world a better place, where everyone has what they need to survive and be safe. This plan includes trying to care for and protect our waterways (rivers and lakes, seas and oceans)     .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This plan is called the Global Goals (more information on page 12). There are 17 Global Goals. Depending on your class, you may wish to explain that goals are like things that you aim for or wishes that you are working on to make them come through. </a:t>
            </a:r>
          </a:p>
          <a:p>
            <a:pPr marL="228600" indent="-228600" rtl="0" fontAlgn="base">
              <a:buFont typeface="+mj-lt"/>
              <a:buAutoNum type="arabicPeriod"/>
            </a:pPr>
            <a:r>
              <a:rPr lang="en-GB" sz="1200" b="0" i="0" kern="1200">
                <a:solidFill>
                  <a:schemeClr val="tx1"/>
                </a:solidFill>
                <a:effectLst/>
                <a:latin typeface="+mn-lt"/>
                <a:ea typeface="+mn-ea"/>
                <a:cs typeface="+mn-cs"/>
              </a:rPr>
              <a:t>Display the black and white version of the 17 Global Goal icons (page 13). Invite the class to look closely at the icons on the board. </a:t>
            </a:r>
          </a:p>
          <a:p>
            <a:pPr marL="228600" indent="-228600" rtl="0" fontAlgn="base">
              <a:buFont typeface="+mj-lt"/>
              <a:buAutoNum type="arabicPeriod" startAt="3"/>
            </a:pPr>
            <a:r>
              <a:rPr lang="en-GB" sz="1200" b="0" i="0" kern="1200">
                <a:solidFill>
                  <a:schemeClr val="tx1"/>
                </a:solidFill>
                <a:effectLst/>
                <a:latin typeface="+mn-lt"/>
                <a:ea typeface="+mn-ea"/>
                <a:cs typeface="+mn-cs"/>
              </a:rPr>
              <a:t>Ask if anyone can guess which Goal(s) should be coloured blue, that is, which Goal(s) might be about water.  [Answer: Goal 6: Clean water and sanitation, and Goal 14: Life under water]       </a:t>
            </a:r>
          </a:p>
          <a:p>
            <a:r>
              <a:rPr lang="en-GB"/>
              <a:t>*Animate the slide to </a:t>
            </a:r>
            <a:r>
              <a:rPr lang="en-GB" sz="1200" b="0" i="0" kern="1200">
                <a:solidFill>
                  <a:schemeClr val="tx1"/>
                </a:solidFill>
                <a:effectLst/>
                <a:latin typeface="+mn-lt"/>
                <a:ea typeface="+mn-ea"/>
                <a:cs typeface="+mn-cs"/>
              </a:rPr>
              <a:t>show the coloured in pictures of the Goals and compare to see which ones they guessed correctly </a:t>
            </a:r>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48</a:t>
            </a:fld>
            <a:endParaRPr lang="en-GB"/>
          </a:p>
        </p:txBody>
      </p:sp>
    </p:spTree>
    <p:extLst>
      <p:ext uri="{BB962C8B-B14F-4D97-AF65-F5344CB8AC3E}">
        <p14:creationId xmlns:p14="http://schemas.microsoft.com/office/powerpoint/2010/main" val="18466524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a:t>
            </a:r>
            <a:r>
              <a:rPr lang="en-GB" sz="1200" b="1" i="0" kern="1200">
                <a:solidFill>
                  <a:schemeClr val="tx1"/>
                </a:solidFill>
                <a:effectLst/>
                <a:latin typeface="+mn-lt"/>
                <a:ea typeface="+mn-ea"/>
                <a:cs typeface="+mn-cs"/>
              </a:rPr>
              <a:t>Activity 3: Changemakers for the Goals</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marL="228600" indent="-228600" rtl="0" fontAlgn="base">
              <a:buFont typeface="+mj-lt"/>
              <a:buAutoNum type="arabicPeriod"/>
            </a:pPr>
            <a:r>
              <a:rPr lang="en-GB" sz="1200" b="0" i="0" kern="1200">
                <a:solidFill>
                  <a:schemeClr val="tx1"/>
                </a:solidFill>
                <a:effectLst/>
                <a:latin typeface="+mn-lt"/>
                <a:ea typeface="+mn-ea"/>
                <a:cs typeface="+mn-cs"/>
              </a:rPr>
              <a:t>Prompt the class to think back to the lesson where they met Juan from Honduras (Lesson 3: Activity 3, see Honduras Case Study </a:t>
            </a:r>
            <a:r>
              <a:rPr lang="en-GB" sz="1200" b="0" i="0" kern="1200" err="1">
                <a:solidFill>
                  <a:schemeClr val="tx1"/>
                </a:solidFill>
                <a:effectLst/>
                <a:latin typeface="+mn-lt"/>
                <a:ea typeface="+mn-ea"/>
                <a:cs typeface="+mn-cs"/>
              </a:rPr>
              <a:t>Powerpoint</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Ask the pupils what they remember about Juan.   </a:t>
            </a:r>
          </a:p>
          <a:p>
            <a:pPr marL="228600" indent="-228600" rtl="0" fontAlgn="base">
              <a:buFont typeface="+mj-lt"/>
              <a:buAutoNum type="arabicPeriod" startAt="2"/>
            </a:pPr>
            <a:r>
              <a:rPr lang="en-GB" sz="1200" b="0" i="0" kern="1200">
                <a:solidFill>
                  <a:schemeClr val="tx1"/>
                </a:solidFill>
                <a:effectLst/>
                <a:latin typeface="+mn-lt"/>
                <a:ea typeface="+mn-ea"/>
                <a:cs typeface="+mn-cs"/>
              </a:rPr>
              <a:t>Tell the class that Juan is a Changemaker.  This means that he is someone who is working hard to try to make our world a better place. </a:t>
            </a:r>
          </a:p>
          <a:p>
            <a:pPr marL="228600" indent="-228600" rtl="0" fontAlgn="base">
              <a:buFont typeface="+mj-lt"/>
              <a:buAutoNum type="arabicPeriod" startAt="2"/>
            </a:pPr>
            <a:r>
              <a:rPr lang="en-GB" sz="1200" b="0" i="0" kern="1200">
                <a:solidFill>
                  <a:schemeClr val="tx1"/>
                </a:solidFill>
                <a:effectLst/>
                <a:latin typeface="+mn-lt"/>
                <a:ea typeface="+mn-ea"/>
                <a:cs typeface="+mn-cs"/>
              </a:rPr>
              <a:t>Display the case study of Juan in Honduras</a:t>
            </a:r>
          </a:p>
          <a:p>
            <a:pPr marL="0" indent="0" rtl="0" fontAlgn="base">
              <a:buFont typeface="+mj-lt"/>
              <a:buNone/>
            </a:pPr>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Read it together as a class.</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49</a:t>
            </a:fld>
            <a:endParaRPr lang="en-GB"/>
          </a:p>
        </p:txBody>
      </p:sp>
    </p:spTree>
    <p:extLst>
      <p:ext uri="{BB962C8B-B14F-4D97-AF65-F5344CB8AC3E}">
        <p14:creationId xmlns:p14="http://schemas.microsoft.com/office/powerpoint/2010/main" val="3761383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Activity </a:t>
            </a:r>
            <a:r>
              <a:rPr lang="en-GB" sz="1200" b="1" i="0" kern="1200" baseline="0">
                <a:solidFill>
                  <a:schemeClr val="tx1"/>
                </a:solidFill>
                <a:effectLst/>
                <a:latin typeface="+mn-lt"/>
                <a:ea typeface="+mn-ea"/>
                <a:cs typeface="+mn-cs"/>
              </a:rPr>
              <a:t> 3</a:t>
            </a:r>
            <a:r>
              <a:rPr lang="en-GB" sz="1200" b="1" i="0" kern="1200">
                <a:solidFill>
                  <a:schemeClr val="tx1"/>
                </a:solidFill>
                <a:effectLst/>
                <a:latin typeface="+mn-lt"/>
                <a:ea typeface="+mn-ea"/>
                <a:cs typeface="+mn-cs"/>
              </a:rPr>
              <a:t>:  Changemakers for the Goals continued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​​Display the 17 Global Goals on the board (page 14). </a:t>
            </a:r>
          </a:p>
          <a:p>
            <a:pPr marL="228600" indent="-228600" rtl="0" fontAlgn="base">
              <a:buFont typeface="+mj-lt"/>
              <a:buAutoNum type="arabicPeriod" startAt="4"/>
            </a:pPr>
            <a:r>
              <a:rPr lang="en-GB" sz="1200" b="0" i="0" kern="1200">
                <a:solidFill>
                  <a:schemeClr val="tx1"/>
                </a:solidFill>
                <a:effectLst/>
                <a:latin typeface="+mn-lt"/>
                <a:ea typeface="+mn-ea"/>
                <a:cs typeface="+mn-cs"/>
              </a:rPr>
              <a:t>Ask pupils which Global Goal Juan is teaching people about in his artwork? </a:t>
            </a:r>
            <a:br>
              <a:rPr lang="en-GB" sz="1200" b="0" i="0" kern="1200">
                <a:solidFill>
                  <a:schemeClr val="tx1"/>
                </a:solidFill>
                <a:effectLst/>
                <a:latin typeface="+mn-lt"/>
                <a:ea typeface="+mn-ea"/>
                <a:cs typeface="+mn-cs"/>
              </a:rPr>
            </a:br>
            <a:r>
              <a:rPr lang="en-GB" sz="1200" b="1" i="0" kern="1200">
                <a:solidFill>
                  <a:schemeClr val="tx1"/>
                </a:solidFill>
                <a:effectLst/>
                <a:latin typeface="+mn-lt"/>
                <a:ea typeface="+mn-ea"/>
                <a:cs typeface="+mn-cs"/>
              </a:rPr>
              <a:t>[Global Goal 14: </a:t>
            </a:r>
            <a:r>
              <a:rPr lang="en-GB" sz="1200" b="0" i="0" kern="1200">
                <a:solidFill>
                  <a:schemeClr val="tx1"/>
                </a:solidFill>
                <a:effectLst/>
                <a:latin typeface="+mn-lt"/>
                <a:ea typeface="+mn-ea"/>
                <a:cs typeface="+mn-cs"/>
              </a:rPr>
              <a:t>Life under water, but also </a:t>
            </a:r>
            <a:r>
              <a:rPr lang="en-GB" sz="1200" b="1" i="0" kern="1200">
                <a:solidFill>
                  <a:schemeClr val="tx1"/>
                </a:solidFill>
                <a:effectLst/>
                <a:latin typeface="+mn-lt"/>
                <a:ea typeface="+mn-ea"/>
                <a:cs typeface="+mn-cs"/>
              </a:rPr>
              <a:t>Global Goal 12: </a:t>
            </a:r>
            <a:r>
              <a:rPr lang="en-GB" sz="1200" b="0" i="0" kern="1200">
                <a:solidFill>
                  <a:schemeClr val="tx1"/>
                </a:solidFill>
                <a:effectLst/>
                <a:latin typeface="+mn-lt"/>
                <a:ea typeface="+mn-ea"/>
                <a:cs typeface="+mn-cs"/>
              </a:rPr>
              <a:t>Responsible production and consumption] </a:t>
            </a:r>
          </a:p>
          <a:p>
            <a:pPr marL="228600" indent="-228600" rtl="0" fontAlgn="base">
              <a:buFont typeface="+mj-lt"/>
              <a:buAutoNum type="arabicPeriod" startAt="4"/>
            </a:pPr>
            <a:r>
              <a:rPr lang="en-GB" sz="1200" b="0" i="0" kern="1200">
                <a:solidFill>
                  <a:schemeClr val="tx1"/>
                </a:solidFill>
                <a:effectLst/>
                <a:latin typeface="+mn-lt"/>
                <a:ea typeface="+mn-ea"/>
                <a:cs typeface="+mn-cs"/>
              </a:rPr>
              <a:t>Ask pupils whether they know any other Changemakers who are helping to make one or more of the Global Goals come true? [e.g. Greta Thunberg, David Attenborough, maybe someone in the class or someone in the local area!]  </a:t>
            </a:r>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50</a:t>
            </a:fld>
            <a:endParaRPr lang="en-GB"/>
          </a:p>
        </p:txBody>
      </p:sp>
    </p:spTree>
    <p:extLst>
      <p:ext uri="{BB962C8B-B14F-4D97-AF65-F5344CB8AC3E}">
        <p14:creationId xmlns:p14="http://schemas.microsoft.com/office/powerpoint/2010/main" val="1663585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u="sng" dirty="0">
                <a:latin typeface="Avenir Next Demi Bold" panose="020B0703020202020204"/>
              </a:rPr>
              <a:t>Notes for teachers</a:t>
            </a:r>
          </a:p>
          <a:p>
            <a:pPr>
              <a:defRPr/>
            </a:pPr>
            <a:r>
              <a:rPr lang="en-IE" dirty="0">
                <a:latin typeface="Avenir Next Demi Bold" panose="020B0703020202020204"/>
              </a:rPr>
              <a:t>Curriculum links (n</a:t>
            </a:r>
            <a:r>
              <a:rPr lang="en-IE" i="1" dirty="0">
                <a:latin typeface="Avenir Next Demi Bold" panose="020B0703020202020204"/>
              </a:rPr>
              <a:t>o</a:t>
            </a:r>
            <a:r>
              <a:rPr lang="en-IE" b="0" i="1" dirty="0">
                <a:latin typeface="Avenir Next Demi Bold" panose="020B0703020202020204"/>
              </a:rPr>
              <a:t> animation</a:t>
            </a:r>
            <a:r>
              <a:rPr lang="en-IE" b="0" dirty="0">
                <a:latin typeface="Avenir Next Demi Bold" panose="020B0703020202020204"/>
              </a:rPr>
              <a:t>)</a:t>
            </a:r>
          </a:p>
          <a:p>
            <a:pPr>
              <a:defRPr/>
            </a:pPr>
            <a:endParaRPr lang="en-IE" dirty="0">
              <a:latin typeface="Avenir Next Demi Bold" panose="020B0703020202020204"/>
            </a:endParaRPr>
          </a:p>
          <a:p>
            <a:pPr>
              <a:defRPr/>
            </a:pPr>
            <a:r>
              <a:rPr lang="en-IE" b="1">
                <a:latin typeface="Avenir Next Demi Bold" panose="020B0703020202020204"/>
              </a:rPr>
              <a:t>Unit Learning Intentions</a:t>
            </a:r>
            <a:r>
              <a:rPr lang="en-IE">
                <a:latin typeface="Avenir Next Demi Bold" panose="020B0703020202020204"/>
              </a:rPr>
              <a:t>: </a:t>
            </a:r>
            <a:endParaRPr lang="en-US"/>
          </a:p>
          <a:p>
            <a:pPr>
              <a:defRPr/>
            </a:pPr>
            <a:r>
              <a:rPr lang="en-GB" b="1"/>
              <a:t>Lesson 1 </a:t>
            </a:r>
            <a:br>
              <a:rPr lang="en-GB" b="1" u="sng" dirty="0">
                <a:cs typeface="+mn-lt"/>
              </a:rPr>
            </a:br>
            <a:r>
              <a:rPr lang="en-GB" u="sng"/>
              <a:t>In this lesson, we are learning to:</a:t>
            </a:r>
            <a:endParaRPr lang="en-US">
              <a:cs typeface="Calibri"/>
            </a:endParaRPr>
          </a:p>
          <a:p>
            <a:pPr marL="342900" indent="-342900">
              <a:lnSpc>
                <a:spcPct val="107000"/>
              </a:lnSpc>
              <a:spcBef>
                <a:spcPts val="1400"/>
              </a:spcBef>
              <a:spcAft>
                <a:spcPts val="800"/>
              </a:spcAft>
              <a:buFont typeface="Arial,Sans-Serif"/>
              <a:buChar char="●"/>
              <a:defRPr/>
            </a:pPr>
            <a:r>
              <a:rPr lang="en-GB"/>
              <a:t>practice breathing as a way of feeling calm </a:t>
            </a:r>
            <a:endParaRPr lang="en-US"/>
          </a:p>
          <a:p>
            <a:pPr marL="342900" indent="-342900">
              <a:lnSpc>
                <a:spcPct val="107000"/>
              </a:lnSpc>
              <a:spcBef>
                <a:spcPts val="1000"/>
              </a:spcBef>
              <a:spcAft>
                <a:spcPts val="800"/>
              </a:spcAft>
              <a:buFont typeface="Arial,Sans-Serif"/>
              <a:buChar char="●"/>
              <a:defRPr/>
            </a:pPr>
            <a:r>
              <a:rPr lang="en-GB"/>
              <a:t>experience what it means to ‘reuse’ </a:t>
            </a:r>
            <a:endParaRPr lang="en-US"/>
          </a:p>
          <a:p>
            <a:pPr marL="342900" indent="-342900">
              <a:lnSpc>
                <a:spcPct val="107000"/>
              </a:lnSpc>
              <a:spcBef>
                <a:spcPts val="1000"/>
              </a:spcBef>
              <a:spcAft>
                <a:spcPts val="800"/>
              </a:spcAft>
              <a:buFont typeface="Arial,Sans-Serif"/>
              <a:buChar char="●"/>
              <a:defRPr/>
            </a:pPr>
            <a:r>
              <a:rPr lang="en-GB"/>
              <a:t>discuss the importance of water in our lives</a:t>
            </a:r>
            <a:endParaRPr lang="en-US"/>
          </a:p>
          <a:p>
            <a:pPr marL="342900" indent="-342900">
              <a:lnSpc>
                <a:spcPct val="107000"/>
              </a:lnSpc>
              <a:spcBef>
                <a:spcPts val="1000"/>
              </a:spcBef>
              <a:spcAft>
                <a:spcPts val="800"/>
              </a:spcAft>
              <a:buFont typeface="Arial,Sans-Serif"/>
              <a:buChar char="●"/>
              <a:defRPr/>
            </a:pPr>
            <a:r>
              <a:rPr lang="en-GB"/>
              <a:t>read a map/extract meaning from a map </a:t>
            </a:r>
            <a:endParaRPr lang="en-US"/>
          </a:p>
          <a:p>
            <a:pPr marL="342900" indent="-342900">
              <a:lnSpc>
                <a:spcPct val="107000"/>
              </a:lnSpc>
              <a:spcBef>
                <a:spcPts val="1000"/>
              </a:spcBef>
              <a:spcAft>
                <a:spcPts val="800"/>
              </a:spcAft>
              <a:buFont typeface="Arial,Sans-Serif"/>
              <a:buChar char="●"/>
              <a:defRPr/>
            </a:pPr>
            <a:r>
              <a:rPr lang="en-GB"/>
              <a:t>consider the need to share knowledge &amp; work together</a:t>
            </a:r>
            <a:endParaRPr lang="en-US"/>
          </a:p>
          <a:p>
            <a:pPr marL="342900" indent="-342900">
              <a:lnSpc>
                <a:spcPct val="107000"/>
              </a:lnSpc>
              <a:spcBef>
                <a:spcPts val="1000"/>
              </a:spcBef>
              <a:spcAft>
                <a:spcPts val="800"/>
              </a:spcAft>
              <a:buFont typeface="Arial,Sans-Serif"/>
              <a:buChar char="●"/>
              <a:defRPr/>
            </a:pPr>
            <a:r>
              <a:rPr lang="en-GB"/>
              <a:t>reflect on our learning </a:t>
            </a:r>
            <a:endParaRPr lang="en-GB">
              <a:cs typeface="Calibri"/>
            </a:endParaRPr>
          </a:p>
          <a:p>
            <a:pPr marL="171450" indent="-171450">
              <a:lnSpc>
                <a:spcPct val="107000"/>
              </a:lnSpc>
              <a:spcAft>
                <a:spcPts val="800"/>
              </a:spcAft>
              <a:buFont typeface="Arial"/>
              <a:buChar char="•"/>
              <a:defRPr/>
            </a:pPr>
            <a:r>
              <a:rPr lang="en-GB" b="1" u="sng"/>
              <a:t>Lesson 2 </a:t>
            </a:r>
            <a:br>
              <a:rPr lang="en-GB" b="1" dirty="0">
                <a:cs typeface="+mn-lt"/>
              </a:rPr>
            </a:br>
            <a:r>
              <a:rPr lang="en-GB"/>
              <a:t>In this lesson, we are learning to:</a:t>
            </a:r>
            <a:endParaRPr lang="en-US">
              <a:cs typeface="Calibri" panose="020F0502020204030204"/>
            </a:endParaRPr>
          </a:p>
          <a:p>
            <a:pPr marL="285750" indent="-285750">
              <a:lnSpc>
                <a:spcPct val="107000"/>
              </a:lnSpc>
              <a:spcAft>
                <a:spcPts val="800"/>
              </a:spcAft>
              <a:buFont typeface="Arial,Sans-Serif"/>
              <a:buChar char="•"/>
              <a:defRPr/>
            </a:pPr>
            <a:r>
              <a:rPr lang="en-GB"/>
              <a:t>practice breathing as a way of feeling calm</a:t>
            </a:r>
            <a:endParaRPr lang="en-US"/>
          </a:p>
          <a:p>
            <a:pPr marL="285750" indent="-285750">
              <a:lnSpc>
                <a:spcPct val="107000"/>
              </a:lnSpc>
              <a:spcAft>
                <a:spcPts val="800"/>
              </a:spcAft>
              <a:buFont typeface="Arial,Sans-Serif"/>
              <a:buChar char="•"/>
              <a:defRPr/>
            </a:pPr>
            <a:r>
              <a:rPr lang="en-GB"/>
              <a:t>consider what it means to overfish</a:t>
            </a:r>
            <a:endParaRPr lang="en-US"/>
          </a:p>
          <a:p>
            <a:pPr marL="285750" indent="-285750">
              <a:lnSpc>
                <a:spcPct val="107000"/>
              </a:lnSpc>
              <a:spcAft>
                <a:spcPts val="800"/>
              </a:spcAft>
              <a:buFont typeface="Arial,Sans-Serif"/>
              <a:buChar char="•"/>
              <a:defRPr/>
            </a:pPr>
            <a:r>
              <a:rPr lang="en-GB"/>
              <a:t>discuss the importance of sustainability</a:t>
            </a:r>
            <a:endParaRPr lang="en-US"/>
          </a:p>
          <a:p>
            <a:pPr marL="285750" indent="-285750">
              <a:lnSpc>
                <a:spcPct val="107000"/>
              </a:lnSpc>
              <a:spcAft>
                <a:spcPts val="800"/>
              </a:spcAft>
              <a:buFont typeface="Arial,Sans-Serif"/>
              <a:buChar char="•"/>
              <a:defRPr/>
            </a:pPr>
            <a:r>
              <a:rPr lang="en-GB"/>
              <a:t>listen and respond to a story</a:t>
            </a:r>
            <a:endParaRPr lang="en-US"/>
          </a:p>
          <a:p>
            <a:pPr marL="285750" indent="-285750">
              <a:lnSpc>
                <a:spcPct val="107000"/>
              </a:lnSpc>
              <a:spcAft>
                <a:spcPts val="800"/>
              </a:spcAft>
              <a:buFont typeface="Arial,Sans-Serif"/>
              <a:buChar char="•"/>
              <a:defRPr/>
            </a:pPr>
            <a:r>
              <a:rPr lang="en-GB"/>
              <a:t>collaborate, listen and share knowledge</a:t>
            </a:r>
            <a:endParaRPr lang="en-US"/>
          </a:p>
          <a:p>
            <a:pPr marL="285750" indent="-285750">
              <a:lnSpc>
                <a:spcPct val="107000"/>
              </a:lnSpc>
              <a:spcAft>
                <a:spcPts val="800"/>
              </a:spcAft>
              <a:buFont typeface="Arial,Sans-Serif"/>
              <a:buChar char="•"/>
              <a:defRPr/>
            </a:pPr>
            <a:r>
              <a:rPr lang="en-GB"/>
              <a:t>reflect on their learning</a:t>
            </a:r>
            <a:endParaRPr lang="en-GB">
              <a:cs typeface="Calibri"/>
            </a:endParaRPr>
          </a:p>
          <a:p>
            <a:pPr>
              <a:lnSpc>
                <a:spcPct val="107000"/>
              </a:lnSpc>
              <a:spcAft>
                <a:spcPts val="800"/>
              </a:spcAft>
              <a:defRPr/>
            </a:pPr>
            <a:r>
              <a:rPr lang="en-GB" b="1" u="sng"/>
              <a:t>Lesson 3</a:t>
            </a:r>
            <a:endParaRPr lang="en-US">
              <a:cs typeface="Calibri" panose="020F0502020204030204"/>
            </a:endParaRPr>
          </a:p>
          <a:p>
            <a:pPr marL="171450" indent="-171450">
              <a:lnSpc>
                <a:spcPct val="107000"/>
              </a:lnSpc>
              <a:spcAft>
                <a:spcPts val="800"/>
              </a:spcAft>
              <a:buFont typeface="Arial"/>
              <a:buChar char="•"/>
              <a:defRPr/>
            </a:pPr>
            <a:r>
              <a:rPr lang="en-GB"/>
              <a:t>Learning intentions</a:t>
            </a:r>
            <a:br>
              <a:rPr lang="en-GB" dirty="0">
                <a:cs typeface="+mn-lt"/>
              </a:rPr>
            </a:br>
            <a:r>
              <a:rPr lang="en-GB"/>
              <a:t>In this lesson, we are learning to:</a:t>
            </a:r>
            <a:endParaRPr lang="en-US"/>
          </a:p>
          <a:p>
            <a:pPr marL="285750" indent="-285750">
              <a:lnSpc>
                <a:spcPct val="107000"/>
              </a:lnSpc>
              <a:spcAft>
                <a:spcPts val="800"/>
              </a:spcAft>
              <a:buFont typeface="Arial,Sans-Serif"/>
              <a:buChar char="•"/>
              <a:defRPr/>
            </a:pPr>
            <a:r>
              <a:rPr lang="en-GB"/>
              <a:t>practise breathing as a way of feeling calm</a:t>
            </a:r>
            <a:endParaRPr lang="en-US"/>
          </a:p>
          <a:p>
            <a:pPr marL="285750" indent="-285750">
              <a:lnSpc>
                <a:spcPct val="107000"/>
              </a:lnSpc>
              <a:spcAft>
                <a:spcPts val="800"/>
              </a:spcAft>
              <a:buFont typeface="Arial,Sans-Serif"/>
              <a:buChar char="•"/>
              <a:defRPr/>
            </a:pPr>
            <a:r>
              <a:rPr lang="en-GB"/>
              <a:t>discuss the problems facing our rivers, seas and oceans and solutions to these problems.</a:t>
            </a:r>
            <a:endParaRPr lang="en-US"/>
          </a:p>
          <a:p>
            <a:pPr marL="285750" indent="-285750">
              <a:lnSpc>
                <a:spcPct val="107000"/>
              </a:lnSpc>
              <a:spcAft>
                <a:spcPts val="800"/>
              </a:spcAft>
              <a:buFont typeface="Arial,Sans-Serif"/>
              <a:buChar char="•"/>
              <a:defRPr/>
            </a:pPr>
            <a:r>
              <a:rPr lang="en-GB"/>
              <a:t>work together as a team.</a:t>
            </a:r>
            <a:endParaRPr lang="en-US"/>
          </a:p>
          <a:p>
            <a:pPr marL="285750" indent="-285750">
              <a:lnSpc>
                <a:spcPct val="107000"/>
              </a:lnSpc>
              <a:spcAft>
                <a:spcPts val="800"/>
              </a:spcAft>
              <a:buFont typeface="Arial,Sans-Serif"/>
              <a:buChar char="•"/>
              <a:defRPr/>
            </a:pPr>
            <a:r>
              <a:rPr lang="en-GB"/>
              <a:t>consider the lives and environment of fishing families in Honduras.</a:t>
            </a:r>
            <a:endParaRPr lang="en-US"/>
          </a:p>
          <a:p>
            <a:pPr marL="285750" indent="-285750">
              <a:lnSpc>
                <a:spcPct val="107000"/>
              </a:lnSpc>
              <a:spcAft>
                <a:spcPts val="800"/>
              </a:spcAft>
              <a:buFont typeface="Arial,Sans-Serif"/>
              <a:buChar char="•"/>
              <a:defRPr/>
            </a:pPr>
            <a:r>
              <a:rPr lang="en-GB"/>
              <a:t>use numeracy and literacy to engage in a fishy activity.</a:t>
            </a:r>
            <a:endParaRPr lang="en-US"/>
          </a:p>
          <a:p>
            <a:pPr marL="285750" indent="-285750">
              <a:lnSpc>
                <a:spcPct val="107000"/>
              </a:lnSpc>
              <a:spcAft>
                <a:spcPts val="800"/>
              </a:spcAft>
              <a:buFont typeface="Arial,Sans-Serif"/>
              <a:buChar char="•"/>
              <a:defRPr/>
            </a:pPr>
            <a:r>
              <a:rPr lang="en-GB"/>
              <a:t>reflect on our learning</a:t>
            </a:r>
            <a:endParaRPr lang="en-US"/>
          </a:p>
          <a:p>
            <a:pPr>
              <a:lnSpc>
                <a:spcPct val="107000"/>
              </a:lnSpc>
              <a:spcAft>
                <a:spcPts val="800"/>
              </a:spcAft>
              <a:defRPr/>
            </a:pPr>
            <a:endParaRPr lang="en-GB" b="1" dirty="0">
              <a:latin typeface="Calibri"/>
              <a:cs typeface="Calibri"/>
            </a:endParaRPr>
          </a:p>
          <a:p>
            <a:pPr>
              <a:lnSpc>
                <a:spcPct val="107000"/>
              </a:lnSpc>
              <a:spcAft>
                <a:spcPts val="800"/>
              </a:spcAft>
              <a:defRPr/>
            </a:pPr>
            <a:r>
              <a:rPr lang="en-GB" b="1" u="sng"/>
              <a:t>Lesson 4 </a:t>
            </a:r>
            <a:endParaRPr lang="en-US"/>
          </a:p>
          <a:p>
            <a:pPr>
              <a:lnSpc>
                <a:spcPct val="107000"/>
              </a:lnSpc>
              <a:spcAft>
                <a:spcPts val="800"/>
              </a:spcAft>
              <a:defRPr/>
            </a:pPr>
            <a:r>
              <a:rPr lang="en-GB" b="1"/>
              <a:t>Learning intentions</a:t>
            </a:r>
            <a:br>
              <a:rPr lang="en-GB" b="1" dirty="0">
                <a:cs typeface="+mn-lt"/>
              </a:rPr>
            </a:br>
            <a:r>
              <a:rPr lang="en-GB"/>
              <a:t>In this lesson, we are learning to:</a:t>
            </a:r>
            <a:endParaRPr lang="en-US"/>
          </a:p>
          <a:p>
            <a:pPr marL="342900" indent="-342900">
              <a:lnSpc>
                <a:spcPct val="107000"/>
              </a:lnSpc>
              <a:spcBef>
                <a:spcPts val="1400"/>
              </a:spcBef>
              <a:spcAft>
                <a:spcPts val="800"/>
              </a:spcAft>
              <a:buFont typeface="Arial,Sans-Serif"/>
              <a:buChar char="●"/>
              <a:defRPr/>
            </a:pPr>
            <a:r>
              <a:rPr lang="en-GB"/>
              <a:t>practice breathing as a way of feeling calm </a:t>
            </a:r>
            <a:endParaRPr lang="en-US"/>
          </a:p>
          <a:p>
            <a:pPr marL="342900" indent="-342900">
              <a:lnSpc>
                <a:spcPct val="107000"/>
              </a:lnSpc>
              <a:spcBef>
                <a:spcPts val="1400"/>
              </a:spcBef>
              <a:spcAft>
                <a:spcPts val="800"/>
              </a:spcAft>
              <a:buFont typeface="Arial,Sans-Serif"/>
              <a:buChar char="●"/>
              <a:defRPr/>
            </a:pPr>
            <a:r>
              <a:rPr lang="en-GB"/>
              <a:t>identify the different United Nations Global Goals</a:t>
            </a:r>
            <a:endParaRPr lang="en-US"/>
          </a:p>
          <a:p>
            <a:pPr marL="342900" indent="-342900">
              <a:lnSpc>
                <a:spcPct val="107000"/>
              </a:lnSpc>
              <a:spcAft>
                <a:spcPts val="800"/>
              </a:spcAft>
              <a:buFont typeface="Arial,Sans-Serif"/>
              <a:buChar char="●"/>
              <a:defRPr/>
            </a:pPr>
            <a:r>
              <a:rPr lang="en-GB"/>
              <a:t>discuss Changemakers working to progress Global Goal 14: Life under water</a:t>
            </a:r>
            <a:endParaRPr lang="en-US"/>
          </a:p>
          <a:p>
            <a:pPr marL="342900" indent="-342900">
              <a:lnSpc>
                <a:spcPct val="107000"/>
              </a:lnSpc>
              <a:spcAft>
                <a:spcPts val="800"/>
              </a:spcAft>
              <a:buFont typeface="Arial,Sans-Serif"/>
              <a:buChar char="●"/>
              <a:defRPr/>
            </a:pPr>
            <a:r>
              <a:rPr lang="en-GB"/>
              <a:t>generate action ideas to protect our waterways</a:t>
            </a:r>
            <a:endParaRPr lang="en-US"/>
          </a:p>
          <a:p>
            <a:pPr marL="342900" indent="-342900">
              <a:lnSpc>
                <a:spcPct val="107000"/>
              </a:lnSpc>
              <a:spcAft>
                <a:spcPts val="800"/>
              </a:spcAft>
              <a:buFont typeface="Arial,Sans-Serif"/>
              <a:buChar char="●"/>
              <a:defRPr/>
            </a:pPr>
            <a:r>
              <a:rPr lang="en-GB"/>
              <a:t>reflect on our learning </a:t>
            </a:r>
          </a:p>
          <a:p>
            <a:pPr>
              <a:lnSpc>
                <a:spcPct val="107000"/>
              </a:lnSpc>
              <a:spcAft>
                <a:spcPts val="800"/>
              </a:spcAft>
              <a:defRPr/>
            </a:pPr>
            <a:endParaRPr lang="en-GB" dirty="0">
              <a:latin typeface="Calibri"/>
              <a:cs typeface="Calibri"/>
            </a:endParaRPr>
          </a:p>
          <a:p>
            <a:pPr marL="285750" indent="-285750">
              <a:lnSpc>
                <a:spcPct val="107000"/>
              </a:lnSpc>
              <a:spcAft>
                <a:spcPts val="800"/>
              </a:spcAft>
              <a:buFont typeface="Arial,Sans-Serif"/>
              <a:buChar char="•"/>
              <a:defRPr/>
            </a:pPr>
            <a:endParaRPr lang="en-GB" b="1" dirty="0">
              <a:latin typeface="Calibri"/>
              <a:cs typeface="Calibri"/>
            </a:endParaRPr>
          </a:p>
          <a:p>
            <a:pPr marL="342900" indent="-342900">
              <a:lnSpc>
                <a:spcPct val="107000"/>
              </a:lnSpc>
              <a:spcBef>
                <a:spcPts val="1000"/>
              </a:spcBef>
              <a:spcAft>
                <a:spcPts val="800"/>
              </a:spcAft>
              <a:buFont typeface="Arial,Sans-Serif"/>
              <a:buChar char="●"/>
              <a:defRPr/>
            </a:pPr>
            <a:endParaRPr lang="en-GB" b="1" dirty="0">
              <a:latin typeface="Calibri"/>
              <a:cs typeface="Calibri"/>
            </a:endParaRPr>
          </a:p>
          <a:p>
            <a:pPr>
              <a:defRPr/>
            </a:pPr>
            <a:endParaRPr lang="en-IE" dirty="0">
              <a:latin typeface="Avenir Next Demi Bold" panose="020B0703020202020204"/>
            </a:endParaRPr>
          </a:p>
          <a:p>
            <a:pPr>
              <a:defRPr/>
            </a:pPr>
            <a:endParaRPr lang="en-IE" dirty="0">
              <a:latin typeface="Avenir Next Demi Bold" panose="020B0703020202020204"/>
            </a:endParaRPr>
          </a:p>
        </p:txBody>
      </p:sp>
      <p:sp>
        <p:nvSpPr>
          <p:cNvPr id="4" name="Slide Number Placeholder 3"/>
          <p:cNvSpPr>
            <a:spLocks noGrp="1"/>
          </p:cNvSpPr>
          <p:nvPr>
            <p:ph type="sldNum" sz="quarter" idx="5"/>
          </p:nvPr>
        </p:nvSpPr>
        <p:spPr/>
        <p:txBody>
          <a:bodyPr/>
          <a:lstStyle/>
          <a:p>
            <a:fld id="{6F1978DB-B690-4F71-AE4D-0DC9F42FC1AF}" type="slidenum">
              <a:rPr lang="en-GB" smtClean="0"/>
              <a:t>5</a:t>
            </a:fld>
            <a:endParaRPr lang="en-GB"/>
          </a:p>
        </p:txBody>
      </p:sp>
    </p:spTree>
    <p:extLst>
      <p:ext uri="{BB962C8B-B14F-4D97-AF65-F5344CB8AC3E}">
        <p14:creationId xmlns:p14="http://schemas.microsoft.com/office/powerpoint/2010/main" val="3931988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Activity </a:t>
            </a:r>
            <a:r>
              <a:rPr lang="en-GB" sz="1200" b="1" i="0" kern="1200" baseline="0">
                <a:solidFill>
                  <a:schemeClr val="tx1"/>
                </a:solidFill>
                <a:effectLst/>
                <a:latin typeface="+mn-lt"/>
                <a:ea typeface="+mn-ea"/>
                <a:cs typeface="+mn-cs"/>
              </a:rPr>
              <a:t> 3</a:t>
            </a:r>
            <a:r>
              <a:rPr lang="en-GB" sz="1200" b="1" i="0" kern="1200">
                <a:solidFill>
                  <a:schemeClr val="tx1"/>
                </a:solidFill>
                <a:effectLst/>
                <a:latin typeface="+mn-lt"/>
                <a:ea typeface="+mn-ea"/>
                <a:cs typeface="+mn-cs"/>
              </a:rPr>
              <a:t>:  Changemakers for the Goals continued</a:t>
            </a:r>
          </a:p>
          <a:p>
            <a:pPr marL="0" marR="0" indent="0" algn="l" defTabSz="914400" rtl="0" eaLnBrk="1" fontAlgn="base"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marL="228600" indent="-228600" rtl="0" fontAlgn="base">
              <a:buFont typeface="+mj-lt"/>
              <a:buAutoNum type="arabicPeriod" startAt="6"/>
            </a:pPr>
            <a:r>
              <a:rPr lang="en-GB" sz="1200" b="0" i="0" kern="1200">
                <a:solidFill>
                  <a:schemeClr val="tx1"/>
                </a:solidFill>
                <a:effectLst/>
                <a:latin typeface="+mn-lt"/>
                <a:ea typeface="+mn-ea"/>
                <a:cs typeface="+mn-cs"/>
              </a:rPr>
              <a:t>Explain to the class that they are going to watch a short video about a girl called Flossie who lives in Ireland and is doing a lot of work to try to help and protect our oceans. </a:t>
            </a:r>
          </a:p>
          <a:p>
            <a:pPr marL="228600" indent="-228600" rtl="0" fontAlgn="base">
              <a:buFont typeface="+mj-lt"/>
              <a:buAutoNum type="arabicPeriod" startAt="6"/>
            </a:pPr>
            <a:r>
              <a:rPr lang="en-GB" sz="1200" b="0" i="0" kern="1200">
                <a:solidFill>
                  <a:schemeClr val="tx1"/>
                </a:solidFill>
                <a:effectLst/>
                <a:latin typeface="+mn-lt"/>
                <a:ea typeface="+mn-ea"/>
                <a:cs typeface="+mn-cs"/>
              </a:rPr>
              <a:t>Play </a:t>
            </a:r>
            <a:r>
              <a:rPr lang="en-GB" sz="1200" b="0" i="0" u="sng" kern="1200">
                <a:solidFill>
                  <a:schemeClr val="tx1"/>
                </a:solidFill>
                <a:effectLst/>
                <a:latin typeface="+mn-lt"/>
                <a:ea typeface="+mn-ea"/>
                <a:cs typeface="+mn-cs"/>
              </a:rPr>
              <a:t>Flossie’s video</a:t>
            </a:r>
            <a:r>
              <a:rPr lang="en-GB" sz="1200" b="0" i="0" kern="1200">
                <a:solidFill>
                  <a:schemeClr val="tx1"/>
                </a:solidFill>
                <a:effectLst/>
                <a:latin typeface="+mn-lt"/>
                <a:ea typeface="+mn-ea"/>
                <a:cs typeface="+mn-cs"/>
              </a:rPr>
              <a:t>. </a:t>
            </a:r>
            <a:endParaRPr lang="en-GB" sz="1200" b="1" i="0" kern="1200">
              <a:solidFill>
                <a:schemeClr val="tx1"/>
              </a:solidFill>
              <a:effectLst/>
              <a:latin typeface="+mn-lt"/>
              <a:ea typeface="+mn-ea"/>
              <a:cs typeface="+mn-cs"/>
            </a:endParaRPr>
          </a:p>
          <a:p>
            <a:pPr marL="0" indent="0" rtl="0" fontAlgn="base">
              <a:buFont typeface="+mj-lt"/>
              <a:buNone/>
            </a:pPr>
            <a:r>
              <a:rPr lang="en-GB" sz="1200" b="0" i="0" kern="1200">
                <a:solidFill>
                  <a:schemeClr val="tx1"/>
                </a:solidFill>
                <a:effectLst/>
                <a:latin typeface="+mn-lt"/>
                <a:ea typeface="+mn-ea"/>
                <a:cs typeface="+mn-cs"/>
              </a:rPr>
              <a:t>8. After watching, display the 17 Global Goals on the board (page 14).   </a:t>
            </a:r>
          </a:p>
          <a:p>
            <a:pPr rtl="0" fontAlgn="base"/>
            <a:r>
              <a:rPr lang="en-GB" sz="1200" b="0" i="0" kern="1200">
                <a:solidFill>
                  <a:schemeClr val="tx1"/>
                </a:solidFill>
                <a:effectLst/>
                <a:latin typeface="+mn-lt"/>
                <a:ea typeface="+mn-ea"/>
                <a:cs typeface="+mn-cs"/>
              </a:rPr>
              <a:t>    Remind the class that Flossie talks about her favourite Global Goals – Life Below Water and Climate Change.  </a:t>
            </a:r>
          </a:p>
          <a:p>
            <a:pPr marL="228600" indent="-228600" rtl="0" fontAlgn="base">
              <a:buFont typeface="+mj-lt"/>
              <a:buAutoNum type="arabicPeriod" startAt="9"/>
            </a:pPr>
            <a:r>
              <a:rPr lang="en-GB" sz="1200" b="0" i="0" kern="1200">
                <a:solidFill>
                  <a:schemeClr val="tx1"/>
                </a:solidFill>
                <a:effectLst/>
                <a:latin typeface="+mn-lt"/>
                <a:ea typeface="+mn-ea"/>
                <a:cs typeface="+mn-cs"/>
              </a:rPr>
              <a:t>Ask pupils to identify the correct numbers of these two Goals that Flossie speaks about.        </a:t>
            </a:r>
          </a:p>
          <a:p>
            <a:pPr marL="228600" indent="-228600" rtl="0" fontAlgn="base">
              <a:buFont typeface="+mj-lt"/>
              <a:buAutoNum type="arabicPeriod" startAt="9"/>
            </a:pPr>
            <a:r>
              <a:rPr lang="en-GB" sz="1200" b="0" i="0" kern="1200">
                <a:solidFill>
                  <a:schemeClr val="tx1"/>
                </a:solidFill>
                <a:effectLst/>
                <a:latin typeface="+mn-lt"/>
                <a:ea typeface="+mn-ea"/>
                <a:cs typeface="+mn-cs"/>
              </a:rPr>
              <a:t> Ask whether they think these two Goals are important? Why/not? </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51</a:t>
            </a:fld>
            <a:endParaRPr lang="en-GB"/>
          </a:p>
        </p:txBody>
      </p:sp>
    </p:spTree>
    <p:extLst>
      <p:ext uri="{BB962C8B-B14F-4D97-AF65-F5344CB8AC3E}">
        <p14:creationId xmlns:p14="http://schemas.microsoft.com/office/powerpoint/2010/main" val="1133937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Activity 4:</a:t>
            </a:r>
            <a:r>
              <a:rPr lang="en-GB" sz="1200" b="0" i="0" kern="1200">
                <a:solidFill>
                  <a:schemeClr val="tx1"/>
                </a:solidFill>
                <a:effectLst/>
                <a:latin typeface="+mn-lt"/>
                <a:ea typeface="+mn-ea"/>
                <a:cs typeface="+mn-cs"/>
              </a:rPr>
              <a:t> Action ideas </a:t>
            </a:r>
          </a:p>
          <a:p>
            <a:pPr marL="228600" indent="-228600" rtl="0" fontAlgn="base">
              <a:buFont typeface="+mj-lt"/>
              <a:buAutoNum type="arabicPeriod"/>
            </a:pPr>
            <a:r>
              <a:rPr lang="en-GB" sz="1200" b="0" i="0" kern="1200">
                <a:solidFill>
                  <a:schemeClr val="tx1"/>
                </a:solidFill>
                <a:effectLst/>
                <a:latin typeface="+mn-lt"/>
                <a:ea typeface="+mn-ea"/>
                <a:cs typeface="+mn-cs"/>
              </a:rPr>
              <a:t>Remind the class that in the </a:t>
            </a:r>
            <a:r>
              <a:rPr lang="en-GB" sz="1200" b="0" i="1" kern="1200">
                <a:solidFill>
                  <a:schemeClr val="tx1"/>
                </a:solidFill>
                <a:effectLst/>
                <a:latin typeface="+mn-lt"/>
                <a:ea typeface="+mn-ea"/>
                <a:cs typeface="+mn-cs"/>
              </a:rPr>
              <a:t>Water Wishes </a:t>
            </a:r>
            <a:r>
              <a:rPr lang="en-GB" sz="1200" b="0" i="0" kern="1200">
                <a:solidFill>
                  <a:schemeClr val="tx1"/>
                </a:solidFill>
                <a:effectLst/>
                <a:latin typeface="+mn-lt"/>
                <a:ea typeface="+mn-ea"/>
                <a:cs typeface="+mn-cs"/>
              </a:rPr>
              <a:t>lessons you have all talked a lot about the importance of our rivers and lakes, seas and oceans. By working together, we can all make a difference and make sure that our waterways are healthy, which will mean healthier lives for all! </a:t>
            </a:r>
          </a:p>
          <a:p>
            <a:pPr marL="228600" indent="-228600" rtl="0" fontAlgn="base">
              <a:buFont typeface="+mj-lt"/>
              <a:buAutoNum type="arabicPeriod"/>
            </a:pPr>
            <a:r>
              <a:rPr lang="en-GB" sz="1200" b="0" i="0" kern="1200">
                <a:solidFill>
                  <a:schemeClr val="tx1"/>
                </a:solidFill>
                <a:effectLst/>
                <a:latin typeface="+mn-lt"/>
                <a:ea typeface="+mn-ea"/>
                <a:cs typeface="+mn-cs"/>
              </a:rPr>
              <a:t>Encourage pupils to check that their thinking caps are securely on their heads (mime checking the invisible thinking cap is positioned carefully on your head).  </a:t>
            </a:r>
          </a:p>
          <a:p>
            <a:pPr rtl="0" fontAlgn="base"/>
            <a:r>
              <a:rPr lang="en-GB" sz="1200" b="0" i="0" kern="1200">
                <a:solidFill>
                  <a:schemeClr val="tx1"/>
                </a:solidFill>
                <a:effectLst/>
                <a:latin typeface="+mn-lt"/>
                <a:ea typeface="+mn-ea"/>
                <a:cs typeface="+mn-cs"/>
              </a:rPr>
              <a:t>Tell pupils that they are going to use their thinking caps to help come up with</a:t>
            </a:r>
            <a:r>
              <a:rPr lang="en-GB" sz="1200" b="0"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something they can do to help make our waterways a better place. </a:t>
            </a:r>
          </a:p>
          <a:p>
            <a:pPr marL="228600" indent="-228600" rtl="0" fontAlgn="base">
              <a:buFont typeface="+mj-lt"/>
              <a:buAutoNum type="arabicPeriod" startAt="3"/>
            </a:pPr>
            <a:r>
              <a:rPr lang="en-GB" sz="1200" b="0" i="0" kern="1200">
                <a:solidFill>
                  <a:schemeClr val="tx1"/>
                </a:solidFill>
                <a:effectLst/>
                <a:latin typeface="+mn-lt"/>
                <a:ea typeface="+mn-ea"/>
                <a:cs typeface="+mn-cs"/>
              </a:rPr>
              <a:t>Read the second case study again of Juan speaking about the magic spell he wants to put on anyone who litters (doesn’t get rid of their rubbish properly) and pollutes (dirties) the ocean (slideshow of Honduras Case study). </a:t>
            </a:r>
            <a:endParaRPr lang="en-GB" sz="1200" b="1" i="0" kern="1200">
              <a:solidFill>
                <a:schemeClr val="tx1"/>
              </a:solidFill>
              <a:effectLst/>
              <a:latin typeface="+mn-lt"/>
              <a:ea typeface="+mn-ea"/>
              <a:cs typeface="+mn-cs"/>
            </a:endParaRPr>
          </a:p>
          <a:p>
            <a:pPr marL="228600" marR="0" indent="-228600" algn="l" defTabSz="914400" rtl="0" eaLnBrk="1" fontAlgn="base" latinLnBrk="0" hangingPunct="1">
              <a:lnSpc>
                <a:spcPct val="100000"/>
              </a:lnSpc>
              <a:spcBef>
                <a:spcPts val="0"/>
              </a:spcBef>
              <a:spcAft>
                <a:spcPts val="0"/>
              </a:spcAft>
              <a:buClrTx/>
              <a:buSzTx/>
              <a:buFont typeface="+mj-lt"/>
              <a:buAutoNum type="arabicPeriod" startAt="4"/>
              <a:tabLst/>
              <a:defRPr/>
            </a:pPr>
            <a:r>
              <a:rPr lang="en-GB" sz="1200" b="0" i="0" kern="1200">
                <a:solidFill>
                  <a:schemeClr val="tx1"/>
                </a:solidFill>
                <a:effectLst/>
                <a:latin typeface="+mn-lt"/>
                <a:ea typeface="+mn-ea"/>
                <a:cs typeface="+mn-cs"/>
              </a:rPr>
              <a:t>Facilitate a short whole class discussion, using the following questions as prompts: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What magic spell does Juan want to put on anyone who litters?  </a:t>
            </a:r>
          </a:p>
          <a:p>
            <a:pPr marL="228600" indent="-228600" rtl="0" fontAlgn="base">
              <a:buFont typeface="+mj-lt"/>
              <a:buAutoNum type="arabicPeriod" startAt="5"/>
            </a:pPr>
            <a:r>
              <a:rPr lang="en-GB" sz="1200" b="0" i="0" kern="1200">
                <a:solidFill>
                  <a:schemeClr val="tx1"/>
                </a:solidFill>
                <a:effectLst/>
                <a:latin typeface="+mn-lt"/>
                <a:ea typeface="+mn-ea"/>
                <a:cs typeface="+mn-cs"/>
              </a:rPr>
              <a:t>Can you think of another magical spell that might help make the oceans a better place? Encourage pupils to come up with their own ideas of a magic spell through a drawing or collect the answers on the whiteboard and record their ideas for GOAL. Imagine you had a magic wand that you could wave to make a wish for the good of our ocean come true. What would you wish for? ​ </a:t>
            </a:r>
          </a:p>
          <a:p>
            <a:pPr marL="228600" indent="-228600" rtl="0" fontAlgn="base">
              <a:buFont typeface="+mj-lt"/>
              <a:buAutoNum type="arabicPeriod" startAt="5"/>
            </a:pPr>
            <a:r>
              <a:rPr lang="en-GB" sz="1200" b="0" i="0" kern="1200">
                <a:solidFill>
                  <a:schemeClr val="tx1"/>
                </a:solidFill>
                <a:effectLst/>
                <a:latin typeface="+mn-lt"/>
                <a:ea typeface="+mn-ea"/>
                <a:cs typeface="+mn-cs"/>
              </a:rPr>
              <a:t>How can we be like the Salmon of Knowledge (and </a:t>
            </a:r>
            <a:r>
              <a:rPr lang="en-GB" sz="1200" b="0" i="0" kern="1200" err="1">
                <a:solidFill>
                  <a:schemeClr val="tx1"/>
                </a:solidFill>
                <a:effectLst/>
                <a:latin typeface="+mn-lt"/>
                <a:ea typeface="+mn-ea"/>
                <a:cs typeface="+mn-cs"/>
              </a:rPr>
              <a:t>Finnegas</a:t>
            </a:r>
            <a:r>
              <a:rPr lang="en-GB" sz="1200" b="0" i="0" kern="1200">
                <a:solidFill>
                  <a:schemeClr val="tx1"/>
                </a:solidFill>
                <a:effectLst/>
                <a:latin typeface="+mn-lt"/>
                <a:ea typeface="+mn-ea"/>
                <a:cs typeface="+mn-cs"/>
              </a:rPr>
              <a:t> and </a:t>
            </a:r>
            <a:r>
              <a:rPr lang="en-GB" sz="1200" b="0" i="0" kern="1200" err="1">
                <a:solidFill>
                  <a:schemeClr val="tx1"/>
                </a:solidFill>
                <a:effectLst/>
                <a:latin typeface="+mn-lt"/>
                <a:ea typeface="+mn-ea"/>
                <a:cs typeface="+mn-cs"/>
              </a:rPr>
              <a:t>Fionn</a:t>
            </a:r>
            <a:r>
              <a:rPr lang="en-GB" sz="1200" b="0" i="0" kern="1200">
                <a:solidFill>
                  <a:schemeClr val="tx1"/>
                </a:solidFill>
                <a:effectLst/>
                <a:latin typeface="+mn-lt"/>
                <a:ea typeface="+mn-ea"/>
                <a:cs typeface="+mn-cs"/>
              </a:rPr>
              <a:t>) and share our knowledge about the importance of our oceans? Do you have any ideas?  </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52</a:t>
            </a:fld>
            <a:endParaRPr lang="en-GB"/>
          </a:p>
        </p:txBody>
      </p:sp>
    </p:spTree>
    <p:extLst>
      <p:ext uri="{BB962C8B-B14F-4D97-AF65-F5344CB8AC3E}">
        <p14:creationId xmlns:p14="http://schemas.microsoft.com/office/powerpoint/2010/main" val="737217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End of lesson reflection</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[Note: This activity can be done at desks in pairs, or if time permits, it can be done as a larger group.] </a:t>
            </a:r>
          </a:p>
          <a:p>
            <a:pPr rtl="0" fontAlgn="base"/>
            <a:r>
              <a:rPr lang="en-GB" sz="1200" b="0" i="0" kern="1200">
                <a:solidFill>
                  <a:schemeClr val="tx1"/>
                </a:solidFill>
                <a:effectLst/>
                <a:latin typeface="+mn-lt"/>
                <a:ea typeface="+mn-ea"/>
                <a:cs typeface="+mn-cs"/>
              </a:rPr>
              <a:t>Encourage pupils to check that their thinking caps are securely on their heads (mime checking the invisible thinking cap is positioned carefully on your head). </a:t>
            </a:r>
          </a:p>
          <a:p>
            <a:pPr marL="228600" indent="-228600" rtl="0" fontAlgn="base">
              <a:buFont typeface="+mj-lt"/>
              <a:buAutoNum type="arabicPeriod"/>
            </a:pPr>
            <a:r>
              <a:rPr lang="en-GB" sz="1200" b="0" i="0" kern="1200">
                <a:solidFill>
                  <a:schemeClr val="tx1"/>
                </a:solidFill>
                <a:effectLst/>
                <a:latin typeface="+mn-lt"/>
                <a:ea typeface="+mn-ea"/>
                <a:cs typeface="+mn-cs"/>
              </a:rPr>
              <a:t>Demonstrate and then invite pupils to mime placing a magic box on their desks. </a:t>
            </a:r>
          </a:p>
          <a:p>
            <a:pPr marL="228600" indent="-228600" rtl="0" fontAlgn="base">
              <a:buFont typeface="+mj-lt"/>
              <a:buAutoNum type="arabicPeriod"/>
            </a:pPr>
            <a:r>
              <a:rPr lang="en-GB" sz="1200" b="0" i="0" kern="1200">
                <a:solidFill>
                  <a:schemeClr val="tx1"/>
                </a:solidFill>
                <a:effectLst/>
                <a:latin typeface="+mn-lt"/>
                <a:ea typeface="+mn-ea"/>
                <a:cs typeface="+mn-cs"/>
              </a:rPr>
              <a:t>Explain that when they open the box they are going to take something out that made an impression on them from the </a:t>
            </a:r>
            <a:r>
              <a:rPr lang="en-GB" sz="1200" b="0" i="1" kern="1200">
                <a:solidFill>
                  <a:schemeClr val="tx1"/>
                </a:solidFill>
                <a:effectLst/>
                <a:latin typeface="+mn-lt"/>
                <a:ea typeface="+mn-ea"/>
                <a:cs typeface="+mn-cs"/>
              </a:rPr>
              <a:t>Water Wishes </a:t>
            </a:r>
            <a:r>
              <a:rPr lang="en-GB" sz="1200" b="0" i="0" kern="1200">
                <a:solidFill>
                  <a:schemeClr val="tx1"/>
                </a:solidFill>
                <a:effectLst/>
                <a:latin typeface="+mn-lt"/>
                <a:ea typeface="+mn-ea"/>
                <a:cs typeface="+mn-cs"/>
              </a:rPr>
              <a:t>lessons. For example, in their magic box they might find a calm clam, a hot salmon, a Hermit Crab, a boat, a friend.  Demonstrate by miming taking something out of your own magic box.</a:t>
            </a:r>
            <a:r>
              <a:rPr lang="en-GB" sz="1200" b="0"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Ask pupils to guess what you have in your hands. </a:t>
            </a:r>
          </a:p>
          <a:p>
            <a:pPr marL="228600" indent="-228600" rtl="0" fontAlgn="base">
              <a:buFont typeface="+mj-lt"/>
              <a:buAutoNum type="arabicPeriod"/>
            </a:pPr>
            <a:r>
              <a:rPr lang="en-GB" sz="1200" b="0" i="0" kern="1200">
                <a:solidFill>
                  <a:schemeClr val="tx1"/>
                </a:solidFill>
                <a:effectLst/>
                <a:latin typeface="+mn-lt"/>
                <a:ea typeface="+mn-ea"/>
                <a:cs typeface="+mn-cs"/>
              </a:rPr>
              <a:t>Invite pupils to take turns miming and guessing (in pairs or larger groups).</a:t>
            </a:r>
          </a:p>
          <a:p>
            <a:pPr marL="228600" indent="-228600" rtl="0" fontAlgn="base">
              <a:buFont typeface="+mj-lt"/>
              <a:buAutoNum type="arabicPeriod"/>
            </a:pPr>
            <a:r>
              <a:rPr lang="en-GB" sz="1200" b="0" i="0" kern="1200">
                <a:solidFill>
                  <a:schemeClr val="tx1"/>
                </a:solidFill>
                <a:effectLst/>
                <a:latin typeface="+mn-lt"/>
                <a:ea typeface="+mn-ea"/>
                <a:cs typeface="+mn-cs"/>
              </a:rPr>
              <a:t> In response to each learning intention, ask pupils to give a thumbs up (I’m happy I know or can do this), thumbs down (I need help with this) or palm flat in the middle (I’m not sure)</a:t>
            </a:r>
            <a:r>
              <a:rPr lang="en-GB" sz="1200" b="0"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and record.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After this lesson I can…</a:t>
            </a:r>
            <a:endParaRPr lang="en-GB" sz="1200" b="0" i="0" kern="1200">
              <a:solidFill>
                <a:schemeClr val="tx1"/>
              </a:solidFill>
              <a:effectLst/>
              <a:latin typeface="+mn-lt"/>
              <a:ea typeface="+mn-ea"/>
              <a:cs typeface="+mn-cs"/>
            </a:endParaRPr>
          </a:p>
          <a:p>
            <a:pPr marL="342900" lvl="0" indent="-342900">
              <a:lnSpc>
                <a:spcPct val="107000"/>
              </a:lnSpc>
              <a:spcBef>
                <a:spcPts val="1400"/>
              </a:spcBef>
              <a:spcAft>
                <a:spcPts val="800"/>
              </a:spcAft>
              <a:buFont typeface="Arial" panose="020B0604020202020204" pitchFamily="34" charset="0"/>
              <a:buChar char="●"/>
            </a:pPr>
            <a:r>
              <a:rPr lang="en-GB" b="0">
                <a:solidFill>
                  <a:srgbClr val="2175A8"/>
                </a:solidFill>
                <a:effectLst/>
                <a:latin typeface="Avenir LT Std 45 Book" panose="020B0502020203020204" pitchFamily="34" charset="0"/>
                <a:ea typeface="Noto Sans Symbols"/>
                <a:cs typeface="Noto Sans Symbols"/>
              </a:rPr>
              <a:t>practice breathing as a way of feeling calm </a:t>
            </a:r>
          </a:p>
          <a:p>
            <a:pPr marL="342900" lvl="0" indent="-342900">
              <a:lnSpc>
                <a:spcPct val="107000"/>
              </a:lnSpc>
              <a:spcBef>
                <a:spcPts val="1400"/>
              </a:spcBef>
              <a:spcAft>
                <a:spcPts val="800"/>
              </a:spcAft>
              <a:buFont typeface="Arial" panose="020B0604020202020204" pitchFamily="34" charset="0"/>
              <a:buChar char="●"/>
            </a:pPr>
            <a:r>
              <a:rPr lang="en-GB" b="0">
                <a:solidFill>
                  <a:srgbClr val="2175A8"/>
                </a:solidFill>
                <a:latin typeface="Avenir LT Std 45 Book" panose="020B0502020203020204" pitchFamily="34" charset="0"/>
                <a:ea typeface="Noto Sans Symbols"/>
                <a:cs typeface="Noto Sans Symbols"/>
              </a:rPr>
              <a:t>identify the different United Nations Global Goals</a:t>
            </a:r>
            <a:endParaRPr lang="en-GB" b="0">
              <a:solidFill>
                <a:srgbClr val="2175A8"/>
              </a:solidFill>
              <a:effectLst/>
              <a:latin typeface="Avenir LT Std 45 Book" panose="020B0502020203020204" pitchFamily="34" charset="0"/>
              <a:ea typeface="Noto Sans Symbols"/>
              <a:cs typeface="Noto Sans Symbols"/>
            </a:endParaRPr>
          </a:p>
          <a:p>
            <a:pPr marL="342900" lvl="0" indent="-342900">
              <a:lnSpc>
                <a:spcPct val="107000"/>
              </a:lnSpc>
              <a:spcAft>
                <a:spcPts val="800"/>
              </a:spcAft>
              <a:buFont typeface="Arial" panose="020B0604020202020204" pitchFamily="34" charset="0"/>
              <a:buChar char="●"/>
            </a:pPr>
            <a:r>
              <a:rPr lang="en-GB" b="0">
                <a:solidFill>
                  <a:srgbClr val="2175A8"/>
                </a:solidFill>
                <a:effectLst/>
                <a:latin typeface="Avenir LT Std 45 Book" panose="020B0502020203020204" pitchFamily="34" charset="0"/>
                <a:ea typeface="Noto Sans Symbols"/>
                <a:cs typeface="Noto Sans Symbols"/>
              </a:rPr>
              <a:t>discuss Changemakers working to progress Global Goal 14: Life under water</a:t>
            </a:r>
          </a:p>
          <a:p>
            <a:pPr marL="342900" lvl="0" indent="-342900">
              <a:lnSpc>
                <a:spcPct val="107000"/>
              </a:lnSpc>
              <a:spcAft>
                <a:spcPts val="800"/>
              </a:spcAft>
              <a:buFont typeface="Arial" panose="020B0604020202020204" pitchFamily="34" charset="0"/>
              <a:buChar char="●"/>
            </a:pPr>
            <a:r>
              <a:rPr lang="en-GB" b="0">
                <a:solidFill>
                  <a:srgbClr val="2175A8"/>
                </a:solidFill>
                <a:latin typeface="Avenir LT Std 45 Book" panose="020B0502020203020204" pitchFamily="34" charset="0"/>
                <a:ea typeface="Noto Sans Symbols"/>
                <a:cs typeface="Noto Sans Symbols"/>
              </a:rPr>
              <a:t>g</a:t>
            </a:r>
            <a:r>
              <a:rPr lang="en-GB" b="0">
                <a:solidFill>
                  <a:srgbClr val="2175A8"/>
                </a:solidFill>
                <a:effectLst/>
                <a:latin typeface="Avenir LT Std 45 Book" panose="020B0502020203020204" pitchFamily="34" charset="0"/>
                <a:ea typeface="Noto Sans Symbols"/>
                <a:cs typeface="Noto Sans Symbols"/>
              </a:rPr>
              <a:t>enerate action ideas to protect our waterways</a:t>
            </a:r>
          </a:p>
          <a:p>
            <a:pPr marL="342900" lvl="0" indent="-342900">
              <a:lnSpc>
                <a:spcPct val="107000"/>
              </a:lnSpc>
              <a:spcAft>
                <a:spcPts val="800"/>
              </a:spcAft>
              <a:buFont typeface="Arial" panose="020B0604020202020204" pitchFamily="34" charset="0"/>
              <a:buChar char="●"/>
            </a:pPr>
            <a:r>
              <a:rPr lang="en-GB" b="0">
                <a:solidFill>
                  <a:srgbClr val="2175A8"/>
                </a:solidFill>
                <a:effectLst/>
                <a:latin typeface="Avenir LT Std 45 Book" panose="020B0502020203020204" pitchFamily="34" charset="0"/>
                <a:ea typeface="Calibri" panose="020F0502020204030204" pitchFamily="34" charset="0"/>
              </a:rPr>
              <a:t>reflect on </a:t>
            </a:r>
            <a:r>
              <a:rPr lang="en-GB" b="0">
                <a:solidFill>
                  <a:srgbClr val="2175A8"/>
                </a:solidFill>
                <a:latin typeface="Avenir LT Std 45 Book" panose="020B0502020203020204" pitchFamily="34" charset="0"/>
                <a:ea typeface="Calibri" panose="020F0502020204030204" pitchFamily="34" charset="0"/>
              </a:rPr>
              <a:t>our</a:t>
            </a:r>
            <a:r>
              <a:rPr lang="en-GB" b="0">
                <a:solidFill>
                  <a:srgbClr val="2175A8"/>
                </a:solidFill>
                <a:effectLst/>
                <a:latin typeface="Avenir LT Std 45 Book" panose="020B0502020203020204" pitchFamily="34" charset="0"/>
                <a:ea typeface="Calibri" panose="020F0502020204030204" pitchFamily="34" charset="0"/>
              </a:rPr>
              <a:t> learning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Invite the class to mime taking off their thinking caps, take a bow and put their thinking caps somewhere safe (desk, pocket, bag) until they need it again. </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53</a:t>
            </a:fld>
            <a:endParaRPr lang="en-GB"/>
          </a:p>
        </p:txBody>
      </p:sp>
    </p:spTree>
    <p:extLst>
      <p:ext uri="{BB962C8B-B14F-4D97-AF65-F5344CB8AC3E}">
        <p14:creationId xmlns:p14="http://schemas.microsoft.com/office/powerpoint/2010/main" val="1553548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send any actions your class have taken to </a:t>
            </a:r>
            <a:r>
              <a:rPr lang="en-US" dirty="0">
                <a:cs typeface="Calibri"/>
                <a:hlinkClick r:id="rId3"/>
              </a:rPr>
              <a:t>globalc@goal.ie</a:t>
            </a:r>
            <a:r>
              <a:rPr lang="en-US">
                <a:cs typeface="Calibri"/>
              </a:rPr>
              <a:t>, we would love to feature your work on our website to inspire others.</a:t>
            </a:r>
          </a:p>
        </p:txBody>
      </p:sp>
      <p:sp>
        <p:nvSpPr>
          <p:cNvPr id="4" name="Slide Number Placeholder 3"/>
          <p:cNvSpPr>
            <a:spLocks noGrp="1"/>
          </p:cNvSpPr>
          <p:nvPr>
            <p:ph type="sldNum" sz="quarter" idx="5"/>
          </p:nvPr>
        </p:nvSpPr>
        <p:spPr/>
        <p:txBody>
          <a:bodyPr/>
          <a:lstStyle/>
          <a:p>
            <a:fld id="{6F1978DB-B690-4F71-AE4D-0DC9F42FC1AF}" type="slidenum">
              <a:rPr lang="en-GB" smtClean="0"/>
              <a:t>54</a:t>
            </a:fld>
            <a:endParaRPr lang="en-GB"/>
          </a:p>
        </p:txBody>
      </p:sp>
    </p:spTree>
    <p:extLst>
      <p:ext uri="{BB962C8B-B14F-4D97-AF65-F5344CB8AC3E}">
        <p14:creationId xmlns:p14="http://schemas.microsoft.com/office/powerpoint/2010/main" val="1386291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Notes for teachers</a:t>
            </a:r>
            <a:endParaRPr lang="en-US"/>
          </a:p>
          <a:p>
            <a:r>
              <a:rPr lang="en-GB" b="1"/>
              <a:t>Water Wishes 1st – 2nd class: Lesson 1 Title slide </a:t>
            </a:r>
            <a:r>
              <a:rPr lang="en-GB"/>
              <a:t>(</a:t>
            </a:r>
            <a:r>
              <a:rPr lang="en-GB" i="1"/>
              <a:t>No animation</a:t>
            </a:r>
            <a:r>
              <a:rPr lang="en-GB"/>
              <a:t>)</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6</a:t>
            </a:fld>
            <a:endParaRPr lang="en-GB"/>
          </a:p>
        </p:txBody>
      </p:sp>
    </p:spTree>
    <p:extLst>
      <p:ext uri="{BB962C8B-B14F-4D97-AF65-F5344CB8AC3E}">
        <p14:creationId xmlns:p14="http://schemas.microsoft.com/office/powerpoint/2010/main" val="1599928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Lesson 1</a:t>
            </a:r>
            <a:r>
              <a:rPr lang="en-GB" b="1" u="sng" baseline="0"/>
              <a:t> </a:t>
            </a:r>
            <a:r>
              <a:rPr lang="en-GB" b="1" u="sng"/>
              <a:t>Teacher notes</a:t>
            </a:r>
          </a:p>
          <a:p>
            <a:r>
              <a:rPr lang="en-GB"/>
              <a:t>Approximate time of lesson: 45</a:t>
            </a:r>
            <a:r>
              <a:rPr lang="en-GB" baseline="0"/>
              <a:t> minutes</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7</a:t>
            </a:fld>
            <a:endParaRPr lang="en-GB"/>
          </a:p>
        </p:txBody>
      </p:sp>
    </p:spTree>
    <p:extLst>
      <p:ext uri="{BB962C8B-B14F-4D97-AF65-F5344CB8AC3E}">
        <p14:creationId xmlns:p14="http://schemas.microsoft.com/office/powerpoint/2010/main" val="1862823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400"/>
              </a:spcBef>
              <a:spcAft>
                <a:spcPts val="1400"/>
              </a:spcAft>
            </a:pPr>
            <a:r>
              <a:rPr lang="en-GB" sz="1200" b="1" u="sng">
                <a:solidFill>
                  <a:srgbClr val="000000"/>
                </a:solidFill>
                <a:effectLst/>
                <a:latin typeface="Calibri" panose="020F0502020204030204" pitchFamily="34" charset="0"/>
                <a:ea typeface="Calibri" panose="020F0502020204030204" pitchFamily="34" charset="0"/>
              </a:rPr>
              <a:t>Teacher’s Step-by-step Activity Guide</a:t>
            </a:r>
            <a:endParaRPr lang="en-GB" sz="1200">
              <a:effectLst/>
              <a:latin typeface="Calibri" panose="020F0502020204030204" pitchFamily="34" charset="0"/>
              <a:ea typeface="Calibri" panose="020F0502020204030204" pitchFamily="34" charset="0"/>
            </a:endParaRPr>
          </a:p>
          <a:p>
            <a:pPr>
              <a:lnSpc>
                <a:spcPct val="107000"/>
              </a:lnSpc>
              <a:spcBef>
                <a:spcPts val="1400"/>
              </a:spcBef>
              <a:spcAft>
                <a:spcPts val="1400"/>
              </a:spcAft>
            </a:pPr>
            <a:r>
              <a:rPr lang="en-GB" sz="1200" b="1">
                <a:solidFill>
                  <a:srgbClr val="000000"/>
                </a:solidFill>
                <a:effectLst/>
                <a:latin typeface="Calibri" panose="020F0502020204030204" pitchFamily="34" charset="0"/>
                <a:ea typeface="Calibri" panose="020F0502020204030204" pitchFamily="34" charset="0"/>
              </a:rPr>
              <a:t>Activity 1: Mindful Giant Clams</a:t>
            </a:r>
            <a:endParaRPr lang="en-GB" sz="1200">
              <a:effectLst/>
              <a:latin typeface="Calibri" panose="020F0502020204030204" pitchFamily="34" charset="0"/>
              <a:ea typeface="Calibri" panose="020F0502020204030204" pitchFamily="34" charset="0"/>
            </a:endParaRPr>
          </a:p>
          <a:p>
            <a:pPr marL="342900" lvl="0" indent="-342900">
              <a:lnSpc>
                <a:spcPct val="107000"/>
              </a:lnSpc>
              <a:spcBef>
                <a:spcPts val="1400"/>
              </a:spcBef>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Explain that one way to feel calmer or better is to breathe in and out, slowly and deeply.  </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Tell the class that they are going to practice breathing as a way of feeling calm. Sometimes it can help to imagine something at the same time as we breathe, to help us slow down our breath. </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To guide the breathing activity, you can either </a:t>
            </a:r>
            <a:r>
              <a:rPr lang="en-GB" sz="1200" u="sng">
                <a:solidFill>
                  <a:srgbClr val="0563C1"/>
                </a:solidFill>
                <a:effectLst/>
                <a:latin typeface="Calibri" panose="020F0502020204030204" pitchFamily="34" charset="0"/>
                <a:ea typeface="Calibri" panose="020F0502020204030204" pitchFamily="34" charset="0"/>
                <a:hlinkClick r:id="rId3"/>
              </a:rPr>
              <a:t>play the video</a:t>
            </a:r>
            <a:r>
              <a:rPr lang="en-GB" sz="1200">
                <a:solidFill>
                  <a:srgbClr val="000000"/>
                </a:solidFill>
                <a:effectLst/>
                <a:latin typeface="Calibri" panose="020F0502020204030204" pitchFamily="34" charset="0"/>
                <a:ea typeface="Calibri" panose="020F0502020204030204" pitchFamily="34" charset="0"/>
              </a:rPr>
              <a:t> or use the script provided (below)</a:t>
            </a:r>
            <a:endParaRPr lang="en-GB" sz="120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mj-lt"/>
              <a:buAutoNum type="arabicParenR"/>
            </a:pPr>
            <a:r>
              <a:rPr lang="en-GB" sz="1200">
                <a:solidFill>
                  <a:srgbClr val="000000"/>
                </a:solidFill>
                <a:effectLst/>
                <a:latin typeface="Calibri" panose="020F0502020204030204" pitchFamily="34" charset="0"/>
                <a:ea typeface="Calibri" panose="020F0502020204030204" pitchFamily="34" charset="0"/>
              </a:rPr>
              <a:t>Depending on your class, you might like to demonstrate and invite the class to join in for a second or third practice breath.</a:t>
            </a:r>
          </a:p>
          <a:p>
            <a:pPr marL="342900" lvl="0" indent="-342900">
              <a:lnSpc>
                <a:spcPct val="107000"/>
              </a:lnSpc>
              <a:spcAft>
                <a:spcPts val="800"/>
              </a:spcAft>
              <a:buFont typeface="+mj-lt"/>
              <a:buAutoNum type="arabicParenR"/>
            </a:pPr>
            <a:endParaRPr lang="en-GB" sz="1200">
              <a:solidFill>
                <a:srgbClr val="000000"/>
              </a:solidFill>
              <a:effectLst/>
              <a:latin typeface="Calibri" panose="020F0502020204030204" pitchFamily="34" charset="0"/>
              <a:ea typeface="Calibri" panose="020F0502020204030204" pitchFamily="34" charset="0"/>
            </a:endParaRPr>
          </a:p>
          <a:p>
            <a:pPr marL="0" lvl="0" indent="0">
              <a:lnSpc>
                <a:spcPct val="107000"/>
              </a:lnSpc>
              <a:spcAft>
                <a:spcPts val="800"/>
              </a:spcAft>
              <a:buFont typeface="+mj-lt"/>
              <a:buNone/>
            </a:pPr>
            <a:r>
              <a:rPr lang="en-GB" sz="1200" b="1">
                <a:solidFill>
                  <a:srgbClr val="000000"/>
                </a:solidFill>
                <a:effectLst/>
                <a:latin typeface="Calibri"/>
                <a:ea typeface="Calibri" panose="020F0502020204030204" pitchFamily="34" charset="0"/>
                <a:cs typeface="Calibri"/>
              </a:rPr>
              <a:t>Script</a:t>
            </a:r>
          </a:p>
          <a:p>
            <a:pPr marL="0" lvl="0" indent="0">
              <a:lnSpc>
                <a:spcPct val="107000"/>
              </a:lnSpc>
              <a:spcAft>
                <a:spcPts val="800"/>
              </a:spcAft>
              <a:buFont typeface="+mj-lt"/>
              <a:buNone/>
            </a:pPr>
            <a:r>
              <a:rPr lang="en-GB" sz="1200">
                <a:effectLst/>
                <a:latin typeface="Calibri"/>
                <a:ea typeface="Calibri" panose="020F0502020204030204" pitchFamily="34" charset="0"/>
                <a:cs typeface="Calibri"/>
              </a:rPr>
              <a:t>This is a Giant Clam.</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Clams live on the ocean floor, and once they find a nice home, they stay planted in that spot for the rest of their life with their shells gently opening and closing as the water swirls around them.</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So, settle yourselves down like a Giant Clam, with your feet firmly planted on the ground and bring your hands together, to make the shell of a clam. </a:t>
            </a:r>
            <a:br>
              <a:rPr lang="en-GB" sz="1200">
                <a:effectLst/>
                <a:latin typeface="Calibri" panose="020F0502020204030204" pitchFamily="34" charset="0"/>
                <a:ea typeface="Calibri" panose="020F0502020204030204" pitchFamily="34" charset="0"/>
              </a:rPr>
            </a:br>
            <a:r>
              <a:rPr lang="en-GB" sz="1200">
                <a:effectLst/>
                <a:latin typeface="Calibri" panose="020F0502020204030204" pitchFamily="34" charset="0"/>
                <a:ea typeface="Calibri" panose="020F0502020204030204" pitchFamily="34" charset="0"/>
              </a:rPr>
              <a:t>Remember that no matter how rough the water gets, or how many thoughts we have, we can always come back to our breath.</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As I count, we’re going to slowly practice breathing in and out, opening and closing our shells.</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1 -2 -3 – 4 and pause, and now slowing breathing out 1 2 3 4 closing our shell.</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Now let’s repeat this a few times.</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in 1 2 3 4 shells open</a:t>
            </a:r>
          </a:p>
          <a:p>
            <a:pPr marL="0" lvl="0" indent="0">
              <a:lnSpc>
                <a:spcPct val="107000"/>
              </a:lnSpc>
              <a:spcAft>
                <a:spcPts val="800"/>
              </a:spcAft>
              <a:buFont typeface="+mj-lt"/>
              <a:buNone/>
            </a:pPr>
            <a:r>
              <a:rPr lang="en-GB" sz="1200">
                <a:effectLst/>
                <a:latin typeface="Calibri" panose="020F0502020204030204" pitchFamily="34" charset="0"/>
                <a:ea typeface="Calibri" panose="020F0502020204030204" pitchFamily="34" charset="0"/>
              </a:rPr>
              <a:t>Breathing out 1 2 3 4 shells closed</a:t>
            </a: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8</a:t>
            </a:fld>
            <a:endParaRPr lang="en-GB"/>
          </a:p>
        </p:txBody>
      </p:sp>
    </p:spTree>
    <p:extLst>
      <p:ext uri="{BB962C8B-B14F-4D97-AF65-F5344CB8AC3E}">
        <p14:creationId xmlns:p14="http://schemas.microsoft.com/office/powerpoint/2010/main" val="388038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400"/>
              </a:spcBef>
              <a:spcAft>
                <a:spcPts val="1400"/>
              </a:spcAft>
            </a:pPr>
            <a:r>
              <a:rPr lang="en-GB" sz="1200" b="1">
                <a:solidFill>
                  <a:srgbClr val="000000"/>
                </a:solidFill>
                <a:effectLst/>
                <a:latin typeface="Calibri" panose="020F0502020204030204" pitchFamily="34" charset="0"/>
                <a:ea typeface="Calibri" panose="020F0502020204030204" pitchFamily="34" charset="0"/>
              </a:rPr>
              <a:t>Activity 2: The Great Shell-off</a:t>
            </a:r>
            <a:endParaRPr lang="en-GB" sz="1200">
              <a:effectLst/>
              <a:latin typeface="Calibri" panose="020F0502020204030204" pitchFamily="34" charset="0"/>
              <a:ea typeface="Calibri" panose="020F0502020204030204" pitchFamily="34" charset="0"/>
            </a:endParaRPr>
          </a:p>
          <a:p>
            <a:pPr marL="342900" lvl="0" indent="-342900">
              <a:lnSpc>
                <a:spcPct val="107000"/>
              </a:lnSpc>
              <a:spcBef>
                <a:spcPts val="1400"/>
              </a:spcBef>
              <a:spcAft>
                <a:spcPts val="800"/>
              </a:spcAft>
              <a:buFont typeface="+mj-lt"/>
              <a:buAutoNum type="arabicPeriod"/>
            </a:pPr>
            <a:r>
              <a:rPr lang="en-GB" sz="1200">
                <a:solidFill>
                  <a:srgbClr val="000000"/>
                </a:solidFill>
                <a:effectLst/>
                <a:latin typeface="Calibri" panose="020F0502020204030204" pitchFamily="34" charset="0"/>
                <a:ea typeface="Calibri" panose="020F0502020204030204" pitchFamily="34" charset="0"/>
              </a:rPr>
              <a:t>Explain to the class that they are going to be watching a video about Hermit Crabs. </a:t>
            </a:r>
          </a:p>
          <a:p>
            <a:pPr marL="342900" lvl="0" indent="-342900">
              <a:lnSpc>
                <a:spcPct val="107000"/>
              </a:lnSpc>
              <a:spcAft>
                <a:spcPts val="800"/>
              </a:spcAft>
              <a:buFont typeface="+mj-lt"/>
              <a:buAutoNum type="arabicPeriod"/>
            </a:pPr>
            <a:r>
              <a:rPr lang="en-GB" sz="1200">
                <a:solidFill>
                  <a:srgbClr val="000000"/>
                </a:solidFill>
                <a:effectLst/>
                <a:latin typeface="Calibri" panose="020F0502020204030204" pitchFamily="34" charset="0"/>
                <a:ea typeface="Calibri" panose="020F0502020204030204" pitchFamily="34" charset="0"/>
              </a:rPr>
              <a:t>Ask the class to see if anyone has heard of a hermit crab before. </a:t>
            </a:r>
          </a:p>
          <a:p>
            <a:pPr marL="342900" lvl="0" indent="-342900">
              <a:lnSpc>
                <a:spcPct val="107000"/>
              </a:lnSpc>
              <a:spcAft>
                <a:spcPts val="800"/>
              </a:spcAft>
              <a:buFont typeface="+mj-lt"/>
              <a:buAutoNum type="arabicPeriod"/>
            </a:pPr>
            <a:r>
              <a:rPr lang="en-GB" sz="1200">
                <a:solidFill>
                  <a:srgbClr val="000000"/>
                </a:solidFill>
                <a:effectLst/>
                <a:latin typeface="Calibri" panose="020F0502020204030204" pitchFamily="34" charset="0"/>
                <a:ea typeface="Calibri" panose="020F0502020204030204" pitchFamily="34" charset="0"/>
              </a:rPr>
              <a:t>Share the information about hermit crabs (page 2) with the class.</a:t>
            </a:r>
          </a:p>
          <a:p>
            <a:pPr marL="342900" lvl="0" indent="-342900">
              <a:lnSpc>
                <a:spcPct val="107000"/>
              </a:lnSpc>
              <a:spcAft>
                <a:spcPts val="1400"/>
              </a:spcAft>
              <a:buFont typeface="+mj-lt"/>
              <a:buAutoNum type="arabicPeriod"/>
            </a:pPr>
            <a:r>
              <a:rPr lang="en-GB" sz="1200">
                <a:solidFill>
                  <a:srgbClr val="000000"/>
                </a:solidFill>
                <a:effectLst/>
                <a:latin typeface="Calibri" panose="020F0502020204030204" pitchFamily="34" charset="0"/>
                <a:ea typeface="Calibri" panose="020F0502020204030204" pitchFamily="34" charset="0"/>
              </a:rPr>
              <a:t>Play Hermit Crab Shell Exchange video: </a:t>
            </a:r>
            <a:r>
              <a:rPr lang="en-GB" sz="1200" u="sng">
                <a:solidFill>
                  <a:srgbClr val="0563C1"/>
                </a:solidFill>
                <a:effectLst/>
                <a:latin typeface="Calibri" panose="020F0502020204030204" pitchFamily="34" charset="0"/>
                <a:ea typeface="Calibri" panose="020F0502020204030204" pitchFamily="34" charset="0"/>
                <a:hlinkClick r:id="rId3"/>
              </a:rPr>
              <a:t>https://www.youtube.com/watch?v=f1dnocPQXDQ&amp;t=196s</a:t>
            </a:r>
            <a:r>
              <a:rPr lang="en-GB" sz="1200">
                <a:solidFill>
                  <a:srgbClr val="000000"/>
                </a:solidFill>
                <a:effectLst/>
                <a:latin typeface="Calibri" panose="020F0502020204030204" pitchFamily="34" charset="0"/>
                <a:ea typeface="Calibri" panose="020F0502020204030204" pitchFamily="34" charset="0"/>
              </a:rPr>
              <a:t> (4:06 mins). Note: Depending on your class, you may wish to use the video transcript (page xx).</a:t>
            </a:r>
          </a:p>
          <a:p>
            <a:pPr marL="342900" lvl="0" indent="-342900">
              <a:lnSpc>
                <a:spcPct val="107000"/>
              </a:lnSpc>
              <a:spcAft>
                <a:spcPts val="1400"/>
              </a:spcAft>
              <a:buFont typeface="+mj-lt"/>
              <a:buAutoNum type="arabicPeriod"/>
            </a:pPr>
            <a:r>
              <a:rPr lang="en-GB" sz="1200">
                <a:solidFill>
                  <a:srgbClr val="000000"/>
                </a:solidFill>
                <a:effectLst/>
                <a:latin typeface="Calibri" panose="020F0502020204030204" pitchFamily="34" charset="0"/>
                <a:ea typeface="Calibri" panose="020F0502020204030204" pitchFamily="34" charset="0"/>
              </a:rPr>
              <a:t>Explain that Hermit Crabs can be found in the ocean off the coast of a country called Honduras.  Note: Depending on class, you might like to point to Honduras on a map of the world (page 2 or separate document in g-drive). </a:t>
            </a:r>
          </a:p>
          <a:p>
            <a:pPr marL="342900" lvl="0" indent="-342900">
              <a:lnSpc>
                <a:spcPct val="107000"/>
              </a:lnSpc>
              <a:spcAft>
                <a:spcPts val="800"/>
              </a:spcAft>
              <a:buFont typeface="+mj-lt"/>
              <a:buAutoNum type="arabicPeriod"/>
            </a:pPr>
            <a:r>
              <a:rPr lang="en-GB" sz="1200">
                <a:solidFill>
                  <a:srgbClr val="000000"/>
                </a:solidFill>
                <a:effectLst/>
                <a:latin typeface="Calibri" panose="020F0502020204030204" pitchFamily="34" charset="0"/>
                <a:ea typeface="Calibri" panose="020F0502020204030204" pitchFamily="34" charset="0"/>
              </a:rPr>
              <a:t>Tell the class that they are going to learn more about Honduras later on.</a:t>
            </a:r>
            <a:br>
              <a:rPr lang="en-GB" sz="1200">
                <a:solidFill>
                  <a:srgbClr val="000000"/>
                </a:solidFill>
                <a:effectLst/>
                <a:latin typeface="Calibri" panose="020F0502020204030204" pitchFamily="34" charset="0"/>
                <a:ea typeface="Calibri" panose="020F0502020204030204" pitchFamily="34" charset="0"/>
              </a:rPr>
            </a:br>
            <a:br>
              <a:rPr lang="en-GB" sz="1200">
                <a:solidFill>
                  <a:srgbClr val="000000"/>
                </a:solidFill>
                <a:effectLst/>
                <a:latin typeface="Calibri" panose="020F0502020204030204" pitchFamily="34" charset="0"/>
                <a:ea typeface="Calibri" panose="020F0502020204030204" pitchFamily="34" charset="0"/>
              </a:rPr>
            </a:br>
            <a:r>
              <a:rPr lang="en-GB" sz="1200">
                <a:solidFill>
                  <a:srgbClr val="000000"/>
                </a:solidFill>
                <a:effectLst/>
                <a:latin typeface="Calibri" panose="020F0502020204030204" pitchFamily="34" charset="0"/>
                <a:ea typeface="Calibri" panose="020F0502020204030204" pitchFamily="34" charset="0"/>
              </a:rPr>
              <a:t>Facilitate a whole class discussion using the following questions as prompts:</a:t>
            </a:r>
          </a:p>
          <a:p>
            <a:pPr marL="342900" lvl="0" indent="-342900">
              <a:lnSpc>
                <a:spcPct val="107000"/>
              </a:lnSpc>
              <a:spcAft>
                <a:spcPts val="800"/>
              </a:spcAft>
              <a:buFont typeface="Arial" panose="020B0604020202020204" pitchFamily="34" charset="0"/>
              <a:buChar char="●"/>
            </a:pPr>
            <a:r>
              <a:rPr lang="en-GB" sz="1200">
                <a:solidFill>
                  <a:srgbClr val="000000"/>
                </a:solidFill>
                <a:effectLst/>
                <a:latin typeface="Noto Sans Symbols"/>
                <a:ea typeface="Noto Sans Symbols"/>
                <a:cs typeface="Noto Sans Symbols"/>
              </a:rPr>
              <a:t>What does the word “reuse” mean? [to use something again, more than once!]</a:t>
            </a:r>
            <a:endParaRPr lang="en-GB" sz="1200">
              <a:effectLst/>
              <a:latin typeface="Noto Sans Symbols"/>
              <a:ea typeface="Noto Sans Symbols"/>
              <a:cs typeface="Noto Sans Symbols"/>
            </a:endParaRPr>
          </a:p>
          <a:p>
            <a:pPr marL="342900" lvl="0" indent="-342900">
              <a:lnSpc>
                <a:spcPct val="107000"/>
              </a:lnSpc>
              <a:spcAft>
                <a:spcPts val="800"/>
              </a:spcAft>
              <a:buFont typeface="Arial" panose="020B0604020202020204" pitchFamily="34" charset="0"/>
              <a:buChar char="●"/>
            </a:pPr>
            <a:r>
              <a:rPr lang="en-GB" sz="1200">
                <a:solidFill>
                  <a:srgbClr val="000000"/>
                </a:solidFill>
                <a:effectLst/>
                <a:latin typeface="Noto Sans Symbols"/>
                <a:ea typeface="Noto Sans Symbols"/>
                <a:cs typeface="Noto Sans Symbols"/>
              </a:rPr>
              <a:t>Did you notice that the crabs pass on their shells when they grow out of them, and another crab comes along to </a:t>
            </a:r>
            <a:r>
              <a:rPr lang="en-GB" sz="1200" b="1">
                <a:solidFill>
                  <a:srgbClr val="000000"/>
                </a:solidFill>
                <a:effectLst/>
                <a:latin typeface="Noto Sans Symbols"/>
                <a:ea typeface="Noto Sans Symbols"/>
                <a:cs typeface="Noto Sans Symbols"/>
              </a:rPr>
              <a:t>reuse</a:t>
            </a:r>
            <a:r>
              <a:rPr lang="en-GB" sz="1200">
                <a:solidFill>
                  <a:srgbClr val="000000"/>
                </a:solidFill>
                <a:effectLst/>
                <a:latin typeface="Noto Sans Symbols"/>
                <a:ea typeface="Noto Sans Symbols"/>
                <a:cs typeface="Noto Sans Symbols"/>
              </a:rPr>
              <a:t> it after them?  What do you think of that? </a:t>
            </a:r>
            <a:endParaRPr lang="en-GB" sz="1200">
              <a:effectLst/>
              <a:latin typeface="Noto Sans Symbols"/>
              <a:ea typeface="Noto Sans Symbols"/>
              <a:cs typeface="Noto Sans Symbols"/>
            </a:endParaRPr>
          </a:p>
          <a:p>
            <a:pPr marL="342900" lvl="0" indent="-342900">
              <a:lnSpc>
                <a:spcPct val="107000"/>
              </a:lnSpc>
              <a:spcAft>
                <a:spcPts val="1400"/>
              </a:spcAft>
              <a:buFont typeface="Arial" panose="020B0604020202020204" pitchFamily="34" charset="0"/>
              <a:buChar char="●"/>
            </a:pPr>
            <a:r>
              <a:rPr lang="en-GB" sz="1200">
                <a:solidFill>
                  <a:srgbClr val="000000"/>
                </a:solidFill>
                <a:effectLst/>
                <a:latin typeface="Noto Sans Symbols"/>
                <a:ea typeface="Noto Sans Symbols"/>
                <a:cs typeface="Noto Sans Symbols"/>
              </a:rPr>
              <a:t>Have you or anyone you know ever passed your clothes or toys on to someone else? Do you think this is a good thing? Why/not?</a:t>
            </a:r>
            <a:br>
              <a:rPr lang="en-GB" sz="1200">
                <a:solidFill>
                  <a:srgbClr val="000000"/>
                </a:solidFill>
                <a:effectLst/>
                <a:latin typeface="Noto Sans Symbols"/>
                <a:ea typeface="Noto Sans Symbols"/>
                <a:cs typeface="Noto Sans Symbols"/>
              </a:rPr>
            </a:br>
            <a:endParaRPr lang="en-GB" sz="1200">
              <a:effectLst/>
              <a:latin typeface="Noto Sans Symbols"/>
              <a:ea typeface="Noto Sans Symbols"/>
              <a:cs typeface="Noto Sans Symbols"/>
            </a:endParaRPr>
          </a:p>
          <a:p>
            <a:endParaRPr lang="en-GB"/>
          </a:p>
        </p:txBody>
      </p:sp>
      <p:sp>
        <p:nvSpPr>
          <p:cNvPr id="4" name="Slide Number Placeholder 3"/>
          <p:cNvSpPr>
            <a:spLocks noGrp="1"/>
          </p:cNvSpPr>
          <p:nvPr>
            <p:ph type="sldNum" sz="quarter" idx="5"/>
          </p:nvPr>
        </p:nvSpPr>
        <p:spPr/>
        <p:txBody>
          <a:bodyPr/>
          <a:lstStyle/>
          <a:p>
            <a:fld id="{6F1978DB-B690-4F71-AE4D-0DC9F42FC1AF}" type="slidenum">
              <a:rPr lang="en-GB" smtClean="0"/>
              <a:t>9</a:t>
            </a:fld>
            <a:endParaRPr lang="en-GB"/>
          </a:p>
        </p:txBody>
      </p:sp>
    </p:spTree>
    <p:extLst>
      <p:ext uri="{BB962C8B-B14F-4D97-AF65-F5344CB8AC3E}">
        <p14:creationId xmlns:p14="http://schemas.microsoft.com/office/powerpoint/2010/main" val="460852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Imagen 7" descr="Patrón de fondo&#10;&#10;Descripción generada automáticamente">
            <a:extLst>
              <a:ext uri="{FF2B5EF4-FFF2-40B4-BE49-F238E27FC236}">
                <a16:creationId xmlns:a16="http://schemas.microsoft.com/office/drawing/2014/main" id="{8C85F450-6A20-4C07-8087-C5C02C86B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 y="0"/>
            <a:ext cx="12170664" cy="6858000"/>
          </a:xfrm>
          <a:prstGeom prst="rect">
            <a:avLst/>
          </a:prstGeom>
        </p:spPr>
      </p:pic>
      <p:sp>
        <p:nvSpPr>
          <p:cNvPr id="2" name="Título 1">
            <a:extLst>
              <a:ext uri="{FF2B5EF4-FFF2-40B4-BE49-F238E27FC236}">
                <a16:creationId xmlns:a16="http://schemas.microsoft.com/office/drawing/2014/main" id="{E9B677FB-36E3-43B2-A4E2-F73487A9E31B}"/>
              </a:ext>
            </a:extLst>
          </p:cNvPr>
          <p:cNvSpPr>
            <a:spLocks noGrp="1"/>
          </p:cNvSpPr>
          <p:nvPr>
            <p:ph type="ctrTitle"/>
          </p:nvPr>
        </p:nvSpPr>
        <p:spPr>
          <a:xfrm>
            <a:off x="1524000" y="1496900"/>
            <a:ext cx="9144000" cy="2387600"/>
          </a:xfrm>
        </p:spPr>
        <p:txBody>
          <a:bodyPr anchor="b">
            <a:normAutofit/>
          </a:bodyPr>
          <a:lstStyle>
            <a:lvl1pPr algn="ctr">
              <a:defRPr sz="5400">
                <a:solidFill>
                  <a:schemeClr val="tx1">
                    <a:lumMod val="75000"/>
                    <a:lumOff val="25000"/>
                  </a:schemeClr>
                </a:solidFill>
                <a:latin typeface="AvenirNext LT Pro Bold" panose="020B0804020202020204" pitchFamily="34" charset="0"/>
              </a:defRPr>
            </a:lvl1pPr>
          </a:lstStyle>
          <a:p>
            <a:r>
              <a:rPr lang="es-ES"/>
              <a:t>Haga clic para modificar el estilo de título del patrón</a:t>
            </a:r>
            <a:endParaRPr lang="es-HN"/>
          </a:p>
        </p:txBody>
      </p:sp>
      <p:sp>
        <p:nvSpPr>
          <p:cNvPr id="3" name="Subtítulo 2">
            <a:extLst>
              <a:ext uri="{FF2B5EF4-FFF2-40B4-BE49-F238E27FC236}">
                <a16:creationId xmlns:a16="http://schemas.microsoft.com/office/drawing/2014/main" id="{FBC8E84E-F1F1-4D55-82CC-5FC8C3041E57}"/>
              </a:ext>
            </a:extLst>
          </p:cNvPr>
          <p:cNvSpPr>
            <a:spLocks noGrp="1"/>
          </p:cNvSpPr>
          <p:nvPr>
            <p:ph type="subTitle" idx="1"/>
          </p:nvPr>
        </p:nvSpPr>
        <p:spPr>
          <a:xfrm>
            <a:off x="1524000" y="3976575"/>
            <a:ext cx="9144000" cy="882876"/>
          </a:xfrm>
        </p:spPr>
        <p:txBody>
          <a:bodyPr/>
          <a:lstStyle>
            <a:lvl1pPr marL="0" indent="0" algn="ctr">
              <a:buNone/>
              <a:defRPr sz="2400">
                <a:solidFill>
                  <a:schemeClr val="tx1">
                    <a:lumMod val="75000"/>
                    <a:lumOff val="25000"/>
                  </a:schemeClr>
                </a:solidFill>
                <a:latin typeface="Avenir Next Demi Bold" panose="020B07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HN"/>
          </a:p>
        </p:txBody>
      </p:sp>
      <p:sp>
        <p:nvSpPr>
          <p:cNvPr id="4" name="Marcador de fecha 3">
            <a:extLst>
              <a:ext uri="{FF2B5EF4-FFF2-40B4-BE49-F238E27FC236}">
                <a16:creationId xmlns:a16="http://schemas.microsoft.com/office/drawing/2014/main" id="{8DCBDFD8-0C92-4AEA-8F71-592060A2B171}"/>
              </a:ext>
            </a:extLst>
          </p:cNvPr>
          <p:cNvSpPr>
            <a:spLocks noGrp="1"/>
          </p:cNvSpPr>
          <p:nvPr>
            <p:ph type="dt" sz="half" idx="10"/>
          </p:nvPr>
        </p:nvSpPr>
        <p:spPr/>
        <p:txBody>
          <a:bodyPr/>
          <a:lstStyle/>
          <a:p>
            <a:endParaRPr lang="es-HN"/>
          </a:p>
        </p:txBody>
      </p:sp>
      <p:sp>
        <p:nvSpPr>
          <p:cNvPr id="5" name="Marcador de pie de página 4">
            <a:extLst>
              <a:ext uri="{FF2B5EF4-FFF2-40B4-BE49-F238E27FC236}">
                <a16:creationId xmlns:a16="http://schemas.microsoft.com/office/drawing/2014/main" id="{AFD0E2B7-D588-45B3-A7ED-91B1ECC2A39D}"/>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5D7CAD93-BC21-45FB-A7B4-DA16073F9082}"/>
              </a:ext>
            </a:extLst>
          </p:cNvPr>
          <p:cNvSpPr>
            <a:spLocks noGrp="1"/>
          </p:cNvSpPr>
          <p:nvPr>
            <p:ph type="sldNum" sz="quarter" idx="12"/>
          </p:nvPr>
        </p:nvSpPr>
        <p:spPr/>
        <p:txBody>
          <a:bodyPr/>
          <a:lstStyle/>
          <a:p>
            <a:fld id="{FB9EF8FB-932E-4DAB-8EA8-3B369FFFF798}" type="slidenum">
              <a:rPr lang="es-HN" smtClean="0"/>
              <a:t>‹#›</a:t>
            </a:fld>
            <a:endParaRPr lang="es-HN"/>
          </a:p>
        </p:txBody>
      </p:sp>
    </p:spTree>
    <p:extLst>
      <p:ext uri="{BB962C8B-B14F-4D97-AF65-F5344CB8AC3E}">
        <p14:creationId xmlns:p14="http://schemas.microsoft.com/office/powerpoint/2010/main" val="886756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868F9E-FE77-441F-B0DA-FE65F89AF1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71" y="3953"/>
            <a:ext cx="12165257" cy="6850093"/>
          </a:xfrm>
          <a:prstGeom prst="rect">
            <a:avLst/>
          </a:prstGeom>
        </p:spPr>
      </p:pic>
    </p:spTree>
    <p:extLst>
      <p:ext uri="{BB962C8B-B14F-4D97-AF65-F5344CB8AC3E}">
        <p14:creationId xmlns:p14="http://schemas.microsoft.com/office/powerpoint/2010/main" val="2673604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DE5041C-2E23-4AA3-AB18-D823EFA703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48" y="3096"/>
            <a:ext cx="12168304" cy="6851808"/>
          </a:xfrm>
          <a:prstGeom prst="rect">
            <a:avLst/>
          </a:prstGeom>
        </p:spPr>
      </p:pic>
    </p:spTree>
    <p:extLst>
      <p:ext uri="{BB962C8B-B14F-4D97-AF65-F5344CB8AC3E}">
        <p14:creationId xmlns:p14="http://schemas.microsoft.com/office/powerpoint/2010/main" val="2026346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ítulo vertical y 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7D2206C-9A83-485C-8149-AEF462D154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71" y="3953"/>
            <a:ext cx="12165257" cy="6850093"/>
          </a:xfrm>
          <a:prstGeom prst="rect">
            <a:avLst/>
          </a:prstGeom>
        </p:spPr>
      </p:pic>
    </p:spTree>
    <p:extLst>
      <p:ext uri="{BB962C8B-B14F-4D97-AF65-F5344CB8AC3E}">
        <p14:creationId xmlns:p14="http://schemas.microsoft.com/office/powerpoint/2010/main" val="1088271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ítulo vertical y 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38A016C-0763-4C40-9266-13BA2DB6E6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68" y="2431"/>
            <a:ext cx="12170664" cy="6853137"/>
          </a:xfrm>
          <a:prstGeom prst="rect">
            <a:avLst/>
          </a:prstGeom>
        </p:spPr>
      </p:pic>
    </p:spTree>
    <p:extLst>
      <p:ext uri="{BB962C8B-B14F-4D97-AF65-F5344CB8AC3E}">
        <p14:creationId xmlns:p14="http://schemas.microsoft.com/office/powerpoint/2010/main" val="251781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ítulo vertical y 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5D78D4-C494-4E47-95E3-6B95369F8C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68" y="2431"/>
            <a:ext cx="12170664" cy="6853137"/>
          </a:xfrm>
          <a:prstGeom prst="rect">
            <a:avLst/>
          </a:prstGeom>
        </p:spPr>
      </p:pic>
    </p:spTree>
    <p:extLst>
      <p:ext uri="{BB962C8B-B14F-4D97-AF65-F5344CB8AC3E}">
        <p14:creationId xmlns:p14="http://schemas.microsoft.com/office/powerpoint/2010/main" val="2713319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ítulo vertical y texto">
    <p:spTree>
      <p:nvGrpSpPr>
        <p:cNvPr id="1" name=""/>
        <p:cNvGrpSpPr/>
        <p:nvPr/>
      </p:nvGrpSpPr>
      <p:grpSpPr>
        <a:xfrm>
          <a:off x="0" y="0"/>
          <a:ext cx="0" cy="0"/>
          <a:chOff x="0" y="0"/>
          <a:chExt cx="0" cy="0"/>
        </a:xfrm>
      </p:grpSpPr>
      <p:pic>
        <p:nvPicPr>
          <p:cNvPr id="3" name="Imagen 2" descr="Un dibujo de un árbol&#10;&#10;Descripción generada automáticamente con confianza baja">
            <a:extLst>
              <a:ext uri="{FF2B5EF4-FFF2-40B4-BE49-F238E27FC236}">
                <a16:creationId xmlns:a16="http://schemas.microsoft.com/office/drawing/2014/main" id="{53356DBF-EECC-453A-9546-4D7E09DF69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 y="0"/>
            <a:ext cx="12173712" cy="6858000"/>
          </a:xfrm>
          <a:prstGeom prst="rect">
            <a:avLst/>
          </a:prstGeom>
        </p:spPr>
      </p:pic>
    </p:spTree>
    <p:extLst>
      <p:ext uri="{BB962C8B-B14F-4D97-AF65-F5344CB8AC3E}">
        <p14:creationId xmlns:p14="http://schemas.microsoft.com/office/powerpoint/2010/main" val="2252325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9A590F9-9ACD-40CC-95D3-6A3C13019A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68" y="2431"/>
            <a:ext cx="12170664" cy="6853137"/>
          </a:xfrm>
          <a:prstGeom prst="rect">
            <a:avLst/>
          </a:prstGeom>
        </p:spPr>
      </p:pic>
      <p:sp>
        <p:nvSpPr>
          <p:cNvPr id="2" name="Título 1">
            <a:extLst>
              <a:ext uri="{FF2B5EF4-FFF2-40B4-BE49-F238E27FC236}">
                <a16:creationId xmlns:a16="http://schemas.microsoft.com/office/drawing/2014/main" id="{F0BCBE96-FAD8-4B2A-91BF-7F7950F6F9D7}"/>
              </a:ext>
            </a:extLst>
          </p:cNvPr>
          <p:cNvSpPr>
            <a:spLocks noGrp="1"/>
          </p:cNvSpPr>
          <p:nvPr>
            <p:ph type="title"/>
          </p:nvPr>
        </p:nvSpPr>
        <p:spPr>
          <a:xfrm>
            <a:off x="1393370" y="365125"/>
            <a:ext cx="9960429" cy="1325563"/>
          </a:xfrm>
        </p:spPr>
        <p:txBody>
          <a:bodyPr>
            <a:normAutofit/>
          </a:bodyPr>
          <a:lstStyle>
            <a:lvl1pPr>
              <a:defRPr sz="3200">
                <a:solidFill>
                  <a:schemeClr val="bg1"/>
                </a:solidFill>
                <a:latin typeface="AvenirNext LT Pro Bold" panose="020B0804020202020204" pitchFamily="34" charset="0"/>
              </a:defRPr>
            </a:lvl1p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6D850A59-C372-4678-8FFC-4473C2134516}"/>
              </a:ext>
            </a:extLst>
          </p:cNvPr>
          <p:cNvSpPr>
            <a:spLocks noGrp="1"/>
          </p:cNvSpPr>
          <p:nvPr>
            <p:ph idx="1"/>
          </p:nvPr>
        </p:nvSpPr>
        <p:spPr>
          <a:xfrm>
            <a:off x="1393370" y="1825625"/>
            <a:ext cx="9960430" cy="3283404"/>
          </a:xfrm>
        </p:spPr>
        <p:txBody>
          <a:bodyPr/>
          <a:lstStyle>
            <a:lvl1pPr>
              <a:defRPr>
                <a:solidFill>
                  <a:schemeClr val="bg1"/>
                </a:solidFill>
                <a:latin typeface="Avenir Next Demi Bold" panose="020B0703020202020204" pitchFamily="34" charset="0"/>
              </a:defRPr>
            </a:lvl1pPr>
            <a:lvl2pPr>
              <a:defRPr>
                <a:solidFill>
                  <a:schemeClr val="bg1"/>
                </a:solidFill>
                <a:latin typeface="Avenir Next Demi Bold" panose="020B0703020202020204" pitchFamily="34" charset="0"/>
              </a:defRPr>
            </a:lvl2pPr>
            <a:lvl3pPr>
              <a:defRPr>
                <a:solidFill>
                  <a:schemeClr val="bg1"/>
                </a:solidFill>
                <a:latin typeface="Avenir Next Demi Bold" panose="020B0703020202020204" pitchFamily="34" charset="0"/>
              </a:defRPr>
            </a:lvl3pPr>
            <a:lvl4pPr>
              <a:defRPr>
                <a:solidFill>
                  <a:schemeClr val="bg1"/>
                </a:solidFill>
                <a:latin typeface="Avenir Next Demi Bold" panose="020B0703020202020204" pitchFamily="34" charset="0"/>
              </a:defRPr>
            </a:lvl4pPr>
            <a:lvl5pPr>
              <a:defRPr>
                <a:solidFill>
                  <a:schemeClr val="bg1"/>
                </a:solidFill>
                <a:latin typeface="Avenir Next Demi Bold" panose="020B0703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Tree>
    <p:extLst>
      <p:ext uri="{BB962C8B-B14F-4D97-AF65-F5344CB8AC3E}">
        <p14:creationId xmlns:p14="http://schemas.microsoft.com/office/powerpoint/2010/main" val="408825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D30017F-6F98-4241-A39C-BD6F1515F8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 y="1573"/>
            <a:ext cx="12173712" cy="6854853"/>
          </a:xfrm>
          <a:prstGeom prst="rect">
            <a:avLst/>
          </a:prstGeom>
        </p:spPr>
      </p:pic>
      <p:sp>
        <p:nvSpPr>
          <p:cNvPr id="4" name="Marcador de fecha 3">
            <a:extLst>
              <a:ext uri="{FF2B5EF4-FFF2-40B4-BE49-F238E27FC236}">
                <a16:creationId xmlns:a16="http://schemas.microsoft.com/office/drawing/2014/main" id="{B2DF206C-860E-4B1B-8B51-1D08AF9B1B15}"/>
              </a:ext>
            </a:extLst>
          </p:cNvPr>
          <p:cNvSpPr>
            <a:spLocks noGrp="1"/>
          </p:cNvSpPr>
          <p:nvPr>
            <p:ph type="dt" sz="half" idx="10"/>
          </p:nvPr>
        </p:nvSpPr>
        <p:spPr/>
        <p:txBody>
          <a:bodyPr/>
          <a:lstStyle/>
          <a:p>
            <a:endParaRPr lang="es-HN"/>
          </a:p>
        </p:txBody>
      </p:sp>
      <p:sp>
        <p:nvSpPr>
          <p:cNvPr id="5" name="Marcador de pie de página 4">
            <a:extLst>
              <a:ext uri="{FF2B5EF4-FFF2-40B4-BE49-F238E27FC236}">
                <a16:creationId xmlns:a16="http://schemas.microsoft.com/office/drawing/2014/main" id="{092924E0-55D7-4F43-A393-92A80F690A1A}"/>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D6B2EA5A-107A-4E8D-81EF-EA5197DBEE1E}"/>
              </a:ext>
            </a:extLst>
          </p:cNvPr>
          <p:cNvSpPr>
            <a:spLocks noGrp="1"/>
          </p:cNvSpPr>
          <p:nvPr>
            <p:ph type="sldNum" sz="quarter" idx="12"/>
          </p:nvPr>
        </p:nvSpPr>
        <p:spPr/>
        <p:txBody>
          <a:bodyPr/>
          <a:lstStyle/>
          <a:p>
            <a:fld id="{FB9EF8FB-932E-4DAB-8EA8-3B369FFFF798}" type="slidenum">
              <a:rPr lang="es-HN" smtClean="0"/>
              <a:t>‹#›</a:t>
            </a:fld>
            <a:endParaRPr lang="es-HN"/>
          </a:p>
        </p:txBody>
      </p:sp>
    </p:spTree>
    <p:extLst>
      <p:ext uri="{BB962C8B-B14F-4D97-AF65-F5344CB8AC3E}">
        <p14:creationId xmlns:p14="http://schemas.microsoft.com/office/powerpoint/2010/main" val="115340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4B49370-FA64-4BE6-8984-52BA3EC7CC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68" y="2431"/>
            <a:ext cx="12170664" cy="6853137"/>
          </a:xfrm>
          <a:prstGeom prst="rect">
            <a:avLst/>
          </a:prstGeom>
        </p:spPr>
      </p:pic>
      <p:sp>
        <p:nvSpPr>
          <p:cNvPr id="2" name="Título 1">
            <a:extLst>
              <a:ext uri="{FF2B5EF4-FFF2-40B4-BE49-F238E27FC236}">
                <a16:creationId xmlns:a16="http://schemas.microsoft.com/office/drawing/2014/main" id="{85C38980-F48A-4937-9F96-CA08FA3E3C4D}"/>
              </a:ext>
            </a:extLst>
          </p:cNvPr>
          <p:cNvSpPr>
            <a:spLocks noGrp="1"/>
          </p:cNvSpPr>
          <p:nvPr>
            <p:ph type="title"/>
          </p:nvPr>
        </p:nvSpPr>
        <p:spPr/>
        <p:txBody>
          <a:bodyPr>
            <a:normAutofit/>
          </a:bodyPr>
          <a:lstStyle>
            <a:lvl1pPr>
              <a:defRPr sz="3600">
                <a:solidFill>
                  <a:schemeClr val="bg1"/>
                </a:solidFill>
                <a:latin typeface="AvenirNext LT Pro Bold" panose="020B0804020202020204" pitchFamily="34" charset="0"/>
              </a:defRPr>
            </a:lvl1p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BC029B02-1672-4FF7-A0CD-DC42A0F8D3ED}"/>
              </a:ext>
            </a:extLst>
          </p:cNvPr>
          <p:cNvSpPr>
            <a:spLocks noGrp="1"/>
          </p:cNvSpPr>
          <p:nvPr>
            <p:ph sz="half" idx="1"/>
          </p:nvPr>
        </p:nvSpPr>
        <p:spPr>
          <a:xfrm>
            <a:off x="838200" y="1825625"/>
            <a:ext cx="5181600" cy="3472089"/>
          </a:xfrm>
        </p:spPr>
        <p:txBody>
          <a:bodyPr/>
          <a:lstStyle>
            <a:lvl1pPr>
              <a:defRPr>
                <a:solidFill>
                  <a:schemeClr val="bg1"/>
                </a:solidFill>
                <a:latin typeface="Avenir Next Demi Bold" panose="020B0703020202020204" pitchFamily="34" charset="0"/>
              </a:defRPr>
            </a:lvl1pPr>
            <a:lvl2pPr>
              <a:defRPr>
                <a:solidFill>
                  <a:schemeClr val="bg1"/>
                </a:solidFill>
                <a:latin typeface="Avenir Next Demi Bold" panose="020B0703020202020204" pitchFamily="34" charset="0"/>
              </a:defRPr>
            </a:lvl2pPr>
            <a:lvl3pPr>
              <a:defRPr>
                <a:solidFill>
                  <a:schemeClr val="bg1"/>
                </a:solidFill>
                <a:latin typeface="Avenir Next Demi Bold" panose="020B0703020202020204" pitchFamily="34" charset="0"/>
              </a:defRPr>
            </a:lvl3pPr>
            <a:lvl4pPr>
              <a:defRPr>
                <a:solidFill>
                  <a:schemeClr val="bg1"/>
                </a:solidFill>
                <a:latin typeface="Avenir Next Demi Bold" panose="020B0703020202020204" pitchFamily="34" charset="0"/>
              </a:defRPr>
            </a:lvl4pPr>
            <a:lvl5pPr>
              <a:defRPr>
                <a:solidFill>
                  <a:schemeClr val="bg1"/>
                </a:solidFill>
                <a:latin typeface="Avenir Next Demi Bold" panose="020B0703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contenido 3">
            <a:extLst>
              <a:ext uri="{FF2B5EF4-FFF2-40B4-BE49-F238E27FC236}">
                <a16:creationId xmlns:a16="http://schemas.microsoft.com/office/drawing/2014/main" id="{0C35FDEA-5C21-486B-9623-45549F37828B}"/>
              </a:ext>
            </a:extLst>
          </p:cNvPr>
          <p:cNvSpPr>
            <a:spLocks noGrp="1"/>
          </p:cNvSpPr>
          <p:nvPr>
            <p:ph sz="half" idx="2"/>
          </p:nvPr>
        </p:nvSpPr>
        <p:spPr>
          <a:xfrm>
            <a:off x="6172200" y="1825625"/>
            <a:ext cx="5181600" cy="3472089"/>
          </a:xfrm>
        </p:spPr>
        <p:txBody>
          <a:bodyPr/>
          <a:lstStyle>
            <a:lvl1pPr>
              <a:defRPr>
                <a:solidFill>
                  <a:schemeClr val="bg1"/>
                </a:solidFill>
                <a:latin typeface="Avenir Next Demi Bold" panose="020B0703020202020204" pitchFamily="34" charset="0"/>
              </a:defRPr>
            </a:lvl1pPr>
            <a:lvl2pPr>
              <a:defRPr>
                <a:solidFill>
                  <a:schemeClr val="bg1"/>
                </a:solidFill>
                <a:latin typeface="Avenir Next Demi Bold" panose="020B0703020202020204" pitchFamily="34" charset="0"/>
              </a:defRPr>
            </a:lvl2pPr>
            <a:lvl3pPr>
              <a:defRPr>
                <a:solidFill>
                  <a:schemeClr val="bg1"/>
                </a:solidFill>
                <a:latin typeface="Avenir Next Demi Bold" panose="020B0703020202020204" pitchFamily="34" charset="0"/>
              </a:defRPr>
            </a:lvl3pPr>
            <a:lvl4pPr>
              <a:defRPr>
                <a:solidFill>
                  <a:schemeClr val="bg1"/>
                </a:solidFill>
                <a:latin typeface="Avenir Next Demi Bold" panose="020B0703020202020204" pitchFamily="34" charset="0"/>
              </a:defRPr>
            </a:lvl4pPr>
            <a:lvl5pPr>
              <a:defRPr>
                <a:solidFill>
                  <a:schemeClr val="bg1"/>
                </a:solidFill>
                <a:latin typeface="Avenir Next Demi Bold" panose="020B0703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5" name="Marcador de fecha 4">
            <a:extLst>
              <a:ext uri="{FF2B5EF4-FFF2-40B4-BE49-F238E27FC236}">
                <a16:creationId xmlns:a16="http://schemas.microsoft.com/office/drawing/2014/main" id="{EACC0561-D807-49C7-8A30-7C1433863347}"/>
              </a:ext>
            </a:extLst>
          </p:cNvPr>
          <p:cNvSpPr>
            <a:spLocks noGrp="1"/>
          </p:cNvSpPr>
          <p:nvPr>
            <p:ph type="dt" sz="half" idx="10"/>
          </p:nvPr>
        </p:nvSpPr>
        <p:spPr/>
        <p:txBody>
          <a:bodyPr/>
          <a:lstStyle/>
          <a:p>
            <a:endParaRPr lang="es-HN"/>
          </a:p>
        </p:txBody>
      </p:sp>
      <p:sp>
        <p:nvSpPr>
          <p:cNvPr id="6" name="Marcador de pie de página 5">
            <a:extLst>
              <a:ext uri="{FF2B5EF4-FFF2-40B4-BE49-F238E27FC236}">
                <a16:creationId xmlns:a16="http://schemas.microsoft.com/office/drawing/2014/main" id="{7A1FFBAF-40E3-433C-BB8F-798EF17581A3}"/>
              </a:ext>
            </a:extLst>
          </p:cNvPr>
          <p:cNvSpPr>
            <a:spLocks noGrp="1"/>
          </p:cNvSpPr>
          <p:nvPr>
            <p:ph type="ftr" sz="quarter" idx="11"/>
          </p:nvPr>
        </p:nvSpPr>
        <p:spPr/>
        <p:txBody>
          <a:bodyPr/>
          <a:lstStyle/>
          <a:p>
            <a:endParaRPr lang="es-HN"/>
          </a:p>
        </p:txBody>
      </p:sp>
      <p:sp>
        <p:nvSpPr>
          <p:cNvPr id="7" name="Marcador de número de diapositiva 6">
            <a:extLst>
              <a:ext uri="{FF2B5EF4-FFF2-40B4-BE49-F238E27FC236}">
                <a16:creationId xmlns:a16="http://schemas.microsoft.com/office/drawing/2014/main" id="{9AB840D9-304B-4745-A2A4-4C131A3DFF90}"/>
              </a:ext>
            </a:extLst>
          </p:cNvPr>
          <p:cNvSpPr>
            <a:spLocks noGrp="1"/>
          </p:cNvSpPr>
          <p:nvPr>
            <p:ph type="sldNum" sz="quarter" idx="12"/>
          </p:nvPr>
        </p:nvSpPr>
        <p:spPr/>
        <p:txBody>
          <a:bodyPr/>
          <a:lstStyle/>
          <a:p>
            <a:fld id="{FB9EF8FB-932E-4DAB-8EA8-3B369FFFF798}" type="slidenum">
              <a:rPr lang="es-HN" smtClean="0"/>
              <a:t>‹#›</a:t>
            </a:fld>
            <a:endParaRPr lang="es-HN"/>
          </a:p>
        </p:txBody>
      </p:sp>
    </p:spTree>
    <p:extLst>
      <p:ext uri="{BB962C8B-B14F-4D97-AF65-F5344CB8AC3E}">
        <p14:creationId xmlns:p14="http://schemas.microsoft.com/office/powerpoint/2010/main" val="1579620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1" name="Imagen 10" descr="Forma, Rectángulo&#10;&#10;Descripción generada automáticamente">
            <a:extLst>
              <a:ext uri="{FF2B5EF4-FFF2-40B4-BE49-F238E27FC236}">
                <a16:creationId xmlns:a16="http://schemas.microsoft.com/office/drawing/2014/main" id="{C189E87C-103E-4C95-A8EA-9365F6A11C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71" y="0"/>
            <a:ext cx="12165257" cy="6858000"/>
          </a:xfrm>
          <a:prstGeom prst="rect">
            <a:avLst/>
          </a:prstGeom>
        </p:spPr>
      </p:pic>
    </p:spTree>
    <p:extLst>
      <p:ext uri="{BB962C8B-B14F-4D97-AF65-F5344CB8AC3E}">
        <p14:creationId xmlns:p14="http://schemas.microsoft.com/office/powerpoint/2010/main" val="412301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B57332B-B1CE-4E31-BE19-8B804770E0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71" y="3953"/>
            <a:ext cx="12165257" cy="6850093"/>
          </a:xfrm>
          <a:prstGeom prst="rect">
            <a:avLst/>
          </a:prstGeom>
        </p:spPr>
      </p:pic>
    </p:spTree>
    <p:extLst>
      <p:ext uri="{BB962C8B-B14F-4D97-AF65-F5344CB8AC3E}">
        <p14:creationId xmlns:p14="http://schemas.microsoft.com/office/powerpoint/2010/main" val="25058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F1FA19D-F887-4204-B9DE-93745F87E5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48" y="3096"/>
            <a:ext cx="12168304" cy="6851808"/>
          </a:xfrm>
          <a:prstGeom prst="rect">
            <a:avLst/>
          </a:prstGeom>
        </p:spPr>
      </p:pic>
    </p:spTree>
    <p:extLst>
      <p:ext uri="{BB962C8B-B14F-4D97-AF65-F5344CB8AC3E}">
        <p14:creationId xmlns:p14="http://schemas.microsoft.com/office/powerpoint/2010/main" val="422657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D93092D2-92E0-4A67-B239-6A26324A23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71" y="3953"/>
            <a:ext cx="12165257" cy="6850093"/>
          </a:xfrm>
          <a:prstGeom prst="rect">
            <a:avLst/>
          </a:prstGeom>
        </p:spPr>
      </p:pic>
      <p:sp>
        <p:nvSpPr>
          <p:cNvPr id="2" name="Título 1">
            <a:extLst>
              <a:ext uri="{FF2B5EF4-FFF2-40B4-BE49-F238E27FC236}">
                <a16:creationId xmlns:a16="http://schemas.microsoft.com/office/drawing/2014/main" id="{F0F57586-3554-44B0-98F7-51B7C7516746}"/>
              </a:ext>
            </a:extLst>
          </p:cNvPr>
          <p:cNvSpPr>
            <a:spLocks noGrp="1"/>
          </p:cNvSpPr>
          <p:nvPr>
            <p:ph type="title"/>
          </p:nvPr>
        </p:nvSpPr>
        <p:spPr>
          <a:xfrm>
            <a:off x="839788" y="1128486"/>
            <a:ext cx="3932237" cy="1600200"/>
          </a:xfrm>
        </p:spPr>
        <p:txBody>
          <a:bodyPr anchor="b"/>
          <a:lstStyle>
            <a:lvl1pPr>
              <a:defRPr sz="3200">
                <a:solidFill>
                  <a:schemeClr val="bg1"/>
                </a:solidFill>
                <a:latin typeface="Avenir Next Demi Bold" panose="020B0703020202020204" pitchFamily="34" charset="0"/>
              </a:defRPr>
            </a:lvl1p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D682D8EF-83B7-46D2-A04F-D8CCD497C7AC}"/>
              </a:ext>
            </a:extLst>
          </p:cNvPr>
          <p:cNvSpPr>
            <a:spLocks noGrp="1"/>
          </p:cNvSpPr>
          <p:nvPr>
            <p:ph idx="1"/>
          </p:nvPr>
        </p:nvSpPr>
        <p:spPr>
          <a:xfrm>
            <a:off x="5183188" y="987426"/>
            <a:ext cx="6172200" cy="4528004"/>
          </a:xfrm>
        </p:spPr>
        <p:txBody>
          <a:bodyPr/>
          <a:lstStyle>
            <a:lvl1pPr>
              <a:defRPr sz="3200">
                <a:solidFill>
                  <a:schemeClr val="bg1"/>
                </a:solidFill>
                <a:latin typeface="Avenir Next Demi Bold" panose="020B0703020202020204" pitchFamily="34" charset="0"/>
              </a:defRPr>
            </a:lvl1pPr>
            <a:lvl2pPr>
              <a:defRPr sz="2800">
                <a:solidFill>
                  <a:schemeClr val="bg1"/>
                </a:solidFill>
                <a:latin typeface="Avenir Next Demi Bold" panose="020B0703020202020204" pitchFamily="34" charset="0"/>
              </a:defRPr>
            </a:lvl2pPr>
            <a:lvl3pPr>
              <a:defRPr sz="2400">
                <a:solidFill>
                  <a:schemeClr val="bg1"/>
                </a:solidFill>
                <a:latin typeface="Avenir Next Demi Bold" panose="020B0703020202020204" pitchFamily="34" charset="0"/>
              </a:defRPr>
            </a:lvl3pPr>
            <a:lvl4pPr>
              <a:defRPr sz="2000">
                <a:solidFill>
                  <a:schemeClr val="bg1"/>
                </a:solidFill>
                <a:latin typeface="Avenir Next Demi Bold" panose="020B0703020202020204" pitchFamily="34" charset="0"/>
              </a:defRPr>
            </a:lvl4pPr>
            <a:lvl5pPr>
              <a:defRPr sz="2000">
                <a:solidFill>
                  <a:schemeClr val="bg1"/>
                </a:solidFill>
                <a:latin typeface="Avenir Next Demi Bold" panose="020B0703020202020204" pitchFamily="34" charset="0"/>
              </a:defRPr>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texto 3">
            <a:extLst>
              <a:ext uri="{FF2B5EF4-FFF2-40B4-BE49-F238E27FC236}">
                <a16:creationId xmlns:a16="http://schemas.microsoft.com/office/drawing/2014/main" id="{4C6EBD34-725A-4ED6-8BD1-BA67F2B7B5B9}"/>
              </a:ext>
            </a:extLst>
          </p:cNvPr>
          <p:cNvSpPr>
            <a:spLocks noGrp="1"/>
          </p:cNvSpPr>
          <p:nvPr>
            <p:ph type="body" sz="half" idx="2"/>
          </p:nvPr>
        </p:nvSpPr>
        <p:spPr>
          <a:xfrm>
            <a:off x="839788" y="2728686"/>
            <a:ext cx="3932237" cy="2786743"/>
          </a:xfrm>
        </p:spPr>
        <p:txBody>
          <a:bodyPr/>
          <a:lstStyle>
            <a:lvl1pPr marL="0" indent="0">
              <a:buNone/>
              <a:defRPr sz="1600">
                <a:solidFill>
                  <a:schemeClr val="bg1"/>
                </a:solidFill>
                <a:latin typeface="Avenir Next Demi Bold" panose="020B07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3294448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D45D22B9-01D6-4261-8FA1-D7448B5771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71" y="3953"/>
            <a:ext cx="12165257" cy="6850093"/>
          </a:xfrm>
          <a:prstGeom prst="rect">
            <a:avLst/>
          </a:prstGeom>
        </p:spPr>
      </p:pic>
      <p:sp>
        <p:nvSpPr>
          <p:cNvPr id="10" name="Rectángulo 9">
            <a:extLst>
              <a:ext uri="{FF2B5EF4-FFF2-40B4-BE49-F238E27FC236}">
                <a16:creationId xmlns:a16="http://schemas.microsoft.com/office/drawing/2014/main" id="{71566330-8F98-4423-9A3E-AE298EDB57C1}"/>
              </a:ext>
            </a:extLst>
          </p:cNvPr>
          <p:cNvSpPr/>
          <p:nvPr userDrawn="1"/>
        </p:nvSpPr>
        <p:spPr>
          <a:xfrm>
            <a:off x="5180013" y="457200"/>
            <a:ext cx="6172200" cy="4332514"/>
          </a:xfrm>
          <a:prstGeom prst="rect">
            <a:avLst/>
          </a:prstGeom>
          <a:noFill/>
          <a:ln w="1111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2" name="Título 1">
            <a:extLst>
              <a:ext uri="{FF2B5EF4-FFF2-40B4-BE49-F238E27FC236}">
                <a16:creationId xmlns:a16="http://schemas.microsoft.com/office/drawing/2014/main" id="{1DB66CF8-F5BD-4867-AAE2-8AF2CB8AF434}"/>
              </a:ext>
            </a:extLst>
          </p:cNvPr>
          <p:cNvSpPr>
            <a:spLocks noGrp="1"/>
          </p:cNvSpPr>
          <p:nvPr>
            <p:ph type="title"/>
          </p:nvPr>
        </p:nvSpPr>
        <p:spPr>
          <a:xfrm>
            <a:off x="839788" y="457200"/>
            <a:ext cx="3932237" cy="1600200"/>
          </a:xfrm>
        </p:spPr>
        <p:txBody>
          <a:bodyPr anchor="b"/>
          <a:lstStyle>
            <a:lvl1pPr>
              <a:defRPr sz="3200">
                <a:solidFill>
                  <a:schemeClr val="bg1"/>
                </a:solidFill>
                <a:latin typeface="Avenir Next Demi Bold" panose="020B0703020202020204" pitchFamily="34" charset="0"/>
              </a:defRPr>
            </a:lvl1pPr>
          </a:lstStyle>
          <a:p>
            <a:r>
              <a:rPr lang="es-ES"/>
              <a:t>Haga clic para modificar el estilo de título del patrón</a:t>
            </a:r>
            <a:endParaRPr lang="es-HN"/>
          </a:p>
        </p:txBody>
      </p:sp>
      <p:sp>
        <p:nvSpPr>
          <p:cNvPr id="3" name="Marcador de posición de imagen 2">
            <a:extLst>
              <a:ext uri="{FF2B5EF4-FFF2-40B4-BE49-F238E27FC236}">
                <a16:creationId xmlns:a16="http://schemas.microsoft.com/office/drawing/2014/main" id="{DDF8B9E0-40EE-4DFB-82A9-64BD40ADDE5E}"/>
              </a:ext>
            </a:extLst>
          </p:cNvPr>
          <p:cNvSpPr>
            <a:spLocks noGrp="1"/>
          </p:cNvSpPr>
          <p:nvPr>
            <p:ph type="pic" idx="1"/>
          </p:nvPr>
        </p:nvSpPr>
        <p:spPr>
          <a:xfrm>
            <a:off x="5389226" y="581707"/>
            <a:ext cx="5796934" cy="40664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HN"/>
          </a:p>
        </p:txBody>
      </p:sp>
      <p:sp>
        <p:nvSpPr>
          <p:cNvPr id="4" name="Marcador de texto 3">
            <a:extLst>
              <a:ext uri="{FF2B5EF4-FFF2-40B4-BE49-F238E27FC236}">
                <a16:creationId xmlns:a16="http://schemas.microsoft.com/office/drawing/2014/main" id="{B22704A6-6789-4CEB-A531-2CD7E34221BE}"/>
              </a:ext>
            </a:extLst>
          </p:cNvPr>
          <p:cNvSpPr>
            <a:spLocks noGrp="1"/>
          </p:cNvSpPr>
          <p:nvPr>
            <p:ph type="body" sz="half" idx="2"/>
          </p:nvPr>
        </p:nvSpPr>
        <p:spPr>
          <a:xfrm>
            <a:off x="839788" y="2057400"/>
            <a:ext cx="3932237" cy="3444240"/>
          </a:xfrm>
        </p:spPr>
        <p:txBody>
          <a:bodyPr/>
          <a:lstStyle>
            <a:lvl1pPr marL="0" indent="0">
              <a:buNone/>
              <a:defRPr sz="1600">
                <a:solidFill>
                  <a:schemeClr val="bg1"/>
                </a:solidFill>
                <a:latin typeface="Avenir Next Demi Bold" panose="020B07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122826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D809BED-A1BD-4E2B-B164-E40E0ED1DA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DAB681B2-C111-45CE-905A-71BC664AC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1B3AD693-C11E-47E6-863B-8143DD0D02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HN"/>
          </a:p>
        </p:txBody>
      </p:sp>
      <p:sp>
        <p:nvSpPr>
          <p:cNvPr id="5" name="Marcador de pie de página 4">
            <a:extLst>
              <a:ext uri="{FF2B5EF4-FFF2-40B4-BE49-F238E27FC236}">
                <a16:creationId xmlns:a16="http://schemas.microsoft.com/office/drawing/2014/main" id="{124E4BB4-D4CC-4EE3-8529-E8B2D200E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HN"/>
          </a:p>
        </p:txBody>
      </p:sp>
      <p:sp>
        <p:nvSpPr>
          <p:cNvPr id="6" name="Marcador de número de diapositiva 5">
            <a:extLst>
              <a:ext uri="{FF2B5EF4-FFF2-40B4-BE49-F238E27FC236}">
                <a16:creationId xmlns:a16="http://schemas.microsoft.com/office/drawing/2014/main" id="{F7E8FE83-1C79-4980-889C-BEAABA52B4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EF8FB-932E-4DAB-8EA8-3B369FFFF798}" type="slidenum">
              <a:rPr lang="es-HN" smtClean="0"/>
              <a:t>‹#›</a:t>
            </a:fld>
            <a:endParaRPr lang="es-HN"/>
          </a:p>
        </p:txBody>
      </p:sp>
    </p:spTree>
    <p:extLst>
      <p:ext uri="{BB962C8B-B14F-4D97-AF65-F5344CB8AC3E}">
        <p14:creationId xmlns:p14="http://schemas.microsoft.com/office/powerpoint/2010/main" val="2299399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1" r:id="rId13"/>
    <p:sldLayoutId id="2147483660" r:id="rId14"/>
    <p:sldLayoutId id="2147483663"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4.png"/><Relationship Id="rId3" Type="http://schemas.openxmlformats.org/officeDocument/2006/relationships/image" Target="../media/image52.png"/><Relationship Id="rId7" Type="http://schemas.openxmlformats.org/officeDocument/2006/relationships/image" Target="../media/image47.png"/><Relationship Id="rId12" Type="http://schemas.openxmlformats.org/officeDocument/2006/relationships/image" Target="../media/image59.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5.svg"/><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svg"/><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image" Target="../media/image25.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5.sv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7.png"/><Relationship Id="rId7" Type="http://schemas.openxmlformats.org/officeDocument/2006/relationships/image" Target="../media/image6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8.svg"/><Relationship Id="rId9"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25.sv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0.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9.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7.jpe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75.png"/><Relationship Id="rId5" Type="http://schemas.openxmlformats.org/officeDocument/2006/relationships/image" Target="../media/image72.svg"/><Relationship Id="rId10" Type="http://schemas.openxmlformats.org/officeDocument/2006/relationships/image" Target="../media/image74.png"/><Relationship Id="rId4" Type="http://schemas.openxmlformats.org/officeDocument/2006/relationships/image" Target="../media/image56.png"/><Relationship Id="rId9" Type="http://schemas.openxmlformats.org/officeDocument/2006/relationships/image" Target="../media/image73.png"/><Relationship Id="rId1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79.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80.sv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82.svg"/></Relationships>
</file>

<file path=ppt/slides/_rels/slide2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84.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87.svg"/><Relationship Id="rId11" Type="http://schemas.openxmlformats.org/officeDocument/2006/relationships/image" Target="../media/image25.svg"/><Relationship Id="rId5" Type="http://schemas.openxmlformats.org/officeDocument/2006/relationships/image" Target="../media/image86.png"/><Relationship Id="rId10" Type="http://schemas.openxmlformats.org/officeDocument/2006/relationships/image" Target="../media/image24.png"/><Relationship Id="rId4" Type="http://schemas.openxmlformats.org/officeDocument/2006/relationships/image" Target="../media/image85.sv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youtube.com/watch?v=YXsbvIJXh9Q&amp;t=3s" TargetMode="External"/><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25.svg"/></Relationships>
</file>

<file path=ppt/slides/_rels/slide2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88.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25.svg"/><Relationship Id="rId4" Type="http://schemas.openxmlformats.org/officeDocument/2006/relationships/image" Target="../media/image89.sv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hyperlink" Target="https://www.youtube.com/watch?v=uxCSqFKlAMw" TargetMode="External"/><Relationship Id="rId7"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6.png"/><Relationship Id="rId7" Type="http://schemas.openxmlformats.org/officeDocument/2006/relationships/diagramLayout" Target="../diagrams/layout1.xml"/><Relationship Id="rId12" Type="http://schemas.openxmlformats.org/officeDocument/2006/relationships/image" Target="../media/image2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Data" Target="../diagrams/data1.xml"/><Relationship Id="rId11" Type="http://schemas.openxmlformats.org/officeDocument/2006/relationships/image" Target="../media/image24.png"/><Relationship Id="rId5" Type="http://schemas.openxmlformats.org/officeDocument/2006/relationships/image" Target="../media/image28.png"/><Relationship Id="rId10" Type="http://schemas.microsoft.com/office/2007/relationships/diagramDrawing" Target="../diagrams/drawing1.xml"/><Relationship Id="rId4" Type="http://schemas.openxmlformats.org/officeDocument/2006/relationships/image" Target="../media/image27.sv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95.png"/><Relationship Id="rId7"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03.svg"/><Relationship Id="rId3" Type="http://schemas.openxmlformats.org/officeDocument/2006/relationships/image" Target="../media/image97.png"/><Relationship Id="rId7" Type="http://schemas.openxmlformats.org/officeDocument/2006/relationships/image" Target="../media/image47.png"/><Relationship Id="rId12"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25.svg"/><Relationship Id="rId11" Type="http://schemas.openxmlformats.org/officeDocument/2006/relationships/image" Target="../media/image101.svg"/><Relationship Id="rId5" Type="http://schemas.openxmlformats.org/officeDocument/2006/relationships/image" Target="../media/image24.png"/><Relationship Id="rId10" Type="http://schemas.openxmlformats.org/officeDocument/2006/relationships/image" Target="../media/image100.png"/><Relationship Id="rId4" Type="http://schemas.openxmlformats.org/officeDocument/2006/relationships/image" Target="../media/image98.svg"/><Relationship Id="rId9" Type="http://schemas.openxmlformats.org/officeDocument/2006/relationships/image" Target="../media/image99.png"/></Relationships>
</file>

<file path=ppt/slides/_rels/slide3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04.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07.svg"/><Relationship Id="rId11" Type="http://schemas.openxmlformats.org/officeDocument/2006/relationships/image" Target="../media/image25.svg"/><Relationship Id="rId5" Type="http://schemas.openxmlformats.org/officeDocument/2006/relationships/image" Target="../media/image106.png"/><Relationship Id="rId10" Type="http://schemas.openxmlformats.org/officeDocument/2006/relationships/image" Target="../media/image24.png"/><Relationship Id="rId4" Type="http://schemas.openxmlformats.org/officeDocument/2006/relationships/image" Target="../media/image105.svg"/><Relationship Id="rId9"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7.sv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83.png"/><Relationship Id="rId4" Type="http://schemas.openxmlformats.org/officeDocument/2006/relationships/image" Target="../media/image82.sv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5.sv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38.sv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1.png"/><Relationship Id="rId7" Type="http://schemas.openxmlformats.org/officeDocument/2006/relationships/image" Target="../media/image109.sv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46.png"/><Relationship Id="rId4" Type="http://schemas.openxmlformats.org/officeDocument/2006/relationships/hyperlink" Target="https://www.youtube.com/watch?v=YXsbvIJXh9Q&amp;t=3s" TargetMode="External"/><Relationship Id="rId9" Type="http://schemas.openxmlformats.org/officeDocument/2006/relationships/image" Target="../media/image25.svg"/></Relationships>
</file>

<file path=ppt/slides/_rels/slide3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40.svg"/><Relationship Id="rId4" Type="http://schemas.openxmlformats.org/officeDocument/2006/relationships/image" Target="../media/image22.svg"/><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60.jpeg"/><Relationship Id="rId5" Type="http://schemas.openxmlformats.org/officeDocument/2006/relationships/image" Target="../media/image103.sv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110.png"/><Relationship Id="rId7"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112.svg"/><Relationship Id="rId4" Type="http://schemas.openxmlformats.org/officeDocument/2006/relationships/image" Target="../media/image53.png"/><Relationship Id="rId9"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8.sv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25.sv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114.emf"/><Relationship Id="rId7" Type="http://schemas.openxmlformats.org/officeDocument/2006/relationships/image" Target="../media/image25.sv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116.emf"/><Relationship Id="rId4" Type="http://schemas.openxmlformats.org/officeDocument/2006/relationships/image" Target="../media/image115.emf"/></Relationships>
</file>

<file path=ppt/slides/_rels/slide42.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18.emf"/></Relationships>
</file>

<file path=ppt/slides/_rels/slide43.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47.png"/><Relationship Id="rId7" Type="http://schemas.openxmlformats.org/officeDocument/2006/relationships/image" Target="../media/image121.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120.svg"/><Relationship Id="rId5" Type="http://schemas.openxmlformats.org/officeDocument/2006/relationships/image" Target="../media/image102.png"/><Relationship Id="rId4" Type="http://schemas.openxmlformats.org/officeDocument/2006/relationships/image" Target="../media/image119.sv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5.sv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8.sv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82.sv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38.svg"/></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YXsbvIJXh9Q&amp;t=3s" TargetMode="External"/><Relationship Id="rId7" Type="http://schemas.openxmlformats.org/officeDocument/2006/relationships/image" Target="../media/image25.sv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61.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24.emf"/></Relationships>
</file>

<file path=ppt/slides/_rels/slide4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image" Target="../media/image126.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25.sv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Rhu7lo6g_k" TargetMode="External"/><Relationship Id="rId7" Type="http://schemas.openxmlformats.org/officeDocument/2006/relationships/image" Target="../media/image25.sv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124.emf"/><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7.png"/><Relationship Id="rId7"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23.png"/><Relationship Id="rId4" Type="http://schemas.openxmlformats.org/officeDocument/2006/relationships/image" Target="../media/image48.svg"/><Relationship Id="rId9" Type="http://schemas.openxmlformats.org/officeDocument/2006/relationships/image" Target="../media/image89.svg"/></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1.png"/><Relationship Id="rId7"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image" Target="../media/image134.svg"/><Relationship Id="rId11" Type="http://schemas.openxmlformats.org/officeDocument/2006/relationships/image" Target="../media/image135.png"/><Relationship Id="rId5" Type="http://schemas.openxmlformats.org/officeDocument/2006/relationships/image" Target="../media/image133.png"/><Relationship Id="rId10" Type="http://schemas.openxmlformats.org/officeDocument/2006/relationships/image" Target="../media/image25.svg"/><Relationship Id="rId4" Type="http://schemas.openxmlformats.org/officeDocument/2006/relationships/image" Target="../media/image132.sv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0.svg"/><Relationship Id="rId4" Type="http://schemas.openxmlformats.org/officeDocument/2006/relationships/image" Target="../media/image38.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38.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5.png"/><Relationship Id="rId7" Type="http://schemas.openxmlformats.org/officeDocument/2006/relationships/image" Target="../media/image48.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youtube.com/watch?v=YXsbvIJXh9Q&amp;t=3s" TargetMode="External"/><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youtube.com/watch?v=f1dnocPQXDQ&amp;t=196s" TargetMode="External"/><Relationship Id="rId11" Type="http://schemas.openxmlformats.org/officeDocument/2006/relationships/image" Target="../media/image25.svg"/><Relationship Id="rId5" Type="http://schemas.openxmlformats.org/officeDocument/2006/relationships/image" Target="../media/image48.svg"/><Relationship Id="rId10" Type="http://schemas.openxmlformats.org/officeDocument/2006/relationships/image" Target="../media/image24.png"/><Relationship Id="rId4" Type="http://schemas.openxmlformats.org/officeDocument/2006/relationships/image" Target="../media/image47.png"/><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E13817-7A8D-4CDA-A8F0-80CA6B761EA8}"/>
              </a:ext>
            </a:extLst>
          </p:cNvPr>
          <p:cNvSpPr>
            <a:spLocks noGrp="1"/>
          </p:cNvSpPr>
          <p:nvPr>
            <p:ph type="ctrTitle"/>
          </p:nvPr>
        </p:nvSpPr>
        <p:spPr>
          <a:xfrm>
            <a:off x="1569903" y="2710676"/>
            <a:ext cx="9134820" cy="2516868"/>
          </a:xfrm>
        </p:spPr>
        <p:txBody>
          <a:bodyPr>
            <a:normAutofit fontScale="90000"/>
          </a:bodyPr>
          <a:lstStyle/>
          <a:p>
            <a:r>
              <a:rPr lang="en-GB" sz="4000">
                <a:solidFill>
                  <a:schemeClr val="tx1">
                    <a:lumMod val="65000"/>
                    <a:lumOff val="35000"/>
                  </a:schemeClr>
                </a:solidFill>
                <a:latin typeface="AvenirNext LT Pro Bold"/>
              </a:rPr>
              <a:t>A teacher resource to support 1</a:t>
            </a:r>
            <a:r>
              <a:rPr lang="en-GB" sz="4000" baseline="30000">
                <a:solidFill>
                  <a:schemeClr val="tx1">
                    <a:lumMod val="65000"/>
                    <a:lumOff val="35000"/>
                  </a:schemeClr>
                </a:solidFill>
                <a:latin typeface="AvenirNext LT Pro Bold"/>
              </a:rPr>
              <a:t>st</a:t>
            </a:r>
            <a:r>
              <a:rPr lang="en-GB" sz="4000">
                <a:solidFill>
                  <a:schemeClr val="tx1">
                    <a:lumMod val="65000"/>
                    <a:lumOff val="35000"/>
                  </a:schemeClr>
                </a:solidFill>
                <a:latin typeface="AvenirNext LT Pro Bold"/>
              </a:rPr>
              <a:t> – 2</a:t>
            </a:r>
            <a:r>
              <a:rPr lang="en-GB" sz="4000" baseline="30000">
                <a:solidFill>
                  <a:schemeClr val="tx1">
                    <a:lumMod val="65000"/>
                    <a:lumOff val="35000"/>
                  </a:schemeClr>
                </a:solidFill>
                <a:latin typeface="AvenirNext LT Pro Bold"/>
              </a:rPr>
              <a:t>nd </a:t>
            </a:r>
            <a:r>
              <a:rPr lang="en-GB" sz="4000">
                <a:solidFill>
                  <a:schemeClr val="tx1">
                    <a:lumMod val="65000"/>
                    <a:lumOff val="35000"/>
                  </a:schemeClr>
                </a:solidFill>
                <a:latin typeface="AvenirNext LT Pro Bold"/>
              </a:rPr>
              <a:t>class pupils to explore and acknowledge the importance of our shared world.</a:t>
            </a:r>
            <a:br>
              <a:rPr lang="es-HN"/>
            </a:br>
            <a:endParaRPr lang="es-HN">
              <a:solidFill>
                <a:schemeClr val="tx1">
                  <a:lumMod val="65000"/>
                  <a:lumOff val="35000"/>
                </a:schemeClr>
              </a:solidFill>
            </a:endParaRPr>
          </a:p>
        </p:txBody>
      </p:sp>
      <p:pic>
        <p:nvPicPr>
          <p:cNvPr id="5" name="Gráfico 4">
            <a:extLst>
              <a:ext uri="{FF2B5EF4-FFF2-40B4-BE49-F238E27FC236}">
                <a16:creationId xmlns:a16="http://schemas.microsoft.com/office/drawing/2014/main" id="{F2B4FA73-3924-4CD1-803E-A154DB1886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0997" y="254594"/>
            <a:ext cx="3470006" cy="1451829"/>
          </a:xfrm>
          <a:prstGeom prst="rect">
            <a:avLst/>
          </a:prstGeom>
        </p:spPr>
      </p:pic>
      <p:pic>
        <p:nvPicPr>
          <p:cNvPr id="7" name="Picture 7" descr="Text&#10;&#10;Description automatically generated">
            <a:extLst>
              <a:ext uri="{FF2B5EF4-FFF2-40B4-BE49-F238E27FC236}">
                <a16:creationId xmlns:a16="http://schemas.microsoft.com/office/drawing/2014/main" id="{9D346356-0FDA-4CAA-96A2-9021508BE449}"/>
              </a:ext>
            </a:extLst>
          </p:cNvPr>
          <p:cNvPicPr>
            <a:picLocks noChangeAspect="1"/>
          </p:cNvPicPr>
          <p:nvPr/>
        </p:nvPicPr>
        <p:blipFill>
          <a:blip r:embed="rId5"/>
          <a:stretch>
            <a:fillRect/>
          </a:stretch>
        </p:blipFill>
        <p:spPr>
          <a:xfrm>
            <a:off x="8820150" y="253003"/>
            <a:ext cx="2338388" cy="1303744"/>
          </a:xfrm>
          <a:prstGeom prst="rect">
            <a:avLst/>
          </a:prstGeom>
        </p:spPr>
      </p:pic>
    </p:spTree>
    <p:extLst>
      <p:ext uri="{BB962C8B-B14F-4D97-AF65-F5344CB8AC3E}">
        <p14:creationId xmlns:p14="http://schemas.microsoft.com/office/powerpoint/2010/main" val="139252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B074E37A-179B-483D-ABAD-691A04B39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679" y="1058775"/>
            <a:ext cx="4149222" cy="3889398"/>
          </a:xfrm>
          <a:prstGeom prst="rect">
            <a:avLst/>
          </a:prstGeom>
        </p:spPr>
      </p:pic>
      <p:sp>
        <p:nvSpPr>
          <p:cNvPr id="3" name="CuadroTexto 2">
            <a:extLst>
              <a:ext uri="{FF2B5EF4-FFF2-40B4-BE49-F238E27FC236}">
                <a16:creationId xmlns:a16="http://schemas.microsoft.com/office/drawing/2014/main" id="{D3102888-4E3B-45A1-ADC1-E8AC3214B0C6}"/>
              </a:ext>
            </a:extLst>
          </p:cNvPr>
          <p:cNvSpPr txBox="1"/>
          <p:nvPr/>
        </p:nvSpPr>
        <p:spPr>
          <a:xfrm>
            <a:off x="-189448" y="318027"/>
            <a:ext cx="6489738" cy="707886"/>
          </a:xfrm>
          <a:prstGeom prst="rect">
            <a:avLst/>
          </a:prstGeom>
          <a:noFill/>
        </p:spPr>
        <p:txBody>
          <a:bodyPr wrap="square" rtlCol="0">
            <a:spAutoFit/>
          </a:bodyPr>
          <a:lstStyle/>
          <a:p>
            <a:pPr algn="ctr"/>
            <a:r>
              <a:rPr lang="es-HN" sz="4000" b="1" err="1">
                <a:solidFill>
                  <a:schemeClr val="bg1"/>
                </a:solidFill>
                <a:latin typeface="Avenir Next Demi Bold" panose="020B0703020202020204" pitchFamily="34" charset="0"/>
              </a:rPr>
              <a:t>Activity</a:t>
            </a:r>
            <a:r>
              <a:rPr lang="es-HN" sz="4000" b="1">
                <a:solidFill>
                  <a:schemeClr val="bg1"/>
                </a:solidFill>
                <a:latin typeface="Avenir Next Demi Bold" panose="020B0703020202020204" pitchFamily="34" charset="0"/>
              </a:rPr>
              <a:t> 3 </a:t>
            </a:r>
            <a:r>
              <a:rPr lang="es-HN" sz="4000" b="1" err="1">
                <a:solidFill>
                  <a:schemeClr val="bg1"/>
                </a:solidFill>
                <a:latin typeface="Avenir Next Demi Bold" panose="020B0703020202020204" pitchFamily="34" charset="0"/>
              </a:rPr>
              <a:t>Knowing</a:t>
            </a:r>
            <a:r>
              <a:rPr lang="es-HN" sz="4000" b="1">
                <a:solidFill>
                  <a:schemeClr val="bg1"/>
                </a:solidFill>
                <a:latin typeface="Avenir Next Demi Bold" panose="020B0703020202020204" pitchFamily="34" charset="0"/>
              </a:rPr>
              <a:t> H2O</a:t>
            </a:r>
          </a:p>
        </p:txBody>
      </p:sp>
      <p:pic>
        <p:nvPicPr>
          <p:cNvPr id="4" name="Imagen 5" descr="Forma, Círculo&#10;&#10;Descripción generada automáticamente">
            <a:extLst>
              <a:ext uri="{FF2B5EF4-FFF2-40B4-BE49-F238E27FC236}">
                <a16:creationId xmlns:a16="http://schemas.microsoft.com/office/drawing/2014/main" id="{1BFE378E-3756-4590-A479-5C12F068A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00" y="4672782"/>
            <a:ext cx="1474694" cy="1838842"/>
          </a:xfrm>
          <a:prstGeom prst="rect">
            <a:avLst/>
          </a:prstGeom>
        </p:spPr>
      </p:pic>
      <p:pic>
        <p:nvPicPr>
          <p:cNvPr id="5" name="Gráfico 6">
            <a:extLst>
              <a:ext uri="{FF2B5EF4-FFF2-40B4-BE49-F238E27FC236}">
                <a16:creationId xmlns:a16="http://schemas.microsoft.com/office/drawing/2014/main" id="{11D53554-7D71-47C4-B216-9EB1710DF2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16049">
            <a:off x="10071358" y="4887694"/>
            <a:ext cx="1695450" cy="1476375"/>
          </a:xfrm>
          <a:prstGeom prst="rect">
            <a:avLst/>
          </a:prstGeom>
        </p:spPr>
      </p:pic>
      <p:sp>
        <p:nvSpPr>
          <p:cNvPr id="6" name="Elipse 12">
            <a:extLst>
              <a:ext uri="{FF2B5EF4-FFF2-40B4-BE49-F238E27FC236}">
                <a16:creationId xmlns:a16="http://schemas.microsoft.com/office/drawing/2014/main" id="{D82676F2-8465-4A02-A60B-ECD76FF4D2D5}"/>
              </a:ext>
            </a:extLst>
          </p:cNvPr>
          <p:cNvSpPr/>
          <p:nvPr/>
        </p:nvSpPr>
        <p:spPr>
          <a:xfrm>
            <a:off x="10190591" y="4672783"/>
            <a:ext cx="272155" cy="2721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Elipse 12">
            <a:extLst>
              <a:ext uri="{FF2B5EF4-FFF2-40B4-BE49-F238E27FC236}">
                <a16:creationId xmlns:a16="http://schemas.microsoft.com/office/drawing/2014/main" id="{8B192ABC-BA22-4259-AFF4-15A675815C57}"/>
              </a:ext>
            </a:extLst>
          </p:cNvPr>
          <p:cNvSpPr/>
          <p:nvPr/>
        </p:nvSpPr>
        <p:spPr>
          <a:xfrm>
            <a:off x="1825204" y="4219915"/>
            <a:ext cx="272155" cy="2721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8" name="Gráfico 10">
            <a:extLst>
              <a:ext uri="{FF2B5EF4-FFF2-40B4-BE49-F238E27FC236}">
                <a16:creationId xmlns:a16="http://schemas.microsoft.com/office/drawing/2014/main" id="{0016A705-6A17-451E-9C4D-A4C50B2FA6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1967" y="2512963"/>
            <a:ext cx="2015684" cy="1289566"/>
          </a:xfrm>
          <a:prstGeom prst="rect">
            <a:avLst/>
          </a:prstGeom>
        </p:spPr>
      </p:pic>
      <p:pic>
        <p:nvPicPr>
          <p:cNvPr id="10" name="Gráfico 10">
            <a:extLst>
              <a:ext uri="{FF2B5EF4-FFF2-40B4-BE49-F238E27FC236}">
                <a16:creationId xmlns:a16="http://schemas.microsoft.com/office/drawing/2014/main" id="{DC68CC05-FF98-4D5D-A629-27CC5A8DFE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92364" y="2922992"/>
            <a:ext cx="2015684" cy="1289566"/>
          </a:xfrm>
          <a:prstGeom prst="rect">
            <a:avLst/>
          </a:prstGeom>
        </p:spPr>
      </p:pic>
      <p:sp>
        <p:nvSpPr>
          <p:cNvPr id="12" name="Elipse 11">
            <a:extLst>
              <a:ext uri="{FF2B5EF4-FFF2-40B4-BE49-F238E27FC236}">
                <a16:creationId xmlns:a16="http://schemas.microsoft.com/office/drawing/2014/main" id="{B9CA5C4B-94A3-4CEC-80A5-ECA341A30569}"/>
              </a:ext>
            </a:extLst>
          </p:cNvPr>
          <p:cNvSpPr/>
          <p:nvPr/>
        </p:nvSpPr>
        <p:spPr>
          <a:xfrm>
            <a:off x="10231689" y="4212558"/>
            <a:ext cx="402955" cy="4029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3" name="Elipse 11">
            <a:extLst>
              <a:ext uri="{FF2B5EF4-FFF2-40B4-BE49-F238E27FC236}">
                <a16:creationId xmlns:a16="http://schemas.microsoft.com/office/drawing/2014/main" id="{9112759C-8679-48FB-8C13-1BF646379029}"/>
              </a:ext>
            </a:extLst>
          </p:cNvPr>
          <p:cNvSpPr/>
          <p:nvPr/>
        </p:nvSpPr>
        <p:spPr>
          <a:xfrm>
            <a:off x="2006116" y="3802529"/>
            <a:ext cx="402955" cy="4029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4" name="Elipse 13">
            <a:extLst>
              <a:ext uri="{FF2B5EF4-FFF2-40B4-BE49-F238E27FC236}">
                <a16:creationId xmlns:a16="http://schemas.microsoft.com/office/drawing/2014/main" id="{DD435B04-7F8C-4A64-807B-408B0C88CCFD}"/>
              </a:ext>
            </a:extLst>
          </p:cNvPr>
          <p:cNvSpPr/>
          <p:nvPr/>
        </p:nvSpPr>
        <p:spPr>
          <a:xfrm>
            <a:off x="1668633" y="4506501"/>
            <a:ext cx="200373" cy="200373"/>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5" name="Elipse 13">
            <a:extLst>
              <a:ext uri="{FF2B5EF4-FFF2-40B4-BE49-F238E27FC236}">
                <a16:creationId xmlns:a16="http://schemas.microsoft.com/office/drawing/2014/main" id="{03865453-4F29-45CE-B904-2E92472F728C}"/>
              </a:ext>
            </a:extLst>
          </p:cNvPr>
          <p:cNvSpPr/>
          <p:nvPr/>
        </p:nvSpPr>
        <p:spPr>
          <a:xfrm>
            <a:off x="10209543" y="5028534"/>
            <a:ext cx="200373" cy="200373"/>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11" name="Gráfico 10">
            <a:extLst>
              <a:ext uri="{FF2B5EF4-FFF2-40B4-BE49-F238E27FC236}">
                <a16:creationId xmlns:a16="http://schemas.microsoft.com/office/drawing/2014/main" id="{8199DC13-97A1-43A5-AD02-284221DC4F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61281" y="2045665"/>
            <a:ext cx="1656205" cy="1737658"/>
          </a:xfrm>
          <a:prstGeom prst="rect">
            <a:avLst/>
          </a:prstGeom>
        </p:spPr>
      </p:pic>
      <p:pic>
        <p:nvPicPr>
          <p:cNvPr id="18" name="Gráfico 17">
            <a:extLst>
              <a:ext uri="{FF2B5EF4-FFF2-40B4-BE49-F238E27FC236}">
                <a16:creationId xmlns:a16="http://schemas.microsoft.com/office/drawing/2014/main" id="{66C2DE6B-CBFB-4987-871F-6224CF7730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5298" y="2295206"/>
            <a:ext cx="1775822" cy="1927698"/>
          </a:xfrm>
          <a:prstGeom prst="rect">
            <a:avLst/>
          </a:prstGeom>
        </p:spPr>
      </p:pic>
      <p:pic>
        <p:nvPicPr>
          <p:cNvPr id="20" name="Gráfico 19">
            <a:extLst>
              <a:ext uri="{FF2B5EF4-FFF2-40B4-BE49-F238E27FC236}">
                <a16:creationId xmlns:a16="http://schemas.microsoft.com/office/drawing/2014/main" id="{F4B62029-51C7-4BBF-BD0B-F9FE3A9D57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35009" y="210465"/>
            <a:ext cx="1895070" cy="792886"/>
          </a:xfrm>
          <a:prstGeom prst="rect">
            <a:avLst/>
          </a:prstGeom>
        </p:spPr>
      </p:pic>
      <p:sp>
        <p:nvSpPr>
          <p:cNvPr id="21" name="Rectángulo 1">
            <a:extLst>
              <a:ext uri="{FF2B5EF4-FFF2-40B4-BE49-F238E27FC236}">
                <a16:creationId xmlns:a16="http://schemas.microsoft.com/office/drawing/2014/main" id="{00B7E047-B7DE-409A-AFCB-73E7A0F5FFEF}"/>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9" name="Rectángulo 3">
            <a:extLst>
              <a:ext uri="{FF2B5EF4-FFF2-40B4-BE49-F238E27FC236}">
                <a16:creationId xmlns:a16="http://schemas.microsoft.com/office/drawing/2014/main" id="{15E593DE-D778-43B0-AB7E-93AF71BCF4F9}"/>
              </a:ext>
            </a:extLst>
          </p:cNvPr>
          <p:cNvSpPr/>
          <p:nvPr/>
        </p:nvSpPr>
        <p:spPr>
          <a:xfrm>
            <a:off x="2173821" y="2137911"/>
            <a:ext cx="1050170" cy="32108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TRUE</a:t>
            </a:r>
            <a:endParaRPr lang="es-HN" dirty="0"/>
          </a:p>
        </p:txBody>
      </p:sp>
      <p:sp>
        <p:nvSpPr>
          <p:cNvPr id="16" name="Rectángulo 12">
            <a:extLst>
              <a:ext uri="{FF2B5EF4-FFF2-40B4-BE49-F238E27FC236}">
                <a16:creationId xmlns:a16="http://schemas.microsoft.com/office/drawing/2014/main" id="{11216361-898F-4664-BB38-0E8856673BA1}"/>
              </a:ext>
            </a:extLst>
          </p:cNvPr>
          <p:cNvSpPr/>
          <p:nvPr/>
        </p:nvSpPr>
        <p:spPr>
          <a:xfrm>
            <a:off x="9716482" y="2999817"/>
            <a:ext cx="924910" cy="310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FALSE</a:t>
            </a:r>
            <a:endParaRPr lang="es-HN" dirty="0"/>
          </a:p>
        </p:txBody>
      </p:sp>
    </p:spTree>
    <p:extLst>
      <p:ext uri="{BB962C8B-B14F-4D97-AF65-F5344CB8AC3E}">
        <p14:creationId xmlns:p14="http://schemas.microsoft.com/office/powerpoint/2010/main" val="333560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A58C0A1-5872-40F0-9F41-E7DAD6961A91}"/>
              </a:ext>
            </a:extLst>
          </p:cNvPr>
          <p:cNvSpPr txBox="1"/>
          <p:nvPr/>
        </p:nvSpPr>
        <p:spPr>
          <a:xfrm>
            <a:off x="617930" y="314250"/>
            <a:ext cx="6489738" cy="707886"/>
          </a:xfrm>
          <a:prstGeom prst="rect">
            <a:avLst/>
          </a:prstGeom>
          <a:noFill/>
        </p:spPr>
        <p:txBody>
          <a:bodyPr wrap="square" rtlCol="0">
            <a:spAutoFit/>
          </a:bodyPr>
          <a:lstStyle/>
          <a:p>
            <a:pPr algn="ctr"/>
            <a:r>
              <a:rPr lang="es-HN" sz="4000" b="1" err="1">
                <a:solidFill>
                  <a:schemeClr val="bg1"/>
                </a:solidFill>
                <a:latin typeface="Avenir Next Demi Bold" panose="020B0703020202020204" pitchFamily="34" charset="0"/>
              </a:rPr>
              <a:t>Activity</a:t>
            </a:r>
            <a:r>
              <a:rPr lang="es-HN" sz="4000" b="1">
                <a:solidFill>
                  <a:schemeClr val="bg1"/>
                </a:solidFill>
                <a:latin typeface="Avenir Next Demi Bold" panose="020B0703020202020204" pitchFamily="34" charset="0"/>
              </a:rPr>
              <a:t> 3 </a:t>
            </a:r>
            <a:r>
              <a:rPr lang="es-HN" sz="4000" b="1" err="1">
                <a:solidFill>
                  <a:schemeClr val="bg1"/>
                </a:solidFill>
                <a:latin typeface="Avenir Next Demi Bold" panose="020B0703020202020204" pitchFamily="34" charset="0"/>
              </a:rPr>
              <a:t>Knowing</a:t>
            </a:r>
            <a:r>
              <a:rPr lang="es-HN" sz="4000" b="1">
                <a:solidFill>
                  <a:schemeClr val="bg1"/>
                </a:solidFill>
                <a:latin typeface="Avenir Next Demi Bold" panose="020B0703020202020204" pitchFamily="34" charset="0"/>
              </a:rPr>
              <a:t> H2O</a:t>
            </a:r>
          </a:p>
        </p:txBody>
      </p:sp>
      <p:sp>
        <p:nvSpPr>
          <p:cNvPr id="6" name="TextBox 5">
            <a:extLst>
              <a:ext uri="{FF2B5EF4-FFF2-40B4-BE49-F238E27FC236}">
                <a16:creationId xmlns:a16="http://schemas.microsoft.com/office/drawing/2014/main" id="{F3D50A35-FDD5-413C-A8C3-31594DA5D0ED}"/>
              </a:ext>
            </a:extLst>
          </p:cNvPr>
          <p:cNvSpPr txBox="1"/>
          <p:nvPr/>
        </p:nvSpPr>
        <p:spPr>
          <a:xfrm>
            <a:off x="945715" y="1154482"/>
            <a:ext cx="4037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venir Next LT Pro Demi"/>
                <a:cs typeface="Calibri"/>
              </a:rPr>
              <a:t>Q1. </a:t>
            </a:r>
            <a:r>
              <a:rPr lang="en-GB" dirty="0">
                <a:latin typeface="Avenir Next LT Pro Demi"/>
                <a:ea typeface="+mn-lt"/>
                <a:cs typeface="+mn-lt"/>
              </a:rPr>
              <a:t>All humans need water to live.</a:t>
            </a:r>
            <a:endParaRPr lang="en-GB" dirty="0">
              <a:latin typeface="Avenir Next LT Pro Demi"/>
              <a:cs typeface="Calibri"/>
            </a:endParaRPr>
          </a:p>
        </p:txBody>
      </p:sp>
      <p:sp>
        <p:nvSpPr>
          <p:cNvPr id="8" name="TextBox 7">
            <a:extLst>
              <a:ext uri="{FF2B5EF4-FFF2-40B4-BE49-F238E27FC236}">
                <a16:creationId xmlns:a16="http://schemas.microsoft.com/office/drawing/2014/main" id="{6DCB06D3-2865-4756-9156-E6973B5657DB}"/>
              </a:ext>
            </a:extLst>
          </p:cNvPr>
          <p:cNvSpPr txBox="1"/>
          <p:nvPr/>
        </p:nvSpPr>
        <p:spPr>
          <a:xfrm>
            <a:off x="949629" y="1534178"/>
            <a:ext cx="4416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venir Next LT Pro Demi"/>
                <a:cs typeface="Calibri"/>
              </a:rPr>
              <a:t>Q2. </a:t>
            </a:r>
            <a:r>
              <a:rPr lang="en-GB" dirty="0">
                <a:latin typeface="Avenir Next LT Pro Demi"/>
                <a:ea typeface="+mn-lt"/>
                <a:cs typeface="+mn-lt"/>
              </a:rPr>
              <a:t>We all have water in our bodies</a:t>
            </a:r>
            <a:r>
              <a:rPr lang="en-GB" dirty="0">
                <a:ea typeface="+mn-lt"/>
                <a:cs typeface="+mn-lt"/>
              </a:rPr>
              <a:t>.</a:t>
            </a:r>
            <a:endParaRPr lang="en-GB" dirty="0">
              <a:cs typeface="Calibri"/>
            </a:endParaRPr>
          </a:p>
        </p:txBody>
      </p:sp>
      <p:sp>
        <p:nvSpPr>
          <p:cNvPr id="12" name="TextBox 11">
            <a:extLst>
              <a:ext uri="{FF2B5EF4-FFF2-40B4-BE49-F238E27FC236}">
                <a16:creationId xmlns:a16="http://schemas.microsoft.com/office/drawing/2014/main" id="{6DA3849D-6275-4305-B2C4-9A2C84D17095}"/>
              </a:ext>
            </a:extLst>
          </p:cNvPr>
          <p:cNvSpPr txBox="1"/>
          <p:nvPr/>
        </p:nvSpPr>
        <p:spPr>
          <a:xfrm>
            <a:off x="949628" y="1930836"/>
            <a:ext cx="7014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venir Next LT Pro Demi"/>
                <a:cs typeface="Calibri"/>
              </a:rPr>
              <a:t>Q3. </a:t>
            </a:r>
            <a:r>
              <a:rPr lang="en-GB" dirty="0">
                <a:latin typeface="Avenir Next LT Pro Demi"/>
                <a:ea typeface="+mn-lt"/>
                <a:cs typeface="+mn-lt"/>
              </a:rPr>
              <a:t>Animals who live on land can survive without water.</a:t>
            </a:r>
            <a:endParaRPr lang="en-US">
              <a:latin typeface="Avenir Next LT Pro Demi"/>
              <a:ea typeface="+mn-lt"/>
              <a:cs typeface="+mn-lt"/>
            </a:endParaRPr>
          </a:p>
        </p:txBody>
      </p:sp>
      <p:sp>
        <p:nvSpPr>
          <p:cNvPr id="13" name="TextBox 12">
            <a:extLst>
              <a:ext uri="{FF2B5EF4-FFF2-40B4-BE49-F238E27FC236}">
                <a16:creationId xmlns:a16="http://schemas.microsoft.com/office/drawing/2014/main" id="{57502153-FC06-4199-AFEF-FA489F8906AE}"/>
              </a:ext>
            </a:extLst>
          </p:cNvPr>
          <p:cNvSpPr txBox="1"/>
          <p:nvPr/>
        </p:nvSpPr>
        <p:spPr>
          <a:xfrm>
            <a:off x="945715" y="2740325"/>
            <a:ext cx="77024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venir Next LT Pro Demi"/>
                <a:ea typeface="+mn-lt"/>
                <a:cs typeface="+mn-lt"/>
              </a:rPr>
              <a:t>Q4. Seas and oceans are two different words that mean the same thing.</a:t>
            </a:r>
            <a:endParaRPr lang="en-US" dirty="0">
              <a:latin typeface="Avenir Next LT Pro Demi"/>
            </a:endParaRPr>
          </a:p>
        </p:txBody>
      </p:sp>
      <p:sp>
        <p:nvSpPr>
          <p:cNvPr id="14" name="TextBox 13">
            <a:extLst>
              <a:ext uri="{FF2B5EF4-FFF2-40B4-BE49-F238E27FC236}">
                <a16:creationId xmlns:a16="http://schemas.microsoft.com/office/drawing/2014/main" id="{BFC0417E-81EB-4E3A-8359-B928F6F4E55E}"/>
              </a:ext>
            </a:extLst>
          </p:cNvPr>
          <p:cNvSpPr txBox="1"/>
          <p:nvPr/>
        </p:nvSpPr>
        <p:spPr>
          <a:xfrm>
            <a:off x="950837" y="3665990"/>
            <a:ext cx="60834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venir Next LT Pro Demi"/>
              </a:rPr>
              <a:t>Q.5 We can drink the water in the seas/oceans.</a:t>
            </a:r>
          </a:p>
        </p:txBody>
      </p:sp>
      <p:sp>
        <p:nvSpPr>
          <p:cNvPr id="15" name="TextBox 14">
            <a:extLst>
              <a:ext uri="{FF2B5EF4-FFF2-40B4-BE49-F238E27FC236}">
                <a16:creationId xmlns:a16="http://schemas.microsoft.com/office/drawing/2014/main" id="{1DE22675-1377-4B1E-9E2E-E0AFEB550B6A}"/>
              </a:ext>
            </a:extLst>
          </p:cNvPr>
          <p:cNvSpPr txBox="1"/>
          <p:nvPr/>
        </p:nvSpPr>
        <p:spPr>
          <a:xfrm>
            <a:off x="952018" y="4526071"/>
            <a:ext cx="45281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venir Next LT Pro Demi"/>
              </a:rPr>
              <a:t>Q6. Plants need water to live.</a:t>
            </a:r>
          </a:p>
        </p:txBody>
      </p:sp>
      <p:sp>
        <p:nvSpPr>
          <p:cNvPr id="17" name="TextBox 16">
            <a:extLst>
              <a:ext uri="{FF2B5EF4-FFF2-40B4-BE49-F238E27FC236}">
                <a16:creationId xmlns:a16="http://schemas.microsoft.com/office/drawing/2014/main" id="{C8E8A1A8-E00B-4B11-B9B6-6B482BB5BF0F}"/>
              </a:ext>
            </a:extLst>
          </p:cNvPr>
          <p:cNvSpPr txBox="1"/>
          <p:nvPr/>
        </p:nvSpPr>
        <p:spPr>
          <a:xfrm>
            <a:off x="953199" y="4963891"/>
            <a:ext cx="74404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venir Next LT Pro Demi"/>
              </a:rPr>
              <a:t>Q7. Seas and oceans are the only place that fish can live.</a:t>
            </a:r>
          </a:p>
        </p:txBody>
      </p:sp>
      <p:sp>
        <p:nvSpPr>
          <p:cNvPr id="18" name="TextBox 17">
            <a:extLst>
              <a:ext uri="{FF2B5EF4-FFF2-40B4-BE49-F238E27FC236}">
                <a16:creationId xmlns:a16="http://schemas.microsoft.com/office/drawing/2014/main" id="{C1C6FF71-96C6-42D9-9FC6-90BC71080E48}"/>
              </a:ext>
            </a:extLst>
          </p:cNvPr>
          <p:cNvSpPr txBox="1"/>
          <p:nvPr/>
        </p:nvSpPr>
        <p:spPr>
          <a:xfrm>
            <a:off x="1009527" y="5775719"/>
            <a:ext cx="76492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venir Next LT Pro Demi"/>
              </a:rPr>
              <a:t>Q8. All streams and rivers will eventually flow into a sea or ocean. </a:t>
            </a:r>
          </a:p>
        </p:txBody>
      </p:sp>
      <p:sp>
        <p:nvSpPr>
          <p:cNvPr id="20" name="Rectángulo 3">
            <a:extLst>
              <a:ext uri="{FF2B5EF4-FFF2-40B4-BE49-F238E27FC236}">
                <a16:creationId xmlns:a16="http://schemas.microsoft.com/office/drawing/2014/main" id="{45C13207-331A-4652-80BC-FE177C964810}"/>
              </a:ext>
            </a:extLst>
          </p:cNvPr>
          <p:cNvSpPr/>
          <p:nvPr/>
        </p:nvSpPr>
        <p:spPr>
          <a:xfrm>
            <a:off x="5148753" y="1156705"/>
            <a:ext cx="1050170" cy="32108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TRUE</a:t>
            </a:r>
            <a:endParaRPr lang="es-HN" dirty="0"/>
          </a:p>
        </p:txBody>
      </p:sp>
      <p:sp>
        <p:nvSpPr>
          <p:cNvPr id="21" name="TextBox 20">
            <a:extLst>
              <a:ext uri="{FF2B5EF4-FFF2-40B4-BE49-F238E27FC236}">
                <a16:creationId xmlns:a16="http://schemas.microsoft.com/office/drawing/2014/main" id="{91DFC6C3-1954-4B11-8B58-475A461135C8}"/>
              </a:ext>
            </a:extLst>
          </p:cNvPr>
          <p:cNvSpPr txBox="1"/>
          <p:nvPr/>
        </p:nvSpPr>
        <p:spPr>
          <a:xfrm>
            <a:off x="6242492" y="1530263"/>
            <a:ext cx="494569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latin typeface="Avenir Next Demi Bold"/>
              </a:rPr>
              <a:t>More than half of our body is water! </a:t>
            </a:r>
            <a:endParaRPr lang="en-US"/>
          </a:p>
        </p:txBody>
      </p:sp>
      <p:sp>
        <p:nvSpPr>
          <p:cNvPr id="23" name="Rectángulo 3">
            <a:extLst>
              <a:ext uri="{FF2B5EF4-FFF2-40B4-BE49-F238E27FC236}">
                <a16:creationId xmlns:a16="http://schemas.microsoft.com/office/drawing/2014/main" id="{2D997543-2405-4DFA-9CE8-1957B6461405}"/>
              </a:ext>
            </a:extLst>
          </p:cNvPr>
          <p:cNvSpPr/>
          <p:nvPr/>
        </p:nvSpPr>
        <p:spPr>
          <a:xfrm>
            <a:off x="5148318" y="1567504"/>
            <a:ext cx="1050170" cy="32108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TRUE</a:t>
            </a:r>
            <a:endParaRPr lang="es-HN" dirty="0"/>
          </a:p>
        </p:txBody>
      </p:sp>
      <p:sp>
        <p:nvSpPr>
          <p:cNvPr id="25" name="Rectángulo 12">
            <a:extLst>
              <a:ext uri="{FF2B5EF4-FFF2-40B4-BE49-F238E27FC236}">
                <a16:creationId xmlns:a16="http://schemas.microsoft.com/office/drawing/2014/main" id="{1332FE21-D5DA-440B-956A-ADCAB4047BF2}"/>
              </a:ext>
            </a:extLst>
          </p:cNvPr>
          <p:cNvSpPr/>
          <p:nvPr/>
        </p:nvSpPr>
        <p:spPr>
          <a:xfrm>
            <a:off x="7159085" y="1966420"/>
            <a:ext cx="924910" cy="310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FALSE</a:t>
            </a:r>
            <a:endParaRPr lang="es-HN" dirty="0"/>
          </a:p>
        </p:txBody>
      </p:sp>
      <p:sp>
        <p:nvSpPr>
          <p:cNvPr id="26" name="TextBox 25">
            <a:extLst>
              <a:ext uri="{FF2B5EF4-FFF2-40B4-BE49-F238E27FC236}">
                <a16:creationId xmlns:a16="http://schemas.microsoft.com/office/drawing/2014/main" id="{6CA33EF7-EC26-4783-8A67-57EAB4A97FF4}"/>
              </a:ext>
            </a:extLst>
          </p:cNvPr>
          <p:cNvSpPr txBox="1"/>
          <p:nvPr/>
        </p:nvSpPr>
        <p:spPr>
          <a:xfrm>
            <a:off x="1000663" y="2309004"/>
            <a:ext cx="85947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latin typeface="Avenir Next Demi Bold"/>
              </a:rPr>
              <a:t>All animals on land need at least some fresh water to live and be healthy. </a:t>
            </a:r>
            <a:endParaRPr lang="en-US"/>
          </a:p>
        </p:txBody>
      </p:sp>
      <p:sp>
        <p:nvSpPr>
          <p:cNvPr id="27" name="TextBox 26">
            <a:extLst>
              <a:ext uri="{FF2B5EF4-FFF2-40B4-BE49-F238E27FC236}">
                <a16:creationId xmlns:a16="http://schemas.microsoft.com/office/drawing/2014/main" id="{F5F82681-DA7D-45B5-AC73-3154C92D9757}"/>
              </a:ext>
            </a:extLst>
          </p:cNvPr>
          <p:cNvSpPr txBox="1"/>
          <p:nvPr/>
        </p:nvSpPr>
        <p:spPr>
          <a:xfrm>
            <a:off x="1000665" y="3200400"/>
            <a:ext cx="99175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latin typeface="Avenir Next Demi Bold"/>
              </a:rPr>
              <a:t>Seas are smaller than oceans and are partially surrounded by land. </a:t>
            </a:r>
            <a:endParaRPr lang="en-US"/>
          </a:p>
        </p:txBody>
      </p:sp>
      <p:sp>
        <p:nvSpPr>
          <p:cNvPr id="29" name="Rectángulo 12">
            <a:extLst>
              <a:ext uri="{FF2B5EF4-FFF2-40B4-BE49-F238E27FC236}">
                <a16:creationId xmlns:a16="http://schemas.microsoft.com/office/drawing/2014/main" id="{FFDBCF3E-9446-4489-94B8-8210CE1931C6}"/>
              </a:ext>
            </a:extLst>
          </p:cNvPr>
          <p:cNvSpPr/>
          <p:nvPr/>
        </p:nvSpPr>
        <p:spPr>
          <a:xfrm>
            <a:off x="8662957" y="2780178"/>
            <a:ext cx="924910" cy="310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FALSE</a:t>
            </a:r>
            <a:endParaRPr lang="es-HN" dirty="0"/>
          </a:p>
        </p:txBody>
      </p:sp>
      <p:sp>
        <p:nvSpPr>
          <p:cNvPr id="30" name="TextBox 29">
            <a:extLst>
              <a:ext uri="{FF2B5EF4-FFF2-40B4-BE49-F238E27FC236}">
                <a16:creationId xmlns:a16="http://schemas.microsoft.com/office/drawing/2014/main" id="{6367AFBF-5FC3-4101-8C7A-A7DE6980E7FC}"/>
              </a:ext>
            </a:extLst>
          </p:cNvPr>
          <p:cNvSpPr txBox="1"/>
          <p:nvPr/>
        </p:nvSpPr>
        <p:spPr>
          <a:xfrm>
            <a:off x="1000665" y="4106174"/>
            <a:ext cx="9356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latin typeface="Avenir Next Demi Bold"/>
              </a:rPr>
              <a:t>Sea water has salt in it, so we can’t drink it, or it will make us even more thirsty!</a:t>
            </a:r>
            <a:endParaRPr lang="en-US" dirty="0"/>
          </a:p>
        </p:txBody>
      </p:sp>
      <p:sp>
        <p:nvSpPr>
          <p:cNvPr id="31" name="TextBox 30">
            <a:extLst>
              <a:ext uri="{FF2B5EF4-FFF2-40B4-BE49-F238E27FC236}">
                <a16:creationId xmlns:a16="http://schemas.microsoft.com/office/drawing/2014/main" id="{39DF2AFF-8140-4CAA-81FD-FBB5CC48E582}"/>
              </a:ext>
            </a:extLst>
          </p:cNvPr>
          <p:cNvSpPr txBox="1"/>
          <p:nvPr/>
        </p:nvSpPr>
        <p:spPr>
          <a:xfrm>
            <a:off x="1086929" y="5385758"/>
            <a:ext cx="93567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latin typeface="Avenir Next LT Pro Demi"/>
              </a:rPr>
              <a:t>Fish can live in rivers, in lakes, or even in-doors, in Fishbowls and Aquariums!</a:t>
            </a:r>
            <a:r>
              <a:rPr lang="en-US" dirty="0">
                <a:latin typeface="Avenir Next LT Pro Demi"/>
              </a:rPr>
              <a:t> </a:t>
            </a:r>
          </a:p>
        </p:txBody>
      </p:sp>
      <p:sp>
        <p:nvSpPr>
          <p:cNvPr id="32" name="TextBox 31">
            <a:extLst>
              <a:ext uri="{FF2B5EF4-FFF2-40B4-BE49-F238E27FC236}">
                <a16:creationId xmlns:a16="http://schemas.microsoft.com/office/drawing/2014/main" id="{4D4590DC-29F6-4BE8-B342-981DEE905800}"/>
              </a:ext>
            </a:extLst>
          </p:cNvPr>
          <p:cNvSpPr txBox="1"/>
          <p:nvPr/>
        </p:nvSpPr>
        <p:spPr>
          <a:xfrm>
            <a:off x="1086928" y="6248400"/>
            <a:ext cx="78184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venir Next LT Pro Demi"/>
              </a:rPr>
              <a:t>So we’re all connected by water around the world!</a:t>
            </a:r>
            <a:endParaRPr lang="en-US" sz="2400" dirty="0">
              <a:latin typeface="Avenir Next LT Pro Demi"/>
            </a:endParaRPr>
          </a:p>
        </p:txBody>
      </p:sp>
      <p:sp>
        <p:nvSpPr>
          <p:cNvPr id="34" name="Rectángulo 12">
            <a:extLst>
              <a:ext uri="{FF2B5EF4-FFF2-40B4-BE49-F238E27FC236}">
                <a16:creationId xmlns:a16="http://schemas.microsoft.com/office/drawing/2014/main" id="{96B494FD-85EA-4E62-A40C-A5723E961887}"/>
              </a:ext>
            </a:extLst>
          </p:cNvPr>
          <p:cNvSpPr/>
          <p:nvPr/>
        </p:nvSpPr>
        <p:spPr>
          <a:xfrm>
            <a:off x="6500602" y="3694578"/>
            <a:ext cx="924910" cy="310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FALSE</a:t>
            </a:r>
            <a:endParaRPr lang="es-HN" dirty="0"/>
          </a:p>
        </p:txBody>
      </p:sp>
      <p:sp>
        <p:nvSpPr>
          <p:cNvPr id="36" name="Rectángulo 3">
            <a:extLst>
              <a:ext uri="{FF2B5EF4-FFF2-40B4-BE49-F238E27FC236}">
                <a16:creationId xmlns:a16="http://schemas.microsoft.com/office/drawing/2014/main" id="{343C3DFA-50A0-48F5-A9E3-D0362182D804}"/>
              </a:ext>
            </a:extLst>
          </p:cNvPr>
          <p:cNvSpPr/>
          <p:nvPr/>
        </p:nvSpPr>
        <p:spPr>
          <a:xfrm>
            <a:off x="4567908" y="4544011"/>
            <a:ext cx="1050170" cy="32108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TRUE</a:t>
            </a:r>
            <a:endParaRPr lang="es-HN" dirty="0"/>
          </a:p>
        </p:txBody>
      </p:sp>
      <p:sp>
        <p:nvSpPr>
          <p:cNvPr id="39" name="Rectángulo 12">
            <a:extLst>
              <a:ext uri="{FF2B5EF4-FFF2-40B4-BE49-F238E27FC236}">
                <a16:creationId xmlns:a16="http://schemas.microsoft.com/office/drawing/2014/main" id="{FA0FEA13-00F8-4C47-8DC9-FEB79927035A}"/>
              </a:ext>
            </a:extLst>
          </p:cNvPr>
          <p:cNvSpPr/>
          <p:nvPr/>
        </p:nvSpPr>
        <p:spPr>
          <a:xfrm>
            <a:off x="7271228" y="4997167"/>
            <a:ext cx="924910" cy="310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FALSE</a:t>
            </a:r>
            <a:endParaRPr lang="es-HN" dirty="0"/>
          </a:p>
        </p:txBody>
      </p:sp>
      <p:sp>
        <p:nvSpPr>
          <p:cNvPr id="43" name="Rectángulo 3">
            <a:extLst>
              <a:ext uri="{FF2B5EF4-FFF2-40B4-BE49-F238E27FC236}">
                <a16:creationId xmlns:a16="http://schemas.microsoft.com/office/drawing/2014/main" id="{0C0EBC54-4872-4CD5-9015-EFA09AE5EB5F}"/>
              </a:ext>
            </a:extLst>
          </p:cNvPr>
          <p:cNvSpPr/>
          <p:nvPr/>
        </p:nvSpPr>
        <p:spPr>
          <a:xfrm>
            <a:off x="8242761" y="5803468"/>
            <a:ext cx="1050170" cy="32108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TRUE</a:t>
            </a:r>
            <a:endParaRPr lang="es-HN" dirty="0"/>
          </a:p>
        </p:txBody>
      </p:sp>
    </p:spTree>
    <p:extLst>
      <p:ext uri="{BB962C8B-B14F-4D97-AF65-F5344CB8AC3E}">
        <p14:creationId xmlns:p14="http://schemas.microsoft.com/office/powerpoint/2010/main" val="295845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P spid="25" grpId="0" animBg="1"/>
      <p:bldP spid="26" grpId="0"/>
      <p:bldP spid="27" grpId="0"/>
      <p:bldP spid="29" grpId="0" animBg="1"/>
      <p:bldP spid="30" grpId="0"/>
      <p:bldP spid="31" grpId="0"/>
      <p:bldP spid="32" grpId="0"/>
      <p:bldP spid="34" grpId="0" animBg="1"/>
      <p:bldP spid="36" grpId="0" animBg="1"/>
      <p:bldP spid="39"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C15FBD-FBEB-41D8-A7C1-5EB3D567D41C}"/>
              </a:ext>
            </a:extLst>
          </p:cNvPr>
          <p:cNvSpPr txBox="1"/>
          <p:nvPr/>
        </p:nvSpPr>
        <p:spPr>
          <a:xfrm>
            <a:off x="306589" y="128761"/>
            <a:ext cx="8088372" cy="707886"/>
          </a:xfrm>
          <a:prstGeom prst="rect">
            <a:avLst/>
          </a:prstGeom>
          <a:noFill/>
        </p:spPr>
        <p:txBody>
          <a:bodyPr wrap="square" rtlCol="0">
            <a:spAutoFit/>
          </a:bodyPr>
          <a:lstStyle/>
          <a:p>
            <a:pPr algn="ctr"/>
            <a:r>
              <a:rPr lang="es-HN" sz="4000" b="1" err="1">
                <a:solidFill>
                  <a:schemeClr val="bg1"/>
                </a:solidFill>
                <a:latin typeface="AvenirNext LT Pro Bold" panose="020B0804020202020204" pitchFamily="34" charset="0"/>
              </a:rPr>
              <a:t>Activity</a:t>
            </a:r>
            <a:r>
              <a:rPr lang="es-HN" sz="4000" b="1">
                <a:solidFill>
                  <a:schemeClr val="bg1"/>
                </a:solidFill>
                <a:latin typeface="AvenirNext LT Pro Bold" panose="020B0804020202020204" pitchFamily="34" charset="0"/>
              </a:rPr>
              <a:t> 3: </a:t>
            </a:r>
            <a:r>
              <a:rPr lang="es-HN" sz="4000" b="1" err="1">
                <a:solidFill>
                  <a:schemeClr val="bg1"/>
                </a:solidFill>
                <a:latin typeface="Avenir Next Demi Bold" panose="020B0703020202020204"/>
              </a:rPr>
              <a:t>Knowing</a:t>
            </a:r>
            <a:r>
              <a:rPr lang="es-HN" sz="4000" b="1">
                <a:solidFill>
                  <a:schemeClr val="bg1"/>
                </a:solidFill>
                <a:latin typeface="AvenirNext LT Pro Bold" panose="020B0804020202020204" pitchFamily="34" charset="0"/>
              </a:rPr>
              <a:t> H2O </a:t>
            </a:r>
            <a:r>
              <a:rPr lang="es-HN" sz="4000" b="1" err="1">
                <a:solidFill>
                  <a:schemeClr val="bg1"/>
                </a:solidFill>
                <a:latin typeface="AvenirNext LT Pro Bold" panose="020B0804020202020204" pitchFamily="34" charset="0"/>
              </a:rPr>
              <a:t>continued</a:t>
            </a:r>
            <a:endParaRPr lang="es-HN" sz="4000" b="1">
              <a:solidFill>
                <a:schemeClr val="bg1"/>
              </a:solidFill>
              <a:latin typeface="AvenirNext LT Pro Bold" panose="020B0804020202020204" pitchFamily="34" charset="0"/>
            </a:endParaRPr>
          </a:p>
        </p:txBody>
      </p:sp>
      <p:sp>
        <p:nvSpPr>
          <p:cNvPr id="4" name="CuadroTexto 3">
            <a:extLst>
              <a:ext uri="{FF2B5EF4-FFF2-40B4-BE49-F238E27FC236}">
                <a16:creationId xmlns:a16="http://schemas.microsoft.com/office/drawing/2014/main" id="{B97B3FAB-50E1-4A5C-8CCA-38CA1246C4AD}"/>
              </a:ext>
            </a:extLst>
          </p:cNvPr>
          <p:cNvSpPr txBox="1"/>
          <p:nvPr/>
        </p:nvSpPr>
        <p:spPr>
          <a:xfrm>
            <a:off x="958646" y="1533209"/>
            <a:ext cx="3392129" cy="369332"/>
          </a:xfrm>
          <a:prstGeom prst="rect">
            <a:avLst/>
          </a:prstGeom>
          <a:noFill/>
        </p:spPr>
        <p:txBody>
          <a:bodyPr wrap="square" rtlCol="0">
            <a:spAutoFit/>
          </a:bodyPr>
          <a:lstStyle/>
          <a:p>
            <a:r>
              <a:rPr lang="es-HN" err="1">
                <a:solidFill>
                  <a:schemeClr val="bg1"/>
                </a:solidFill>
                <a:latin typeface="Avenir Next Demi Bold" panose="020B0703020202020204" pitchFamily="34" charset="0"/>
              </a:rPr>
              <a:t>Write</a:t>
            </a:r>
            <a:r>
              <a:rPr lang="es-HN">
                <a:solidFill>
                  <a:schemeClr val="bg1"/>
                </a:solidFill>
                <a:latin typeface="Avenir Next Demi Bold" panose="020B0703020202020204" pitchFamily="34" charset="0"/>
              </a:rPr>
              <a:t> </a:t>
            </a:r>
            <a:r>
              <a:rPr lang="es-HN" err="1">
                <a:solidFill>
                  <a:schemeClr val="bg1"/>
                </a:solidFill>
                <a:latin typeface="Avenir Next Demi Bold" panose="020B0703020202020204" pitchFamily="34" charset="0"/>
              </a:rPr>
              <a:t>here</a:t>
            </a:r>
            <a:endParaRPr lang="es-HN">
              <a:solidFill>
                <a:schemeClr val="bg1"/>
              </a:solidFill>
              <a:latin typeface="Avenir Next Demi Bold" panose="020B0703020202020204" pitchFamily="34" charset="0"/>
            </a:endParaRPr>
          </a:p>
        </p:txBody>
      </p:sp>
      <p:pic>
        <p:nvPicPr>
          <p:cNvPr id="6" name="Imagen 5" descr="Forma, Círculo&#10;&#10;Descripción generada automáticamente">
            <a:extLst>
              <a:ext uri="{FF2B5EF4-FFF2-40B4-BE49-F238E27FC236}">
                <a16:creationId xmlns:a16="http://schemas.microsoft.com/office/drawing/2014/main" id="{FAAF6672-C2C0-4061-92BA-C3A079DFE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99" y="4257262"/>
            <a:ext cx="1474694" cy="1838842"/>
          </a:xfrm>
          <a:prstGeom prst="rect">
            <a:avLst/>
          </a:prstGeom>
        </p:spPr>
      </p:pic>
      <p:pic>
        <p:nvPicPr>
          <p:cNvPr id="7" name="Gráfico 6">
            <a:extLst>
              <a:ext uri="{FF2B5EF4-FFF2-40B4-BE49-F238E27FC236}">
                <a16:creationId xmlns:a16="http://schemas.microsoft.com/office/drawing/2014/main" id="{C7855AAE-26AE-42EC-89A3-201EFC706E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4501" y="4438495"/>
            <a:ext cx="1695450" cy="1476375"/>
          </a:xfrm>
          <a:prstGeom prst="rect">
            <a:avLst/>
          </a:prstGeom>
        </p:spPr>
      </p:pic>
      <p:pic>
        <p:nvPicPr>
          <p:cNvPr id="11" name="Picture 10">
            <a:extLst>
              <a:ext uri="{FF2B5EF4-FFF2-40B4-BE49-F238E27FC236}">
                <a16:creationId xmlns:a16="http://schemas.microsoft.com/office/drawing/2014/main" id="{49AA529A-9A4F-4A9A-A901-50EE27801A7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155" b="18167"/>
          <a:stretch/>
        </p:blipFill>
        <p:spPr>
          <a:xfrm>
            <a:off x="221299" y="973748"/>
            <a:ext cx="11493500" cy="5613400"/>
          </a:xfrm>
          <a:prstGeom prst="rect">
            <a:avLst/>
          </a:prstGeom>
        </p:spPr>
      </p:pic>
      <p:sp>
        <p:nvSpPr>
          <p:cNvPr id="8" name="Rectángulo 1">
            <a:extLst>
              <a:ext uri="{FF2B5EF4-FFF2-40B4-BE49-F238E27FC236}">
                <a16:creationId xmlns:a16="http://schemas.microsoft.com/office/drawing/2014/main" id="{5C9AA6DE-E496-442C-AED3-AA559E8CB73D}"/>
              </a:ext>
            </a:extLst>
          </p:cNvPr>
          <p:cNvSpPr/>
          <p:nvPr/>
        </p:nvSpPr>
        <p:spPr>
          <a:xfrm>
            <a:off x="-1" y="827149"/>
            <a:ext cx="83949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3274651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B26E73-18EA-4A3F-BD09-D9E981FF4779}"/>
              </a:ext>
            </a:extLst>
          </p:cNvPr>
          <p:cNvSpPr txBox="1"/>
          <p:nvPr/>
        </p:nvSpPr>
        <p:spPr>
          <a:xfrm>
            <a:off x="124306" y="311494"/>
            <a:ext cx="9780145" cy="718324"/>
          </a:xfrm>
          <a:prstGeom prst="rect">
            <a:avLst/>
          </a:prstGeom>
          <a:noFill/>
        </p:spPr>
        <p:txBody>
          <a:bodyPr wrap="square" rtlCol="0">
            <a:spAutoFit/>
          </a:bodyPr>
          <a:lstStyle/>
          <a:p>
            <a:pPr algn="ctr"/>
            <a:r>
              <a:rPr lang="es-HN" sz="4000" b="1" err="1">
                <a:solidFill>
                  <a:schemeClr val="bg1"/>
                </a:solidFill>
                <a:latin typeface="AvenirNext LT Pro Bold" panose="020B0804020202020204" pitchFamily="34" charset="0"/>
              </a:rPr>
              <a:t>Activity</a:t>
            </a:r>
            <a:r>
              <a:rPr lang="es-HN" sz="4000" b="1">
                <a:solidFill>
                  <a:schemeClr val="bg1"/>
                </a:solidFill>
                <a:latin typeface="AvenirNext LT Pro Bold" panose="020B0804020202020204" pitchFamily="34" charset="0"/>
              </a:rPr>
              <a:t> 3: </a:t>
            </a:r>
            <a:r>
              <a:rPr lang="es-HN" sz="4000" b="1" err="1">
                <a:solidFill>
                  <a:schemeClr val="bg1"/>
                </a:solidFill>
                <a:latin typeface="AvenirNext LT Pro Bold" panose="020B0804020202020204" pitchFamily="34" charset="0"/>
              </a:rPr>
              <a:t>Knowing</a:t>
            </a:r>
            <a:r>
              <a:rPr lang="es-HN" sz="4000" b="1">
                <a:solidFill>
                  <a:schemeClr val="bg1"/>
                </a:solidFill>
                <a:latin typeface="AvenirNext LT Pro Bold" panose="020B0804020202020204" pitchFamily="34" charset="0"/>
              </a:rPr>
              <a:t> H20 </a:t>
            </a:r>
            <a:r>
              <a:rPr lang="es-HN" sz="4000" b="1" err="1">
                <a:solidFill>
                  <a:schemeClr val="bg1"/>
                </a:solidFill>
                <a:latin typeface="AvenirNext LT Pro Bold" panose="020B0804020202020204" pitchFamily="34" charset="0"/>
              </a:rPr>
              <a:t>continued</a:t>
            </a:r>
            <a:endParaRPr lang="es-HN" sz="4000" b="1">
              <a:solidFill>
                <a:schemeClr val="bg1"/>
              </a:solidFill>
              <a:latin typeface="AvenirNext LT Pro Bold" panose="020B0804020202020204" pitchFamily="34" charset="0"/>
            </a:endParaRPr>
          </a:p>
        </p:txBody>
      </p:sp>
      <p:pic>
        <p:nvPicPr>
          <p:cNvPr id="4" name="Gráfico 10">
            <a:extLst>
              <a:ext uri="{FF2B5EF4-FFF2-40B4-BE49-F238E27FC236}">
                <a16:creationId xmlns:a16="http://schemas.microsoft.com/office/drawing/2014/main" id="{992113CD-FD10-43C5-9E73-09E65CC1B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8548" y="1035409"/>
            <a:ext cx="4116283" cy="2390587"/>
          </a:xfrm>
          <a:prstGeom prst="rect">
            <a:avLst/>
          </a:prstGeom>
        </p:spPr>
      </p:pic>
      <p:sp>
        <p:nvSpPr>
          <p:cNvPr id="6" name="TextBox 5">
            <a:extLst>
              <a:ext uri="{FF2B5EF4-FFF2-40B4-BE49-F238E27FC236}">
                <a16:creationId xmlns:a16="http://schemas.microsoft.com/office/drawing/2014/main" id="{0F6093CB-B350-40D5-8D37-D3B05917DA81}"/>
              </a:ext>
            </a:extLst>
          </p:cNvPr>
          <p:cNvSpPr txBox="1"/>
          <p:nvPr/>
        </p:nvSpPr>
        <p:spPr>
          <a:xfrm>
            <a:off x="6435730" y="1296129"/>
            <a:ext cx="3515792" cy="1754326"/>
          </a:xfrm>
          <a:prstGeom prst="rect">
            <a:avLst/>
          </a:prstGeom>
          <a:noFill/>
        </p:spPr>
        <p:txBody>
          <a:bodyPr wrap="square">
            <a:spAutoFit/>
          </a:bodyPr>
          <a:lstStyle/>
          <a:p>
            <a:r>
              <a:rPr lang="en-GB" b="1">
                <a:solidFill>
                  <a:schemeClr val="accent1">
                    <a:lumMod val="75000"/>
                  </a:schemeClr>
                </a:solidFill>
                <a:latin typeface="Avenir Next Demi Bold" panose="020B0703020202020204"/>
              </a:rPr>
              <a:t>Did you know?</a:t>
            </a:r>
          </a:p>
          <a:p>
            <a:r>
              <a:rPr lang="en-GB">
                <a:solidFill>
                  <a:schemeClr val="accent1">
                    <a:lumMod val="75000"/>
                  </a:schemeClr>
                </a:solidFill>
                <a:latin typeface="Avenir Next Demi Bold" panose="020B0703020202020204"/>
              </a:rPr>
              <a:t>Salmon are some of the only fish that live in both the salty sea and in fresh-water rivers? That means that salmon could travel all over Ireland, and off out into the sea too!  </a:t>
            </a:r>
            <a:endParaRPr lang="en-GB" b="1">
              <a:solidFill>
                <a:schemeClr val="accent1">
                  <a:lumMod val="75000"/>
                </a:schemeClr>
              </a:solidFill>
              <a:latin typeface="Avenir Next Demi Bold" panose="020B0703020202020204"/>
            </a:endParaRPr>
          </a:p>
        </p:txBody>
      </p:sp>
      <p:sp>
        <p:nvSpPr>
          <p:cNvPr id="7" name="TextBox 6">
            <a:extLst>
              <a:ext uri="{FF2B5EF4-FFF2-40B4-BE49-F238E27FC236}">
                <a16:creationId xmlns:a16="http://schemas.microsoft.com/office/drawing/2014/main" id="{60F3D474-552D-47B0-BEE7-AE04E5DDEA7E}"/>
              </a:ext>
            </a:extLst>
          </p:cNvPr>
          <p:cNvSpPr txBox="1"/>
          <p:nvPr/>
        </p:nvSpPr>
        <p:spPr>
          <a:xfrm>
            <a:off x="5225028" y="3546826"/>
            <a:ext cx="5225258" cy="3016210"/>
          </a:xfrm>
          <a:prstGeom prst="rect">
            <a:avLst/>
          </a:prstGeom>
          <a:solidFill>
            <a:schemeClr val="accent5">
              <a:lumMod val="20000"/>
              <a:lumOff val="80000"/>
            </a:schemeClr>
          </a:solidFill>
          <a:ln cap="rnd">
            <a:round/>
          </a:ln>
        </p:spPr>
        <p:style>
          <a:lnRef idx="2">
            <a:schemeClr val="accent3"/>
          </a:lnRef>
          <a:fillRef idx="1">
            <a:schemeClr val="lt1"/>
          </a:fillRef>
          <a:effectRef idx="0">
            <a:schemeClr val="accent3"/>
          </a:effectRef>
          <a:fontRef idx="minor">
            <a:schemeClr val="dk1"/>
          </a:fontRef>
        </p:style>
        <p:txBody>
          <a:bodyPr wrap="square" rtlCol="0">
            <a:spAutoFit/>
          </a:bodyPr>
          <a:lstStyle/>
          <a:p>
            <a:pPr fontAlgn="base"/>
            <a:r>
              <a:rPr lang="en-GB" sz="2400" b="1">
                <a:solidFill>
                  <a:srgbClr val="2175A8"/>
                </a:solidFill>
                <a:latin typeface="Avenir Next Demi Bold" panose="020B0703020202020204"/>
              </a:rPr>
              <a:t>1. What shape is Ireland?</a:t>
            </a:r>
          </a:p>
          <a:p>
            <a:pPr fontAlgn="base"/>
            <a:r>
              <a:rPr lang="en-GB" sz="2400" b="1">
                <a:solidFill>
                  <a:srgbClr val="2175A8"/>
                </a:solidFill>
                <a:latin typeface="Avenir Next Demi Bold" panose="020B0703020202020204"/>
              </a:rPr>
              <a:t>  </a:t>
            </a:r>
            <a:br>
              <a:rPr lang="en-GB" sz="2400" b="1">
                <a:solidFill>
                  <a:srgbClr val="2175A8"/>
                </a:solidFill>
                <a:latin typeface="Avenir Next Demi Bold" panose="020B0703020202020204"/>
              </a:rPr>
            </a:br>
            <a:r>
              <a:rPr lang="en-GB" sz="2400" b="1">
                <a:solidFill>
                  <a:srgbClr val="2175A8"/>
                </a:solidFill>
                <a:latin typeface="Avenir Next Demi Bold" panose="020B0703020202020204"/>
              </a:rPr>
              <a:t>2. What are the blue lines on the map?  </a:t>
            </a:r>
            <a:br>
              <a:rPr lang="en-GB" sz="2400" b="1">
                <a:solidFill>
                  <a:srgbClr val="2175A8"/>
                </a:solidFill>
                <a:latin typeface="Avenir Next Demi Bold" panose="020B0703020202020204"/>
              </a:rPr>
            </a:br>
            <a:endParaRPr lang="en-GB" sz="2400" b="1">
              <a:solidFill>
                <a:srgbClr val="2175A8"/>
              </a:solidFill>
              <a:latin typeface="Avenir Next Demi Bold" panose="020B0703020202020204"/>
            </a:endParaRPr>
          </a:p>
          <a:p>
            <a:pPr fontAlgn="base"/>
            <a:r>
              <a:rPr lang="en-GB" sz="2400" b="1">
                <a:solidFill>
                  <a:srgbClr val="2175A8"/>
                </a:solidFill>
                <a:latin typeface="Avenir Next Demi Bold" panose="020B0703020202020204"/>
              </a:rPr>
              <a:t>3. Do you or anyone in your family live near the sea/ocean? </a:t>
            </a:r>
            <a:r>
              <a:rPr lang="en-GB" sz="2800" b="1">
                <a:solidFill>
                  <a:srgbClr val="2175A8"/>
                </a:solidFill>
                <a:latin typeface="Avenir Next Demi Bold" panose="020B0703020202020204"/>
              </a:rPr>
              <a:t> </a:t>
            </a:r>
          </a:p>
          <a:p>
            <a:endParaRPr lang="en-GB"/>
          </a:p>
        </p:txBody>
      </p:sp>
      <p:pic>
        <p:nvPicPr>
          <p:cNvPr id="8" name="Imagen 5" descr="Una caricatura de una persona&#10;&#10;Descripción generada automáticamente con confianza media">
            <a:extLst>
              <a:ext uri="{FF2B5EF4-FFF2-40B4-BE49-F238E27FC236}">
                <a16:creationId xmlns:a16="http://schemas.microsoft.com/office/drawing/2014/main" id="{2695870A-5A78-4392-A75C-B4763FBE54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14653" y="2744108"/>
            <a:ext cx="2042092" cy="2546349"/>
          </a:xfrm>
          <a:prstGeom prst="rect">
            <a:avLst/>
          </a:prstGeom>
        </p:spPr>
      </p:pic>
      <p:pic>
        <p:nvPicPr>
          <p:cNvPr id="10" name="Gráfico 9">
            <a:extLst>
              <a:ext uri="{FF2B5EF4-FFF2-40B4-BE49-F238E27FC236}">
                <a16:creationId xmlns:a16="http://schemas.microsoft.com/office/drawing/2014/main" id="{5759A156-0248-44B6-BBF6-0D76EC53BC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4378" y="1197405"/>
            <a:ext cx="4361257" cy="5637742"/>
          </a:xfrm>
          <a:prstGeom prst="rect">
            <a:avLst/>
          </a:prstGeom>
        </p:spPr>
      </p:pic>
      <p:pic>
        <p:nvPicPr>
          <p:cNvPr id="11" name="Gráfico 10">
            <a:extLst>
              <a:ext uri="{FF2B5EF4-FFF2-40B4-BE49-F238E27FC236}">
                <a16:creationId xmlns:a16="http://schemas.microsoft.com/office/drawing/2014/main" id="{05AD11B6-1D6C-475C-93D7-811279D869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35009" y="210465"/>
            <a:ext cx="1895070" cy="792886"/>
          </a:xfrm>
          <a:prstGeom prst="rect">
            <a:avLst/>
          </a:prstGeom>
        </p:spPr>
      </p:pic>
      <p:sp>
        <p:nvSpPr>
          <p:cNvPr id="9" name="Rectángulo 1">
            <a:extLst>
              <a:ext uri="{FF2B5EF4-FFF2-40B4-BE49-F238E27FC236}">
                <a16:creationId xmlns:a16="http://schemas.microsoft.com/office/drawing/2014/main" id="{233D21E5-BFD8-4B8E-B91E-AAF557119246}"/>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321983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2" name="Marcador de contenido 4">
            <a:extLst>
              <a:ext uri="{FF2B5EF4-FFF2-40B4-BE49-F238E27FC236}">
                <a16:creationId xmlns:a16="http://schemas.microsoft.com/office/drawing/2014/main" id="{6BA831E3-0E21-43B1-8250-5DA28BBE48D0}"/>
              </a:ext>
            </a:extLst>
          </p:cNvPr>
          <p:cNvPicPr>
            <a:picLocks noChangeAspect="1"/>
          </p:cNvPicPr>
          <p:nvPr/>
        </p:nvPicPr>
        <p:blipFill rotWithShape="1">
          <a:blip r:embed="rId3">
            <a:alphaModFix amt="60000"/>
          </a:blip>
          <a:srcRect/>
          <a:stretch/>
        </p:blipFill>
        <p:spPr>
          <a:xfrm>
            <a:off x="-1" y="10"/>
            <a:ext cx="12192001" cy="6857990"/>
          </a:xfrm>
          <a:prstGeom prst="rect">
            <a:avLst/>
          </a:prstGeom>
        </p:spPr>
      </p:pic>
      <p:sp>
        <p:nvSpPr>
          <p:cNvPr id="3" name="CuadroTexto 2">
            <a:extLst>
              <a:ext uri="{FF2B5EF4-FFF2-40B4-BE49-F238E27FC236}">
                <a16:creationId xmlns:a16="http://schemas.microsoft.com/office/drawing/2014/main" id="{AEFDA453-C58F-4D11-9C6C-FF926FA97525}"/>
              </a:ext>
            </a:extLst>
          </p:cNvPr>
          <p:cNvSpPr txBox="1"/>
          <p:nvPr/>
        </p:nvSpPr>
        <p:spPr>
          <a:xfrm>
            <a:off x="1198181" y="1122363"/>
            <a:ext cx="9795637" cy="222077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a:solidFill>
                  <a:srgbClr val="FFFFFF"/>
                </a:solidFill>
                <a:latin typeface="AvenirNext LT Pro Bold" panose="020B0804020202020204" pitchFamily="34" charset="0"/>
                <a:ea typeface="+mj-ea"/>
                <a:cs typeface="+mj-cs"/>
              </a:rPr>
              <a:t>Activity 4: The Salmon of Knowledge</a:t>
            </a:r>
          </a:p>
        </p:txBody>
      </p:sp>
    </p:spTree>
    <p:extLst>
      <p:ext uri="{BB962C8B-B14F-4D97-AF65-F5344CB8AC3E}">
        <p14:creationId xmlns:p14="http://schemas.microsoft.com/office/powerpoint/2010/main" val="175978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Marcador de contenido 4">
            <a:extLst>
              <a:ext uri="{FF2B5EF4-FFF2-40B4-BE49-F238E27FC236}">
                <a16:creationId xmlns:a16="http://schemas.microsoft.com/office/drawing/2014/main" id="{EEBB6135-686D-4622-8EB3-CE0313530647}"/>
              </a:ext>
            </a:extLst>
          </p:cNvPr>
          <p:cNvPicPr>
            <a:picLocks noChangeAspect="1"/>
          </p:cNvPicPr>
          <p:nvPr/>
        </p:nvPicPr>
        <p:blipFill>
          <a:blip r:embed="rId3">
            <a:extLst>
              <a:ext uri="{28A0092B-C50C-407E-A947-70E740481C1C}">
                <a14:useLocalDpi xmlns:a14="http://schemas.microsoft.com/office/drawing/2010/main" val="0"/>
              </a:ext>
            </a:extLst>
          </a:blip>
          <a:srcRect t="19" b="19"/>
          <a:stretch/>
        </p:blipFill>
        <p:spPr>
          <a:xfrm>
            <a:off x="20" y="1282"/>
            <a:ext cx="12191980" cy="6856718"/>
          </a:xfrm>
          <a:prstGeom prst="rect">
            <a:avLst/>
          </a:prstGeom>
        </p:spPr>
      </p:pic>
    </p:spTree>
    <p:extLst>
      <p:ext uri="{BB962C8B-B14F-4D97-AF65-F5344CB8AC3E}">
        <p14:creationId xmlns:p14="http://schemas.microsoft.com/office/powerpoint/2010/main" val="1410395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Marcador de contenido 4">
            <a:extLst>
              <a:ext uri="{FF2B5EF4-FFF2-40B4-BE49-F238E27FC236}">
                <a16:creationId xmlns:a16="http://schemas.microsoft.com/office/drawing/2014/main" id="{2A44FE72-04C6-4EEB-A529-AF81EFA72D9E}"/>
              </a:ext>
            </a:extLst>
          </p:cNvPr>
          <p:cNvPicPr>
            <a:picLocks noChangeAspect="1"/>
          </p:cNvPicPr>
          <p:nvPr/>
        </p:nvPicPr>
        <p:blipFill>
          <a:blip r:embed="rId3">
            <a:extLst>
              <a:ext uri="{28A0092B-C50C-407E-A947-70E740481C1C}">
                <a14:useLocalDpi xmlns:a14="http://schemas.microsoft.com/office/drawing/2010/main" val="0"/>
              </a:ext>
            </a:extLst>
          </a:blip>
          <a:srcRect t="19" b="19"/>
          <a:stretch/>
        </p:blipFill>
        <p:spPr>
          <a:xfrm>
            <a:off x="20" y="1282"/>
            <a:ext cx="12191980" cy="6856718"/>
          </a:xfrm>
          <a:prstGeom prst="rect">
            <a:avLst/>
          </a:prstGeom>
        </p:spPr>
      </p:pic>
    </p:spTree>
    <p:extLst>
      <p:ext uri="{BB962C8B-B14F-4D97-AF65-F5344CB8AC3E}">
        <p14:creationId xmlns:p14="http://schemas.microsoft.com/office/powerpoint/2010/main" val="2158848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Marcador de contenido 4">
            <a:extLst>
              <a:ext uri="{FF2B5EF4-FFF2-40B4-BE49-F238E27FC236}">
                <a16:creationId xmlns:a16="http://schemas.microsoft.com/office/drawing/2014/main" id="{FE80765E-3E9C-45EE-BE35-A7AB2B9BA804}"/>
              </a:ext>
            </a:extLst>
          </p:cNvPr>
          <p:cNvPicPr>
            <a:picLocks noChangeAspect="1"/>
          </p:cNvPicPr>
          <p:nvPr/>
        </p:nvPicPr>
        <p:blipFill>
          <a:blip r:embed="rId3">
            <a:extLst>
              <a:ext uri="{28A0092B-C50C-407E-A947-70E740481C1C}">
                <a14:useLocalDpi xmlns:a14="http://schemas.microsoft.com/office/drawing/2010/main" val="0"/>
              </a:ext>
            </a:extLst>
          </a:blip>
          <a:srcRect l="3" r="3"/>
          <a:stretch/>
        </p:blipFill>
        <p:spPr>
          <a:xfrm>
            <a:off x="20" y="1282"/>
            <a:ext cx="12191980" cy="6856718"/>
          </a:xfrm>
          <a:prstGeom prst="rect">
            <a:avLst/>
          </a:prstGeom>
        </p:spPr>
      </p:pic>
    </p:spTree>
    <p:extLst>
      <p:ext uri="{BB962C8B-B14F-4D97-AF65-F5344CB8AC3E}">
        <p14:creationId xmlns:p14="http://schemas.microsoft.com/office/powerpoint/2010/main" val="626239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Marcador de contenido 4">
            <a:extLst>
              <a:ext uri="{FF2B5EF4-FFF2-40B4-BE49-F238E27FC236}">
                <a16:creationId xmlns:a16="http://schemas.microsoft.com/office/drawing/2014/main" id="{E201067B-C656-4514-86EC-6FF39EDD7C4A}"/>
              </a:ext>
            </a:extLst>
          </p:cNvPr>
          <p:cNvPicPr>
            <a:picLocks noChangeAspect="1"/>
          </p:cNvPicPr>
          <p:nvPr/>
        </p:nvPicPr>
        <p:blipFill>
          <a:blip r:embed="rId3">
            <a:extLst>
              <a:ext uri="{28A0092B-C50C-407E-A947-70E740481C1C}">
                <a14:useLocalDpi xmlns:a14="http://schemas.microsoft.com/office/drawing/2010/main" val="0"/>
              </a:ext>
            </a:extLst>
          </a:blip>
          <a:srcRect t="19" b="19"/>
          <a:stretch/>
        </p:blipFill>
        <p:spPr>
          <a:xfrm>
            <a:off x="20" y="1282"/>
            <a:ext cx="12191980" cy="6856718"/>
          </a:xfrm>
          <a:prstGeom prst="rect">
            <a:avLst/>
          </a:prstGeom>
        </p:spPr>
      </p:pic>
    </p:spTree>
    <p:extLst>
      <p:ext uri="{BB962C8B-B14F-4D97-AF65-F5344CB8AC3E}">
        <p14:creationId xmlns:p14="http://schemas.microsoft.com/office/powerpoint/2010/main" val="719192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Marcador de contenido 4">
            <a:extLst>
              <a:ext uri="{FF2B5EF4-FFF2-40B4-BE49-F238E27FC236}">
                <a16:creationId xmlns:a16="http://schemas.microsoft.com/office/drawing/2014/main" id="{B80454C8-DA8D-4F3E-885E-4C0412AEB51A}"/>
              </a:ext>
            </a:extLst>
          </p:cNvPr>
          <p:cNvPicPr>
            <a:picLocks noChangeAspect="1"/>
          </p:cNvPicPr>
          <p:nvPr/>
        </p:nvPicPr>
        <p:blipFill>
          <a:blip r:embed="rId3">
            <a:extLst>
              <a:ext uri="{28A0092B-C50C-407E-A947-70E740481C1C}">
                <a14:useLocalDpi xmlns:a14="http://schemas.microsoft.com/office/drawing/2010/main" val="0"/>
              </a:ext>
            </a:extLst>
          </a:blip>
          <a:srcRect t="19" b="19"/>
          <a:stretch/>
        </p:blipFill>
        <p:spPr>
          <a:xfrm>
            <a:off x="20" y="1282"/>
            <a:ext cx="12191980" cy="6856718"/>
          </a:xfrm>
          <a:prstGeom prst="rect">
            <a:avLst/>
          </a:prstGeom>
        </p:spPr>
      </p:pic>
    </p:spTree>
    <p:extLst>
      <p:ext uri="{BB962C8B-B14F-4D97-AF65-F5344CB8AC3E}">
        <p14:creationId xmlns:p14="http://schemas.microsoft.com/office/powerpoint/2010/main" val="1804563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8751C04E-8976-4475-A476-D2EA9AEBE6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0300" y="4895850"/>
            <a:ext cx="2171700" cy="1962150"/>
          </a:xfrm>
          <a:prstGeom prst="rect">
            <a:avLst/>
          </a:prstGeom>
        </p:spPr>
      </p:pic>
      <p:pic>
        <p:nvPicPr>
          <p:cNvPr id="7" name="Gráfico 6">
            <a:extLst>
              <a:ext uri="{FF2B5EF4-FFF2-40B4-BE49-F238E27FC236}">
                <a16:creationId xmlns:a16="http://schemas.microsoft.com/office/drawing/2014/main" id="{D3FA0E0D-0558-4243-9680-F4E9F6BF5A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8060" y="5311119"/>
            <a:ext cx="1333500" cy="1028700"/>
          </a:xfrm>
          <a:prstGeom prst="rect">
            <a:avLst/>
          </a:prstGeom>
        </p:spPr>
      </p:pic>
      <p:sp>
        <p:nvSpPr>
          <p:cNvPr id="13" name="Elipse 1">
            <a:extLst>
              <a:ext uri="{FF2B5EF4-FFF2-40B4-BE49-F238E27FC236}">
                <a16:creationId xmlns:a16="http://schemas.microsoft.com/office/drawing/2014/main" id="{29BF138C-F563-4F11-B8E8-8264C76D4E89}"/>
              </a:ext>
            </a:extLst>
          </p:cNvPr>
          <p:cNvSpPr/>
          <p:nvPr/>
        </p:nvSpPr>
        <p:spPr>
          <a:xfrm>
            <a:off x="4695411" y="185891"/>
            <a:ext cx="5841450" cy="5841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a:t> </a:t>
            </a:r>
          </a:p>
        </p:txBody>
      </p:sp>
      <p:sp>
        <p:nvSpPr>
          <p:cNvPr id="14" name="CuadroTexto 2">
            <a:extLst>
              <a:ext uri="{FF2B5EF4-FFF2-40B4-BE49-F238E27FC236}">
                <a16:creationId xmlns:a16="http://schemas.microsoft.com/office/drawing/2014/main" id="{553AF611-D7EB-4267-AF49-1FCF4C16C994}"/>
              </a:ext>
            </a:extLst>
          </p:cNvPr>
          <p:cNvSpPr txBox="1"/>
          <p:nvPr/>
        </p:nvSpPr>
        <p:spPr>
          <a:xfrm>
            <a:off x="5920072" y="634943"/>
            <a:ext cx="3392129" cy="3785652"/>
          </a:xfrm>
          <a:prstGeom prst="rect">
            <a:avLst/>
          </a:prstGeom>
          <a:noFill/>
        </p:spPr>
        <p:txBody>
          <a:bodyPr wrap="square" rtlCol="0">
            <a:spAutoFit/>
          </a:bodyPr>
          <a:lstStyle/>
          <a:p>
            <a:pPr algn="ctr"/>
            <a:r>
              <a:rPr lang="en-GB" sz="2400" b="1">
                <a:solidFill>
                  <a:srgbClr val="2074AC"/>
                </a:solidFill>
                <a:latin typeface="Avenir Next Demi Bold" panose="020B0703020202020204" pitchFamily="34" charset="0"/>
              </a:rPr>
              <a:t>Aim</a:t>
            </a:r>
          </a:p>
          <a:p>
            <a:pPr algn="ctr"/>
            <a:r>
              <a:rPr lang="en-GB" sz="2400">
                <a:solidFill>
                  <a:srgbClr val="2074AC"/>
                </a:solidFill>
                <a:latin typeface="Avenir Next Demi Bold" panose="020B0703020202020204" pitchFamily="34" charset="0"/>
              </a:rPr>
              <a:t>To enable pupils to explore and reflect upon the importance of healthy waterways in the context of local and global sustainability using drama and other creative and participative educational</a:t>
            </a:r>
          </a:p>
          <a:p>
            <a:pPr algn="ctr"/>
            <a:r>
              <a:rPr lang="en-GB" sz="2400">
                <a:solidFill>
                  <a:srgbClr val="2074AC"/>
                </a:solidFill>
                <a:latin typeface="Avenir Next Demi Bold" panose="020B0703020202020204" pitchFamily="34" charset="0"/>
              </a:rPr>
              <a:t>methodologies.</a:t>
            </a:r>
            <a:endParaRPr lang="es-HN" sz="2400">
              <a:solidFill>
                <a:srgbClr val="2074AC"/>
              </a:solidFill>
              <a:latin typeface="Avenir Next Demi Bold" panose="020B0703020202020204" pitchFamily="34" charset="0"/>
            </a:endParaRPr>
          </a:p>
        </p:txBody>
      </p:sp>
      <p:grpSp>
        <p:nvGrpSpPr>
          <p:cNvPr id="8" name="Grupo 7">
            <a:extLst>
              <a:ext uri="{FF2B5EF4-FFF2-40B4-BE49-F238E27FC236}">
                <a16:creationId xmlns:a16="http://schemas.microsoft.com/office/drawing/2014/main" id="{73AA8AA5-AB29-4005-9C85-9CFFB1242879}"/>
              </a:ext>
            </a:extLst>
          </p:cNvPr>
          <p:cNvGrpSpPr/>
          <p:nvPr/>
        </p:nvGrpSpPr>
        <p:grpSpPr>
          <a:xfrm>
            <a:off x="836633" y="1234402"/>
            <a:ext cx="4689854" cy="4389195"/>
            <a:chOff x="285194" y="1825624"/>
            <a:chExt cx="4689854" cy="4389195"/>
          </a:xfrm>
        </p:grpSpPr>
        <p:cxnSp>
          <p:nvCxnSpPr>
            <p:cNvPr id="6" name="Conector recto 5">
              <a:extLst>
                <a:ext uri="{FF2B5EF4-FFF2-40B4-BE49-F238E27FC236}">
                  <a16:creationId xmlns:a16="http://schemas.microsoft.com/office/drawing/2014/main" id="{16EC4CF1-EF58-400A-9CDB-30F85D9910C3}"/>
                </a:ext>
              </a:extLst>
            </p:cNvPr>
            <p:cNvCxnSpPr/>
            <p:nvPr/>
          </p:nvCxnSpPr>
          <p:spPr>
            <a:xfrm flipV="1">
              <a:off x="4069146" y="2564859"/>
              <a:ext cx="905902" cy="70792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11" name="Imagen 10" descr="Dibujo animado de un personaje animado&#10;&#10;Descripción generada automáticamente con confianza media">
              <a:extLst>
                <a:ext uri="{FF2B5EF4-FFF2-40B4-BE49-F238E27FC236}">
                  <a16:creationId xmlns:a16="http://schemas.microsoft.com/office/drawing/2014/main" id="{36B01048-58B4-4591-889D-03F93B5A84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194" y="1825624"/>
              <a:ext cx="4236903" cy="4389195"/>
            </a:xfrm>
            <a:prstGeom prst="rect">
              <a:avLst/>
            </a:prstGeom>
          </p:spPr>
        </p:pic>
      </p:grpSp>
      <p:pic>
        <p:nvPicPr>
          <p:cNvPr id="10" name="Gráfico 9">
            <a:extLst>
              <a:ext uri="{FF2B5EF4-FFF2-40B4-BE49-F238E27FC236}">
                <a16:creationId xmlns:a16="http://schemas.microsoft.com/office/drawing/2014/main" id="{5652ABD8-BAF1-4A05-8575-011E8ECD6C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35009" y="210465"/>
            <a:ext cx="1895070" cy="792886"/>
          </a:xfrm>
          <a:prstGeom prst="rect">
            <a:avLst/>
          </a:prstGeom>
        </p:spPr>
      </p:pic>
    </p:spTree>
    <p:extLst>
      <p:ext uri="{BB962C8B-B14F-4D97-AF65-F5344CB8AC3E}">
        <p14:creationId xmlns:p14="http://schemas.microsoft.com/office/powerpoint/2010/main" val="2466945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Marcador de contenido 4">
            <a:extLst>
              <a:ext uri="{FF2B5EF4-FFF2-40B4-BE49-F238E27FC236}">
                <a16:creationId xmlns:a16="http://schemas.microsoft.com/office/drawing/2014/main" id="{3465EDB1-0A27-40D3-B709-1B620F6215BE}"/>
              </a:ext>
            </a:extLst>
          </p:cNvPr>
          <p:cNvPicPr>
            <a:picLocks noChangeAspect="1"/>
          </p:cNvPicPr>
          <p:nvPr/>
        </p:nvPicPr>
        <p:blipFill>
          <a:blip r:embed="rId3">
            <a:extLst>
              <a:ext uri="{28A0092B-C50C-407E-A947-70E740481C1C}">
                <a14:useLocalDpi xmlns:a14="http://schemas.microsoft.com/office/drawing/2010/main" val="0"/>
              </a:ext>
            </a:extLst>
          </a:blip>
          <a:srcRect l="3" r="3"/>
          <a:stretch/>
        </p:blipFill>
        <p:spPr>
          <a:xfrm>
            <a:off x="20" y="1282"/>
            <a:ext cx="12191980" cy="6856718"/>
          </a:xfrm>
          <a:prstGeom prst="rect">
            <a:avLst/>
          </a:prstGeom>
        </p:spPr>
      </p:pic>
    </p:spTree>
    <p:extLst>
      <p:ext uri="{BB962C8B-B14F-4D97-AF65-F5344CB8AC3E}">
        <p14:creationId xmlns:p14="http://schemas.microsoft.com/office/powerpoint/2010/main" val="1690371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Marcador de contenido 4">
            <a:extLst>
              <a:ext uri="{FF2B5EF4-FFF2-40B4-BE49-F238E27FC236}">
                <a16:creationId xmlns:a16="http://schemas.microsoft.com/office/drawing/2014/main" id="{124DD733-54B9-4F7C-B94E-5003FFE00844}"/>
              </a:ext>
            </a:extLst>
          </p:cNvPr>
          <p:cNvPicPr>
            <a:picLocks noChangeAspect="1"/>
          </p:cNvPicPr>
          <p:nvPr/>
        </p:nvPicPr>
        <p:blipFill>
          <a:blip r:embed="rId3">
            <a:extLst>
              <a:ext uri="{28A0092B-C50C-407E-A947-70E740481C1C}">
                <a14:useLocalDpi xmlns:a14="http://schemas.microsoft.com/office/drawing/2010/main" val="0"/>
              </a:ext>
            </a:extLst>
          </a:blip>
          <a:srcRect t="19" b="19"/>
          <a:stretch/>
        </p:blipFill>
        <p:spPr>
          <a:xfrm>
            <a:off x="20" y="1282"/>
            <a:ext cx="12191980" cy="6856718"/>
          </a:xfrm>
          <a:prstGeom prst="rect">
            <a:avLst/>
          </a:prstGeom>
        </p:spPr>
      </p:pic>
    </p:spTree>
    <p:extLst>
      <p:ext uri="{BB962C8B-B14F-4D97-AF65-F5344CB8AC3E}">
        <p14:creationId xmlns:p14="http://schemas.microsoft.com/office/powerpoint/2010/main" val="3835921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CFAC29-867C-4C7F-B3BB-EEF4BDD68E59}"/>
              </a:ext>
            </a:extLst>
          </p:cNvPr>
          <p:cNvSpPr txBox="1"/>
          <p:nvPr/>
        </p:nvSpPr>
        <p:spPr>
          <a:xfrm>
            <a:off x="2345785" y="663425"/>
            <a:ext cx="7768198" cy="461665"/>
          </a:xfrm>
          <a:prstGeom prst="rect">
            <a:avLst/>
          </a:prstGeom>
          <a:ln cap="rnd">
            <a:round/>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p>
            <a:pPr algn="ctr"/>
            <a:r>
              <a:rPr lang="en-GB" sz="2400">
                <a:latin typeface="Avenir Next Demi Bold" panose="020B0703020202020204"/>
              </a:rPr>
              <a:t>Draw a picture from your favourite scene in the story</a:t>
            </a:r>
          </a:p>
        </p:txBody>
      </p:sp>
      <p:pic>
        <p:nvPicPr>
          <p:cNvPr id="3" name="Marcador de contenido 4">
            <a:extLst>
              <a:ext uri="{FF2B5EF4-FFF2-40B4-BE49-F238E27FC236}">
                <a16:creationId xmlns:a16="http://schemas.microsoft.com/office/drawing/2014/main" id="{85BFBA50-8CE7-4240-9AD6-B95C29C64224}"/>
              </a:ext>
            </a:extLst>
          </p:cNvPr>
          <p:cNvPicPr>
            <a:picLocks noChangeAspect="1"/>
          </p:cNvPicPr>
          <p:nvPr/>
        </p:nvPicPr>
        <p:blipFill>
          <a:blip r:embed="rId3">
            <a:extLst>
              <a:ext uri="{28A0092B-C50C-407E-A947-70E740481C1C}">
                <a14:useLocalDpi xmlns:a14="http://schemas.microsoft.com/office/drawing/2010/main" val="0"/>
              </a:ext>
            </a:extLst>
          </a:blip>
          <a:srcRect t="333" b="333"/>
          <a:stretch/>
        </p:blipFill>
        <p:spPr>
          <a:xfrm>
            <a:off x="4352348" y="4388756"/>
            <a:ext cx="3626656" cy="2025898"/>
          </a:xfrm>
          <a:prstGeom prst="rect">
            <a:avLst/>
          </a:prstGeom>
        </p:spPr>
      </p:pic>
      <p:pic>
        <p:nvPicPr>
          <p:cNvPr id="4" name="Marcador de contenido 4">
            <a:extLst>
              <a:ext uri="{FF2B5EF4-FFF2-40B4-BE49-F238E27FC236}">
                <a16:creationId xmlns:a16="http://schemas.microsoft.com/office/drawing/2014/main" id="{7643E0C4-B01E-432D-8F66-67D8B82A8A87}"/>
              </a:ext>
            </a:extLst>
          </p:cNvPr>
          <p:cNvPicPr>
            <a:picLocks noChangeAspect="1"/>
          </p:cNvPicPr>
          <p:nvPr/>
        </p:nvPicPr>
        <p:blipFill>
          <a:blip r:embed="rId4">
            <a:extLst>
              <a:ext uri="{28A0092B-C50C-407E-A947-70E740481C1C}">
                <a14:useLocalDpi xmlns:a14="http://schemas.microsoft.com/office/drawing/2010/main" val="0"/>
              </a:ext>
            </a:extLst>
          </a:blip>
          <a:srcRect l="47" r="47"/>
          <a:stretch/>
        </p:blipFill>
        <p:spPr>
          <a:xfrm>
            <a:off x="8315229" y="4388756"/>
            <a:ext cx="3597510" cy="2025898"/>
          </a:xfrm>
          <a:prstGeom prst="rect">
            <a:avLst/>
          </a:prstGeom>
        </p:spPr>
      </p:pic>
      <p:pic>
        <p:nvPicPr>
          <p:cNvPr id="5" name="Marcador de contenido 4">
            <a:extLst>
              <a:ext uri="{FF2B5EF4-FFF2-40B4-BE49-F238E27FC236}">
                <a16:creationId xmlns:a16="http://schemas.microsoft.com/office/drawing/2014/main" id="{1672FF64-2578-43AD-99F7-B30128A2D028}"/>
              </a:ext>
            </a:extLst>
          </p:cNvPr>
          <p:cNvPicPr>
            <a:picLocks noChangeAspect="1"/>
          </p:cNvPicPr>
          <p:nvPr/>
        </p:nvPicPr>
        <p:blipFill>
          <a:blip r:embed="rId5">
            <a:extLst>
              <a:ext uri="{28A0092B-C50C-407E-A947-70E740481C1C}">
                <a14:useLocalDpi xmlns:a14="http://schemas.microsoft.com/office/drawing/2010/main" val="0"/>
              </a:ext>
            </a:extLst>
          </a:blip>
          <a:srcRect t="19" b="19"/>
          <a:stretch/>
        </p:blipFill>
        <p:spPr>
          <a:xfrm>
            <a:off x="213537" y="4388758"/>
            <a:ext cx="3602264" cy="2025898"/>
          </a:xfrm>
          <a:prstGeom prst="rect">
            <a:avLst/>
          </a:prstGeom>
        </p:spPr>
      </p:pic>
      <p:pic>
        <p:nvPicPr>
          <p:cNvPr id="6" name="Marcador de contenido 4">
            <a:extLst>
              <a:ext uri="{FF2B5EF4-FFF2-40B4-BE49-F238E27FC236}">
                <a16:creationId xmlns:a16="http://schemas.microsoft.com/office/drawing/2014/main" id="{E032768E-77E5-4FB4-90E0-9763E6738FE7}"/>
              </a:ext>
            </a:extLst>
          </p:cNvPr>
          <p:cNvPicPr>
            <a:picLocks noChangeAspect="1"/>
          </p:cNvPicPr>
          <p:nvPr/>
        </p:nvPicPr>
        <p:blipFill>
          <a:blip r:embed="rId6">
            <a:extLst>
              <a:ext uri="{28A0092B-C50C-407E-A947-70E740481C1C}">
                <a14:useLocalDpi xmlns:a14="http://schemas.microsoft.com/office/drawing/2010/main" val="0"/>
              </a:ext>
            </a:extLst>
          </a:blip>
          <a:srcRect l="1791" r="1791"/>
          <a:stretch/>
        </p:blipFill>
        <p:spPr>
          <a:xfrm>
            <a:off x="8315228" y="1697809"/>
            <a:ext cx="3597510" cy="2099177"/>
          </a:xfrm>
          <a:prstGeom prst="rect">
            <a:avLst/>
          </a:prstGeom>
        </p:spPr>
      </p:pic>
      <p:pic>
        <p:nvPicPr>
          <p:cNvPr id="7" name="Marcador de contenido 4">
            <a:extLst>
              <a:ext uri="{FF2B5EF4-FFF2-40B4-BE49-F238E27FC236}">
                <a16:creationId xmlns:a16="http://schemas.microsoft.com/office/drawing/2014/main" id="{20F00782-F469-4F66-94BF-A95CFCFDDA8E}"/>
              </a:ext>
            </a:extLst>
          </p:cNvPr>
          <p:cNvPicPr>
            <a:picLocks noChangeAspect="1"/>
          </p:cNvPicPr>
          <p:nvPr/>
        </p:nvPicPr>
        <p:blipFill>
          <a:blip r:embed="rId7">
            <a:extLst>
              <a:ext uri="{28A0092B-C50C-407E-A947-70E740481C1C}">
                <a14:useLocalDpi xmlns:a14="http://schemas.microsoft.com/office/drawing/2010/main" val="0"/>
              </a:ext>
            </a:extLst>
          </a:blip>
          <a:srcRect l="1422" r="1422"/>
          <a:stretch/>
        </p:blipFill>
        <p:spPr>
          <a:xfrm>
            <a:off x="4352349" y="1697809"/>
            <a:ext cx="3626655" cy="2099177"/>
          </a:xfrm>
          <a:prstGeom prst="rect">
            <a:avLst/>
          </a:prstGeom>
        </p:spPr>
      </p:pic>
      <p:pic>
        <p:nvPicPr>
          <p:cNvPr id="8" name="Marcador de contenido 4">
            <a:extLst>
              <a:ext uri="{FF2B5EF4-FFF2-40B4-BE49-F238E27FC236}">
                <a16:creationId xmlns:a16="http://schemas.microsoft.com/office/drawing/2014/main" id="{648165A6-A224-40C8-A92C-5EB8C190B4F9}"/>
              </a:ext>
            </a:extLst>
          </p:cNvPr>
          <p:cNvPicPr>
            <a:picLocks noChangeAspect="1"/>
          </p:cNvPicPr>
          <p:nvPr/>
        </p:nvPicPr>
        <p:blipFill>
          <a:blip r:embed="rId8">
            <a:extLst>
              <a:ext uri="{28A0092B-C50C-407E-A947-70E740481C1C}">
                <a14:useLocalDpi xmlns:a14="http://schemas.microsoft.com/office/drawing/2010/main" val="0"/>
              </a:ext>
            </a:extLst>
          </a:blip>
          <a:srcRect t="19" b="19"/>
          <a:stretch/>
        </p:blipFill>
        <p:spPr>
          <a:xfrm>
            <a:off x="218291" y="1700482"/>
            <a:ext cx="3597510" cy="2023224"/>
          </a:xfrm>
          <a:prstGeom prst="rect">
            <a:avLst/>
          </a:prstGeom>
        </p:spPr>
      </p:pic>
    </p:spTree>
    <p:extLst>
      <p:ext uri="{BB962C8B-B14F-4D97-AF65-F5344CB8AC3E}">
        <p14:creationId xmlns:p14="http://schemas.microsoft.com/office/powerpoint/2010/main" val="2973612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C5999F-2E95-4692-B668-EB7876991BA1}"/>
              </a:ext>
            </a:extLst>
          </p:cNvPr>
          <p:cNvSpPr txBox="1"/>
          <p:nvPr/>
        </p:nvSpPr>
        <p:spPr>
          <a:xfrm>
            <a:off x="2222740" y="598098"/>
            <a:ext cx="688387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a:latin typeface="Avenir Next Demi Bold" panose="020B0703020202020204"/>
              <a:cs typeface="Calibri" panose="020F0502020204030204"/>
            </a:endParaRPr>
          </a:p>
          <a:p>
            <a:endParaRPr lang="en-GB">
              <a:latin typeface="Avenir Next Demi Bold" panose="020B0703020202020204"/>
              <a:cs typeface="Calibri"/>
            </a:endParaRPr>
          </a:p>
        </p:txBody>
      </p:sp>
      <p:sp>
        <p:nvSpPr>
          <p:cNvPr id="5" name="TextBox 4">
            <a:extLst>
              <a:ext uri="{FF2B5EF4-FFF2-40B4-BE49-F238E27FC236}">
                <a16:creationId xmlns:a16="http://schemas.microsoft.com/office/drawing/2014/main" id="{B5828120-48B7-4918-BE91-711E8A6CDB28}"/>
              </a:ext>
            </a:extLst>
          </p:cNvPr>
          <p:cNvSpPr txBox="1"/>
          <p:nvPr/>
        </p:nvSpPr>
        <p:spPr>
          <a:xfrm>
            <a:off x="335459" y="278071"/>
            <a:ext cx="1105297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solidFill>
                  <a:schemeClr val="bg1"/>
                </a:solidFill>
                <a:latin typeface="Avenir Next Demi Bold" panose="020B0703020202020204"/>
                <a:cs typeface="Calibri"/>
              </a:rPr>
              <a:t>Optional Additional Activity: Hermit Crab Shell-Off</a:t>
            </a:r>
          </a:p>
        </p:txBody>
      </p:sp>
      <p:sp>
        <p:nvSpPr>
          <p:cNvPr id="6" name="Rectángulo 1">
            <a:extLst>
              <a:ext uri="{FF2B5EF4-FFF2-40B4-BE49-F238E27FC236}">
                <a16:creationId xmlns:a16="http://schemas.microsoft.com/office/drawing/2014/main" id="{E404410B-9AFE-4CD5-948D-875498D68912}"/>
              </a:ext>
            </a:extLst>
          </p:cNvPr>
          <p:cNvSpPr/>
          <p:nvPr/>
        </p:nvSpPr>
        <p:spPr>
          <a:xfrm>
            <a:off x="0" y="1449598"/>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graphicFrame>
        <p:nvGraphicFramePr>
          <p:cNvPr id="9" name="Table 14">
            <a:extLst>
              <a:ext uri="{FF2B5EF4-FFF2-40B4-BE49-F238E27FC236}">
                <a16:creationId xmlns:a16="http://schemas.microsoft.com/office/drawing/2014/main" id="{DF8CFF60-C93E-409D-9E54-ED8298631A14}"/>
              </a:ext>
            </a:extLst>
          </p:cNvPr>
          <p:cNvGraphicFramePr>
            <a:graphicFrameLocks noGrp="1"/>
          </p:cNvGraphicFramePr>
          <p:nvPr>
            <p:extLst>
              <p:ext uri="{D42A27DB-BD31-4B8C-83A1-F6EECF244321}">
                <p14:modId xmlns:p14="http://schemas.microsoft.com/office/powerpoint/2010/main" val="1518330650"/>
              </p:ext>
            </p:extLst>
          </p:nvPr>
        </p:nvGraphicFramePr>
        <p:xfrm>
          <a:off x="6070172" y="1874520"/>
          <a:ext cx="5882497" cy="3108960"/>
        </p:xfrm>
        <a:graphic>
          <a:graphicData uri="http://schemas.openxmlformats.org/drawingml/2006/table">
            <a:tbl>
              <a:tblPr firstRow="1" bandRow="1">
                <a:tableStyleId>{22838BEF-8BB2-4498-84A7-C5851F593DF1}</a:tableStyleId>
              </a:tblPr>
              <a:tblGrid>
                <a:gridCol w="1960832">
                  <a:extLst>
                    <a:ext uri="{9D8B030D-6E8A-4147-A177-3AD203B41FA5}">
                      <a16:colId xmlns:a16="http://schemas.microsoft.com/office/drawing/2014/main" val="3100618762"/>
                    </a:ext>
                  </a:extLst>
                </a:gridCol>
                <a:gridCol w="2104965">
                  <a:extLst>
                    <a:ext uri="{9D8B030D-6E8A-4147-A177-3AD203B41FA5}">
                      <a16:colId xmlns:a16="http://schemas.microsoft.com/office/drawing/2014/main" val="3114546012"/>
                    </a:ext>
                  </a:extLst>
                </a:gridCol>
                <a:gridCol w="1816700">
                  <a:extLst>
                    <a:ext uri="{9D8B030D-6E8A-4147-A177-3AD203B41FA5}">
                      <a16:colId xmlns:a16="http://schemas.microsoft.com/office/drawing/2014/main" val="781468097"/>
                    </a:ext>
                  </a:extLst>
                </a:gridCol>
              </a:tblGrid>
              <a:tr h="0">
                <a:tc gridSpan="3">
                  <a:txBody>
                    <a:bodyPr/>
                    <a:lstStyle/>
                    <a:p>
                      <a:r>
                        <a:rPr lang="en-GB" dirty="0"/>
                        <a:t>Activity Key</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77111426"/>
                  </a:ext>
                </a:extLst>
              </a:tr>
              <a:tr h="370840">
                <a:tc>
                  <a:txBody>
                    <a:bodyPr/>
                    <a:lstStyle/>
                    <a:p>
                      <a:r>
                        <a:rPr lang="en-GB"/>
                        <a:t>Rock image</a:t>
                      </a:r>
                    </a:p>
                    <a:p>
                      <a:pPr lvl="0">
                        <a:buNone/>
                      </a:pPr>
                      <a:endParaRPr lang="en-GB"/>
                    </a:p>
                  </a:txBody>
                  <a:tcPr/>
                </a:tc>
                <a:tc>
                  <a:txBody>
                    <a:bodyPr/>
                    <a:lstStyle/>
                    <a:p>
                      <a:r>
                        <a:rPr lang="en-GB"/>
                        <a:t>Paper image</a:t>
                      </a:r>
                    </a:p>
                    <a:p>
                      <a:pPr lvl="0">
                        <a:buNone/>
                      </a:pPr>
                      <a:endParaRPr lang="en-GB"/>
                    </a:p>
                    <a:p>
                      <a:pPr lvl="0">
                        <a:buNone/>
                      </a:pPr>
                      <a:endParaRPr lang="en-GB"/>
                    </a:p>
                  </a:txBody>
                  <a:tcPr/>
                </a:tc>
                <a:tc>
                  <a:txBody>
                    <a:bodyPr/>
                    <a:lstStyle/>
                    <a:p>
                      <a:r>
                        <a:rPr lang="en-GB" dirty="0"/>
                        <a:t>Scissors</a:t>
                      </a:r>
                    </a:p>
                    <a:p>
                      <a:pPr lvl="0">
                        <a:buNone/>
                      </a:pPr>
                      <a:endParaRPr lang="en-GB" dirty="0"/>
                    </a:p>
                  </a:txBody>
                  <a:tcPr/>
                </a:tc>
                <a:extLst>
                  <a:ext uri="{0D108BD9-81ED-4DB2-BD59-A6C34878D82A}">
                    <a16:rowId xmlns:a16="http://schemas.microsoft.com/office/drawing/2014/main" val="1930214745"/>
                  </a:ext>
                </a:extLst>
              </a:tr>
              <a:tr h="370839">
                <a:tc>
                  <a:txBody>
                    <a:bodyPr/>
                    <a:lstStyle/>
                    <a:p>
                      <a:pPr lvl="0">
                        <a:buNone/>
                      </a:pPr>
                      <a:r>
                        <a:rPr lang="en-GB"/>
                        <a:t>Fish</a:t>
                      </a:r>
                    </a:p>
                    <a:p>
                      <a:pPr lvl="0">
                        <a:buNone/>
                      </a:pPr>
                      <a:endParaRPr lang="en-GB"/>
                    </a:p>
                    <a:p>
                      <a:pPr lvl="0">
                        <a:buNone/>
                      </a:pPr>
                      <a:endParaRPr lang="en-GB"/>
                    </a:p>
                  </a:txBody>
                  <a:tcPr/>
                </a:tc>
                <a:tc>
                  <a:txBody>
                    <a:bodyPr/>
                    <a:lstStyle/>
                    <a:p>
                      <a:pPr lvl="0">
                        <a:buNone/>
                      </a:pPr>
                      <a:r>
                        <a:rPr lang="en-GB"/>
                        <a:t>Fisherman</a:t>
                      </a:r>
                    </a:p>
                    <a:p>
                      <a:pPr lvl="0">
                        <a:buNone/>
                      </a:pPr>
                      <a:endParaRPr lang="en-GB"/>
                    </a:p>
                  </a:txBody>
                  <a:tcPr/>
                </a:tc>
                <a:tc>
                  <a:txBody>
                    <a:bodyPr/>
                    <a:lstStyle/>
                    <a:p>
                      <a:pPr lvl="0">
                        <a:buNone/>
                      </a:pPr>
                      <a:r>
                        <a:rPr lang="en-GB"/>
                        <a:t>Crabs</a:t>
                      </a:r>
                    </a:p>
                  </a:txBody>
                  <a:tcPr/>
                </a:tc>
                <a:extLst>
                  <a:ext uri="{0D108BD9-81ED-4DB2-BD59-A6C34878D82A}">
                    <a16:rowId xmlns:a16="http://schemas.microsoft.com/office/drawing/2014/main" val="3639729194"/>
                  </a:ext>
                </a:extLst>
              </a:tr>
              <a:tr h="370838">
                <a:tc>
                  <a:txBody>
                    <a:bodyPr/>
                    <a:lstStyle/>
                    <a:p>
                      <a:pPr lvl="0">
                        <a:buNone/>
                      </a:pPr>
                      <a:r>
                        <a:rPr lang="en-GB"/>
                        <a:t>Fist</a:t>
                      </a:r>
                      <a:endParaRPr lang="en-US"/>
                    </a:p>
                    <a:p>
                      <a:pPr lvl="0">
                        <a:buNone/>
                      </a:pPr>
                      <a:endParaRPr lang="en-GB"/>
                    </a:p>
                    <a:p>
                      <a:pPr lvl="0">
                        <a:buNone/>
                      </a:pPr>
                      <a:endParaRPr lang="en-GB"/>
                    </a:p>
                  </a:txBody>
                  <a:tcPr/>
                </a:tc>
                <a:tc>
                  <a:txBody>
                    <a:bodyPr/>
                    <a:lstStyle/>
                    <a:p>
                      <a:pPr lvl="0">
                        <a:buNone/>
                      </a:pPr>
                      <a:r>
                        <a:rPr lang="en-GB" dirty="0"/>
                        <a:t>Hand open </a:t>
                      </a:r>
                    </a:p>
                    <a:p>
                      <a:pPr lvl="0">
                        <a:buNone/>
                      </a:pPr>
                      <a:endParaRPr lang="en-GB" dirty="0"/>
                    </a:p>
                    <a:p>
                      <a:pPr lvl="0">
                        <a:buNone/>
                      </a:pPr>
                      <a:endParaRPr lang="en-GB" dirty="0"/>
                    </a:p>
                  </a:txBody>
                  <a:tcPr/>
                </a:tc>
                <a:tc>
                  <a:txBody>
                    <a:bodyPr/>
                    <a:lstStyle/>
                    <a:p>
                      <a:pPr lvl="0">
                        <a:buNone/>
                      </a:pPr>
                      <a:r>
                        <a:rPr lang="en-GB" dirty="0"/>
                        <a:t>Image of scissors</a:t>
                      </a:r>
                    </a:p>
                    <a:p>
                      <a:pPr lvl="0">
                        <a:buNone/>
                      </a:pPr>
                      <a:endParaRPr lang="en-GB" dirty="0"/>
                    </a:p>
                    <a:p>
                      <a:pPr lvl="0">
                        <a:buNone/>
                      </a:pPr>
                      <a:endParaRPr lang="en-GB" dirty="0"/>
                    </a:p>
                  </a:txBody>
                  <a:tcPr/>
                </a:tc>
                <a:extLst>
                  <a:ext uri="{0D108BD9-81ED-4DB2-BD59-A6C34878D82A}">
                    <a16:rowId xmlns:a16="http://schemas.microsoft.com/office/drawing/2014/main" val="4025071595"/>
                  </a:ext>
                </a:extLst>
              </a:tr>
            </a:tbl>
          </a:graphicData>
        </a:graphic>
      </p:graphicFrame>
      <p:pic>
        <p:nvPicPr>
          <p:cNvPr id="11" name="Imagen 4" descr="Una caricatura de una persona&#10;&#10;Descripción generada automáticamente con confianza baja">
            <a:extLst>
              <a:ext uri="{FF2B5EF4-FFF2-40B4-BE49-F238E27FC236}">
                <a16:creationId xmlns:a16="http://schemas.microsoft.com/office/drawing/2014/main" id="{9730D2B3-1C51-435E-A200-946E8D990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69709">
            <a:off x="6763780" y="3139120"/>
            <a:ext cx="1141418" cy="890586"/>
          </a:xfrm>
          <a:prstGeom prst="rect">
            <a:avLst/>
          </a:prstGeom>
        </p:spPr>
      </p:pic>
      <p:pic>
        <p:nvPicPr>
          <p:cNvPr id="12" name="Gráfico 10">
            <a:extLst>
              <a:ext uri="{FF2B5EF4-FFF2-40B4-BE49-F238E27FC236}">
                <a16:creationId xmlns:a16="http://schemas.microsoft.com/office/drawing/2014/main" id="{C86A1CE8-9E6E-45B8-84CC-3A8E8E018D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37747" y="3177881"/>
            <a:ext cx="701377" cy="779181"/>
          </a:xfrm>
          <a:prstGeom prst="rect">
            <a:avLst/>
          </a:prstGeom>
        </p:spPr>
      </p:pic>
      <p:pic>
        <p:nvPicPr>
          <p:cNvPr id="4" name="Imagen 5" descr="Una caricatura de una persona&#10;&#10;Descripción generada automáticamente con confianza media">
            <a:extLst>
              <a:ext uri="{FF2B5EF4-FFF2-40B4-BE49-F238E27FC236}">
                <a16:creationId xmlns:a16="http://schemas.microsoft.com/office/drawing/2014/main" id="{3F99BD7A-7B0D-4C41-8115-7CEC4A7B30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331" y="2948215"/>
            <a:ext cx="2108087" cy="2546349"/>
          </a:xfrm>
          <a:prstGeom prst="rect">
            <a:avLst/>
          </a:prstGeom>
        </p:spPr>
      </p:pic>
      <p:pic>
        <p:nvPicPr>
          <p:cNvPr id="7" name="Gráfico 10">
            <a:extLst>
              <a:ext uri="{FF2B5EF4-FFF2-40B4-BE49-F238E27FC236}">
                <a16:creationId xmlns:a16="http://schemas.microsoft.com/office/drawing/2014/main" id="{902C8A04-321A-40EE-BE5A-2E25B8B374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2392" y="1933480"/>
            <a:ext cx="3163224" cy="1826731"/>
          </a:xfrm>
          <a:prstGeom prst="rect">
            <a:avLst/>
          </a:prstGeom>
        </p:spPr>
      </p:pic>
      <p:sp>
        <p:nvSpPr>
          <p:cNvPr id="8" name="TextBox 7">
            <a:extLst>
              <a:ext uri="{FF2B5EF4-FFF2-40B4-BE49-F238E27FC236}">
                <a16:creationId xmlns:a16="http://schemas.microsoft.com/office/drawing/2014/main" id="{B03A6799-784E-4351-A59A-DC00322917D3}"/>
              </a:ext>
            </a:extLst>
          </p:cNvPr>
          <p:cNvSpPr txBox="1"/>
          <p:nvPr/>
        </p:nvSpPr>
        <p:spPr>
          <a:xfrm>
            <a:off x="2314552" y="2351497"/>
            <a:ext cx="33814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chemeClr val="accent5">
                    <a:lumMod val="75000"/>
                  </a:schemeClr>
                </a:solidFill>
                <a:latin typeface="Avenir Next Demi Bold"/>
              </a:rPr>
              <a:t>1 - Uno, 2 - Dos,</a:t>
            </a:r>
          </a:p>
          <a:p>
            <a:r>
              <a:rPr lang="en-GB" sz="3200" b="1" dirty="0">
                <a:solidFill>
                  <a:schemeClr val="accent5">
                    <a:lumMod val="75000"/>
                  </a:schemeClr>
                </a:solidFill>
                <a:latin typeface="Avenir Next Demi Bold"/>
              </a:rPr>
              <a:t>3 - Tres!</a:t>
            </a:r>
            <a:endParaRPr lang="en-GB" sz="3200" b="1" dirty="0">
              <a:solidFill>
                <a:schemeClr val="accent5">
                  <a:lumMod val="75000"/>
                </a:schemeClr>
              </a:solidFill>
              <a:cs typeface="Calibri"/>
            </a:endParaRPr>
          </a:p>
        </p:txBody>
      </p:sp>
      <p:pic>
        <p:nvPicPr>
          <p:cNvPr id="1026" name="Picture 2" descr="Fishing PNG, Fishing Transparent Background - FreeIconsPNG">
            <a:extLst>
              <a:ext uri="{FF2B5EF4-FFF2-40B4-BE49-F238E27FC236}">
                <a16:creationId xmlns:a16="http://schemas.microsoft.com/office/drawing/2014/main" id="{0B5BDCD2-32C4-4F15-BB59-48C450765A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285396" y="3250049"/>
            <a:ext cx="516207" cy="7791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ck PNG &amp;amp; SVG Transparent Background to Download">
            <a:extLst>
              <a:ext uri="{FF2B5EF4-FFF2-40B4-BE49-F238E27FC236}">
                <a16:creationId xmlns:a16="http://schemas.microsoft.com/office/drawing/2014/main" id="{0CAB011C-59AF-47ED-A162-04C38489F54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7906" b="27800"/>
          <a:stretch/>
        </p:blipFill>
        <p:spPr bwMode="auto">
          <a:xfrm>
            <a:off x="6563630" y="2536639"/>
            <a:ext cx="1251999" cy="5545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per PNG, Paper Sheet Clipart images - Free Transparent PNG Logos">
            <a:extLst>
              <a:ext uri="{FF2B5EF4-FFF2-40B4-BE49-F238E27FC236}">
                <a16:creationId xmlns:a16="http://schemas.microsoft.com/office/drawing/2014/main" id="{23D5B4A7-38EB-4042-B08D-FC5D464F02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98806" y="2537012"/>
            <a:ext cx="943295" cy="5541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issors Vector SVG Icon (2) - PNG Repo Free PNG Icons">
            <a:extLst>
              <a:ext uri="{FF2B5EF4-FFF2-40B4-BE49-F238E27FC236}">
                <a16:creationId xmlns:a16="http://schemas.microsoft.com/office/drawing/2014/main" id="{ABCF29E8-EF7E-42DE-96E8-A3532782A9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37747" y="2424557"/>
            <a:ext cx="520262" cy="5202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Scissors Vector SVG Icon (2) - PNG Repo Free PNG Icons">
            <a:extLst>
              <a:ext uri="{FF2B5EF4-FFF2-40B4-BE49-F238E27FC236}">
                <a16:creationId xmlns:a16="http://schemas.microsoft.com/office/drawing/2014/main" id="{B19A66F0-D470-47CE-8FE1-D0EFC7EBF3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68173" y="4400484"/>
            <a:ext cx="520262" cy="5202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st PNG &amp;amp; Download Transparent Fist PNG Images for Free - NicePNG">
            <a:extLst>
              <a:ext uri="{FF2B5EF4-FFF2-40B4-BE49-F238E27FC236}">
                <a16:creationId xmlns:a16="http://schemas.microsoft.com/office/drawing/2014/main" id="{C3FAFB99-25E9-43C2-8609-7F6393C3AAA3}"/>
              </a:ext>
            </a:extLst>
          </p:cNvPr>
          <p:cNvPicPr>
            <a:picLocks noChangeAspect="1" noChangeArrowheads="1"/>
          </p:cNvPicPr>
          <p:nvPr/>
        </p:nvPicPr>
        <p:blipFill>
          <a:blip r:embed="rId13">
            <a:alphaModFix/>
            <a:extLst>
              <a:ext uri="{28A0092B-C50C-407E-A947-70E740481C1C}">
                <a14:useLocalDpi xmlns:a14="http://schemas.microsoft.com/office/drawing/2010/main" val="0"/>
              </a:ext>
            </a:extLst>
          </a:blip>
          <a:srcRect/>
          <a:stretch>
            <a:fillRect/>
          </a:stretch>
        </p:blipFill>
        <p:spPr bwMode="auto">
          <a:xfrm>
            <a:off x="6923820" y="4195127"/>
            <a:ext cx="681094" cy="6959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Open hands Royalty Free Vector Clip Art illustration -hand0101-CoolCLIPS.com">
            <a:extLst>
              <a:ext uri="{FF2B5EF4-FFF2-40B4-BE49-F238E27FC236}">
                <a16:creationId xmlns:a16="http://schemas.microsoft.com/office/drawing/2014/main" id="{D30745F1-F00A-4BF5-AB00-3F9E3552F86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09" t="-886" r="48172" b="269"/>
          <a:stretch/>
        </p:blipFill>
        <p:spPr bwMode="auto">
          <a:xfrm rot="11160000">
            <a:off x="9440796" y="4168391"/>
            <a:ext cx="430870" cy="70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095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áfico 13">
            <a:extLst>
              <a:ext uri="{FF2B5EF4-FFF2-40B4-BE49-F238E27FC236}">
                <a16:creationId xmlns:a16="http://schemas.microsoft.com/office/drawing/2014/main" id="{A4FF1231-8686-4DB8-A805-9D027D142C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6931" y="1139598"/>
            <a:ext cx="7982941" cy="4578804"/>
          </a:xfrm>
          <a:prstGeom prst="rect">
            <a:avLst/>
          </a:prstGeom>
        </p:spPr>
      </p:pic>
      <p:sp>
        <p:nvSpPr>
          <p:cNvPr id="2" name="CuadroTexto 2">
            <a:extLst>
              <a:ext uri="{FF2B5EF4-FFF2-40B4-BE49-F238E27FC236}">
                <a16:creationId xmlns:a16="http://schemas.microsoft.com/office/drawing/2014/main" id="{C1EB4451-F653-4EC9-8908-6AD3ACC78988}"/>
              </a:ext>
            </a:extLst>
          </p:cNvPr>
          <p:cNvSpPr txBox="1"/>
          <p:nvPr/>
        </p:nvSpPr>
        <p:spPr>
          <a:xfrm>
            <a:off x="437524" y="324324"/>
            <a:ext cx="8528254" cy="707886"/>
          </a:xfrm>
          <a:prstGeom prst="rect">
            <a:avLst/>
          </a:prstGeom>
          <a:noFill/>
        </p:spPr>
        <p:txBody>
          <a:bodyPr wrap="square" rtlCol="0">
            <a:spAutoFit/>
          </a:bodyPr>
          <a:lstStyle/>
          <a:p>
            <a:r>
              <a:rPr lang="es-HN" sz="4000" b="1" err="1">
                <a:solidFill>
                  <a:schemeClr val="bg1"/>
                </a:solidFill>
                <a:latin typeface="Avenir Next Demi Bold" panose="020B0703020202020204"/>
              </a:rPr>
              <a:t>End</a:t>
            </a:r>
            <a:r>
              <a:rPr lang="es-HN" sz="4000" b="1">
                <a:solidFill>
                  <a:schemeClr val="bg1"/>
                </a:solidFill>
                <a:latin typeface="Avenir Next Demi Bold" panose="020B0703020202020204"/>
              </a:rPr>
              <a:t> </a:t>
            </a:r>
            <a:r>
              <a:rPr lang="es-HN" sz="4000" b="1" err="1">
                <a:solidFill>
                  <a:schemeClr val="bg1"/>
                </a:solidFill>
                <a:latin typeface="Avenir Next Demi Bold" panose="020B0703020202020204"/>
              </a:rPr>
              <a:t>of</a:t>
            </a:r>
            <a:r>
              <a:rPr lang="es-HN" sz="4000" b="1">
                <a:solidFill>
                  <a:schemeClr val="bg1"/>
                </a:solidFill>
                <a:latin typeface="Avenir Next Demi Bold" panose="020B0703020202020204"/>
              </a:rPr>
              <a:t> </a:t>
            </a:r>
            <a:r>
              <a:rPr lang="es-HN" sz="4000" b="1" err="1">
                <a:solidFill>
                  <a:schemeClr val="bg1"/>
                </a:solidFill>
                <a:latin typeface="Avenir Next Demi Bold" panose="020B0703020202020204"/>
              </a:rPr>
              <a:t>Lesson</a:t>
            </a:r>
            <a:r>
              <a:rPr lang="es-HN" sz="4000" b="1">
                <a:solidFill>
                  <a:schemeClr val="bg1"/>
                </a:solidFill>
                <a:latin typeface="Avenir Next Demi Bold" panose="020B0703020202020204"/>
              </a:rPr>
              <a:t> </a:t>
            </a:r>
            <a:r>
              <a:rPr lang="es-HN" sz="4000" b="1" err="1">
                <a:solidFill>
                  <a:schemeClr val="bg1"/>
                </a:solidFill>
                <a:latin typeface="Avenir Next Demi Bold" panose="020B0703020202020204"/>
              </a:rPr>
              <a:t>Reflection</a:t>
            </a:r>
            <a:endParaRPr lang="es-HN" sz="4000" b="1">
              <a:solidFill>
                <a:schemeClr val="bg1"/>
              </a:solidFill>
              <a:latin typeface="Avenir Next Demi Bold" panose="020B0703020202020204"/>
            </a:endParaRPr>
          </a:p>
        </p:txBody>
      </p:sp>
      <p:sp>
        <p:nvSpPr>
          <p:cNvPr id="11" name="TextBox 10">
            <a:extLst>
              <a:ext uri="{FF2B5EF4-FFF2-40B4-BE49-F238E27FC236}">
                <a16:creationId xmlns:a16="http://schemas.microsoft.com/office/drawing/2014/main" id="{D1823F87-6ED4-4B80-96F3-315828EE85AB}"/>
              </a:ext>
            </a:extLst>
          </p:cNvPr>
          <p:cNvSpPr txBox="1"/>
          <p:nvPr/>
        </p:nvSpPr>
        <p:spPr>
          <a:xfrm>
            <a:off x="4701651" y="1594597"/>
            <a:ext cx="6093500" cy="3405099"/>
          </a:xfrm>
          <a:prstGeom prst="rect">
            <a:avLst/>
          </a:prstGeom>
          <a:noFill/>
        </p:spPr>
        <p:txBody>
          <a:bodyPr wrap="square">
            <a:spAutoFit/>
          </a:bodyPr>
          <a:lstStyle/>
          <a:p>
            <a:pPr lvl="0"/>
            <a:r>
              <a:rPr lang="en-GB" sz="2400" kern="1200">
                <a:solidFill>
                  <a:schemeClr val="bg1"/>
                </a:solidFill>
                <a:effectLst/>
                <a:latin typeface="Avenir Next Demi Bold" panose="020B0703020202020204"/>
              </a:rPr>
              <a:t>After this lesson I can:</a:t>
            </a:r>
          </a:p>
          <a:p>
            <a:pPr marL="342900" lvl="0" indent="-342900">
              <a:lnSpc>
                <a:spcPct val="107000"/>
              </a:lnSpc>
              <a:spcBef>
                <a:spcPts val="1400"/>
              </a:spcBef>
              <a:spcAft>
                <a:spcPts val="800"/>
              </a:spcAft>
              <a:buFont typeface="Arial" panose="020B0604020202020204" pitchFamily="34" charset="0"/>
              <a:buChar char="●"/>
            </a:pPr>
            <a:r>
              <a:rPr lang="en-GB" sz="2400">
                <a:solidFill>
                  <a:schemeClr val="bg1"/>
                </a:solidFill>
                <a:effectLst/>
                <a:latin typeface="Avenir Next Demi Bold" panose="020B0703020202020204"/>
                <a:ea typeface="Noto Sans Symbols"/>
                <a:cs typeface="Noto Sans Symbols"/>
              </a:rPr>
              <a:t>practice breathing as a way of feeling calm </a:t>
            </a:r>
          </a:p>
          <a:p>
            <a:pPr marL="342900" lvl="0" indent="-342900">
              <a:lnSpc>
                <a:spcPct val="107000"/>
              </a:lnSpc>
              <a:spcAft>
                <a:spcPts val="800"/>
              </a:spcAft>
              <a:buFont typeface="Arial" panose="020B0604020202020204" pitchFamily="34" charset="0"/>
              <a:buChar char="●"/>
            </a:pPr>
            <a:r>
              <a:rPr lang="en-GB" sz="2400">
                <a:solidFill>
                  <a:schemeClr val="bg1"/>
                </a:solidFill>
                <a:effectLst/>
                <a:latin typeface="Avenir Next Demi Bold" panose="020B0703020202020204"/>
                <a:ea typeface="Noto Sans Symbols"/>
                <a:cs typeface="Noto Sans Symbols"/>
              </a:rPr>
              <a:t>experience what it means to ‘reuse’ </a:t>
            </a:r>
          </a:p>
          <a:p>
            <a:pPr marL="342900" lvl="0" indent="-342900">
              <a:lnSpc>
                <a:spcPct val="107000"/>
              </a:lnSpc>
              <a:spcAft>
                <a:spcPts val="800"/>
              </a:spcAft>
              <a:buFont typeface="Arial" panose="020B0604020202020204" pitchFamily="34" charset="0"/>
              <a:buChar char="●"/>
            </a:pPr>
            <a:r>
              <a:rPr lang="en-GB" sz="2400">
                <a:solidFill>
                  <a:schemeClr val="bg1"/>
                </a:solidFill>
                <a:effectLst/>
                <a:latin typeface="Avenir Next Demi Bold" panose="020B0703020202020204"/>
                <a:ea typeface="Noto Sans Symbols"/>
                <a:cs typeface="Noto Sans Symbols"/>
              </a:rPr>
              <a:t>discuss the importance of water in our lives</a:t>
            </a:r>
          </a:p>
          <a:p>
            <a:pPr marL="342900" lvl="0" indent="-342900">
              <a:lnSpc>
                <a:spcPct val="107000"/>
              </a:lnSpc>
              <a:spcAft>
                <a:spcPts val="800"/>
              </a:spcAft>
              <a:buFont typeface="Arial" panose="020B0604020202020204" pitchFamily="34" charset="0"/>
              <a:buChar char="●"/>
            </a:pPr>
            <a:r>
              <a:rPr lang="en-GB" sz="2400">
                <a:solidFill>
                  <a:schemeClr val="bg1"/>
                </a:solidFill>
                <a:effectLst/>
                <a:latin typeface="Avenir Next Demi Bold" panose="020B0703020202020204"/>
                <a:ea typeface="Noto Sans Symbols"/>
                <a:cs typeface="Noto Sans Symbols"/>
              </a:rPr>
              <a:t>read a map/extract meaning from a map </a:t>
            </a:r>
          </a:p>
          <a:p>
            <a:pPr marL="342900" lvl="0" indent="-342900">
              <a:lnSpc>
                <a:spcPct val="107000"/>
              </a:lnSpc>
              <a:spcAft>
                <a:spcPts val="800"/>
              </a:spcAft>
              <a:buFont typeface="Arial" panose="020B0604020202020204" pitchFamily="34" charset="0"/>
              <a:buChar char="●"/>
            </a:pPr>
            <a:r>
              <a:rPr lang="en-GB" sz="2400">
                <a:solidFill>
                  <a:schemeClr val="bg1"/>
                </a:solidFill>
                <a:effectLst/>
                <a:latin typeface="Avenir Next Demi Bold" panose="020B0703020202020204"/>
                <a:ea typeface="Noto Sans Symbols"/>
                <a:cs typeface="Noto Sans Symbols"/>
              </a:rPr>
              <a:t>consider the need to share knowledge and collaborate </a:t>
            </a:r>
            <a:endParaRPr lang="en-GB" sz="2400" kern="1200">
              <a:solidFill>
                <a:schemeClr val="bg1"/>
              </a:solidFill>
              <a:effectLst/>
              <a:latin typeface="Avenir Next Demi Bold" panose="020B0703020202020204"/>
            </a:endParaRPr>
          </a:p>
        </p:txBody>
      </p:sp>
      <p:pic>
        <p:nvPicPr>
          <p:cNvPr id="16" name="Gráfico 15">
            <a:extLst>
              <a:ext uri="{FF2B5EF4-FFF2-40B4-BE49-F238E27FC236}">
                <a16:creationId xmlns:a16="http://schemas.microsoft.com/office/drawing/2014/main" id="{D559F4DB-89D4-417E-8E11-BC883EDB4A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6849" y="1301739"/>
            <a:ext cx="3269371" cy="5223115"/>
          </a:xfrm>
          <a:prstGeom prst="rect">
            <a:avLst/>
          </a:prstGeom>
        </p:spPr>
      </p:pic>
      <p:pic>
        <p:nvPicPr>
          <p:cNvPr id="17" name="Gráfico 16">
            <a:extLst>
              <a:ext uri="{FF2B5EF4-FFF2-40B4-BE49-F238E27FC236}">
                <a16:creationId xmlns:a16="http://schemas.microsoft.com/office/drawing/2014/main" id="{8D3A92CD-6492-451F-87F1-999CF8D8CE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07600" y="177769"/>
            <a:ext cx="1895070" cy="792886"/>
          </a:xfrm>
          <a:prstGeom prst="rect">
            <a:avLst/>
          </a:prstGeom>
        </p:spPr>
      </p:pic>
      <p:sp>
        <p:nvSpPr>
          <p:cNvPr id="7" name="Rectángulo 1">
            <a:extLst>
              <a:ext uri="{FF2B5EF4-FFF2-40B4-BE49-F238E27FC236}">
                <a16:creationId xmlns:a16="http://schemas.microsoft.com/office/drawing/2014/main" id="{D8D87EEC-551F-4C1D-B918-24464BC09BC8}"/>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3888091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D205265E-2728-4AE2-8D60-79FCD7A5EB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0744" y="865415"/>
            <a:ext cx="7650512" cy="4295024"/>
          </a:xfrm>
          <a:prstGeom prst="rect">
            <a:avLst/>
          </a:prstGeom>
        </p:spPr>
      </p:pic>
      <p:sp>
        <p:nvSpPr>
          <p:cNvPr id="5" name="CuadroTexto 2">
            <a:extLst>
              <a:ext uri="{FF2B5EF4-FFF2-40B4-BE49-F238E27FC236}">
                <a16:creationId xmlns:a16="http://schemas.microsoft.com/office/drawing/2014/main" id="{0EBB2D3A-425F-4C81-822A-7AA46A19EF59}"/>
              </a:ext>
            </a:extLst>
          </p:cNvPr>
          <p:cNvSpPr txBox="1"/>
          <p:nvPr/>
        </p:nvSpPr>
        <p:spPr>
          <a:xfrm>
            <a:off x="4399935" y="4420825"/>
            <a:ext cx="3392129" cy="523220"/>
          </a:xfrm>
          <a:prstGeom prst="rect">
            <a:avLst/>
          </a:prstGeom>
          <a:noFill/>
        </p:spPr>
        <p:txBody>
          <a:bodyPr wrap="square" rtlCol="0">
            <a:spAutoFit/>
          </a:bodyPr>
          <a:lstStyle/>
          <a:p>
            <a:pPr algn="ctr"/>
            <a:r>
              <a:rPr lang="es-HN" sz="2800" b="1" err="1">
                <a:solidFill>
                  <a:srgbClr val="002060"/>
                </a:solidFill>
                <a:latin typeface="Avenir Next Demi Bold" panose="020B0703020202020204" pitchFamily="34" charset="0"/>
              </a:rPr>
              <a:t>Lesson</a:t>
            </a:r>
            <a:r>
              <a:rPr lang="es-HN" sz="2800" b="1">
                <a:solidFill>
                  <a:srgbClr val="002060"/>
                </a:solidFill>
                <a:latin typeface="Avenir Next Demi Bold" panose="020B0703020202020204" pitchFamily="34" charset="0"/>
              </a:rPr>
              <a:t> 2</a:t>
            </a:r>
          </a:p>
        </p:txBody>
      </p:sp>
      <p:pic>
        <p:nvPicPr>
          <p:cNvPr id="6" name="Gráfico 7">
            <a:extLst>
              <a:ext uri="{FF2B5EF4-FFF2-40B4-BE49-F238E27FC236}">
                <a16:creationId xmlns:a16="http://schemas.microsoft.com/office/drawing/2014/main" id="{33916943-4C21-4D2F-B62C-48C839EC19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49971" y="1974433"/>
            <a:ext cx="5329905" cy="2229999"/>
          </a:xfrm>
          <a:prstGeom prst="rect">
            <a:avLst/>
          </a:prstGeom>
        </p:spPr>
      </p:pic>
      <p:grpSp>
        <p:nvGrpSpPr>
          <p:cNvPr id="9" name="Gráfico 7">
            <a:extLst>
              <a:ext uri="{FF2B5EF4-FFF2-40B4-BE49-F238E27FC236}">
                <a16:creationId xmlns:a16="http://schemas.microsoft.com/office/drawing/2014/main" id="{D126AB13-774F-400D-90CE-052867F665F1}"/>
              </a:ext>
            </a:extLst>
          </p:cNvPr>
          <p:cNvGrpSpPr/>
          <p:nvPr/>
        </p:nvGrpSpPr>
        <p:grpSpPr>
          <a:xfrm>
            <a:off x="8435446" y="5392995"/>
            <a:ext cx="1268230" cy="1694153"/>
            <a:chOff x="8270278" y="5000438"/>
            <a:chExt cx="1268230" cy="1694153"/>
          </a:xfrm>
          <a:solidFill>
            <a:srgbClr val="FFDF29"/>
          </a:solidFill>
        </p:grpSpPr>
        <p:sp>
          <p:nvSpPr>
            <p:cNvPr id="10" name="Forma libre: forma 9">
              <a:extLst>
                <a:ext uri="{FF2B5EF4-FFF2-40B4-BE49-F238E27FC236}">
                  <a16:creationId xmlns:a16="http://schemas.microsoft.com/office/drawing/2014/main" id="{98DA84A8-6313-492E-A232-D4138226837F}"/>
                </a:ext>
              </a:extLst>
            </p:cNvPr>
            <p:cNvSpPr/>
            <p:nvPr/>
          </p:nvSpPr>
          <p:spPr>
            <a:xfrm>
              <a:off x="8528063" y="5037051"/>
              <a:ext cx="845718" cy="1657539"/>
            </a:xfrm>
            <a:custGeom>
              <a:avLst/>
              <a:gdLst>
                <a:gd name="connsiteX0" fmla="*/ 5193 w 845718"/>
                <a:gd name="connsiteY0" fmla="*/ 28620 h 1657539"/>
                <a:gd name="connsiteX1" fmla="*/ 39197 w 845718"/>
                <a:gd name="connsiteY1" fmla="*/ 164065 h 1657539"/>
                <a:gd name="connsiteX2" fmla="*/ 62152 w 845718"/>
                <a:gd name="connsiteY2" fmla="*/ 357994 h 1657539"/>
                <a:gd name="connsiteX3" fmla="*/ 126922 w 845718"/>
                <a:gd name="connsiteY3" fmla="*/ 422478 h 1657539"/>
                <a:gd name="connsiteX4" fmla="*/ 179786 w 845718"/>
                <a:gd name="connsiteY4" fmla="*/ 482010 h 1657539"/>
                <a:gd name="connsiteX5" fmla="*/ 201312 w 845718"/>
                <a:gd name="connsiteY5" fmla="*/ 640220 h 1657539"/>
                <a:gd name="connsiteX6" fmla="*/ 195407 w 845718"/>
                <a:gd name="connsiteY6" fmla="*/ 745947 h 1657539"/>
                <a:gd name="connsiteX7" fmla="*/ 234460 w 845718"/>
                <a:gd name="connsiteY7" fmla="*/ 839197 h 1657539"/>
                <a:gd name="connsiteX8" fmla="*/ 259796 w 845718"/>
                <a:gd name="connsiteY8" fmla="*/ 814242 h 1657539"/>
                <a:gd name="connsiteX9" fmla="*/ 393527 w 845718"/>
                <a:gd name="connsiteY9" fmla="*/ 691560 h 1657539"/>
                <a:gd name="connsiteX10" fmla="*/ 435628 w 845718"/>
                <a:gd name="connsiteY10" fmla="*/ 514776 h 1657539"/>
                <a:gd name="connsiteX11" fmla="*/ 375620 w 845718"/>
                <a:gd name="connsiteY11" fmla="*/ 353517 h 1657539"/>
                <a:gd name="connsiteX12" fmla="*/ 327614 w 845718"/>
                <a:gd name="connsiteY12" fmla="*/ 173685 h 1657539"/>
                <a:gd name="connsiteX13" fmla="*/ 386574 w 845718"/>
                <a:gd name="connsiteY13" fmla="*/ 997 h 1657539"/>
                <a:gd name="connsiteX14" fmla="*/ 391622 w 845718"/>
                <a:gd name="connsiteY14" fmla="*/ 4426 h 1657539"/>
                <a:gd name="connsiteX15" fmla="*/ 345616 w 845718"/>
                <a:gd name="connsiteY15" fmla="*/ 182829 h 1657539"/>
                <a:gd name="connsiteX16" fmla="*/ 393622 w 845718"/>
                <a:gd name="connsiteY16" fmla="*/ 347326 h 1657539"/>
                <a:gd name="connsiteX17" fmla="*/ 453344 w 845718"/>
                <a:gd name="connsiteY17" fmla="*/ 500012 h 1657539"/>
                <a:gd name="connsiteX18" fmla="*/ 451153 w 845718"/>
                <a:gd name="connsiteY18" fmla="*/ 609168 h 1657539"/>
                <a:gd name="connsiteX19" fmla="*/ 533640 w 845718"/>
                <a:gd name="connsiteY19" fmla="*/ 506298 h 1657539"/>
                <a:gd name="connsiteX20" fmla="*/ 544212 w 845718"/>
                <a:gd name="connsiteY20" fmla="*/ 318465 h 1657539"/>
                <a:gd name="connsiteX21" fmla="*/ 710995 w 845718"/>
                <a:gd name="connsiteY21" fmla="*/ 73197 h 1657539"/>
                <a:gd name="connsiteX22" fmla="*/ 712329 w 845718"/>
                <a:gd name="connsiteY22" fmla="*/ 75864 h 1657539"/>
                <a:gd name="connsiteX23" fmla="*/ 595457 w 845718"/>
                <a:gd name="connsiteY23" fmla="*/ 208166 h 1657539"/>
                <a:gd name="connsiteX24" fmla="*/ 563834 w 845718"/>
                <a:gd name="connsiteY24" fmla="*/ 392284 h 1657539"/>
                <a:gd name="connsiteX25" fmla="*/ 539260 w 845718"/>
                <a:gd name="connsiteY25" fmla="*/ 556400 h 1657539"/>
                <a:gd name="connsiteX26" fmla="*/ 444390 w 845718"/>
                <a:gd name="connsiteY26" fmla="*/ 634029 h 1657539"/>
                <a:gd name="connsiteX27" fmla="*/ 433246 w 845718"/>
                <a:gd name="connsiteY27" fmla="*/ 663175 h 1657539"/>
                <a:gd name="connsiteX28" fmla="*/ 326376 w 845718"/>
                <a:gd name="connsiteY28" fmla="*/ 787953 h 1657539"/>
                <a:gd name="connsiteX29" fmla="*/ 199122 w 845718"/>
                <a:gd name="connsiteY29" fmla="*/ 925113 h 1657539"/>
                <a:gd name="connsiteX30" fmla="*/ 150258 w 845718"/>
                <a:gd name="connsiteY30" fmla="*/ 1105135 h 1657539"/>
                <a:gd name="connsiteX31" fmla="*/ 215314 w 845718"/>
                <a:gd name="connsiteY31" fmla="*/ 1272966 h 1657539"/>
                <a:gd name="connsiteX32" fmla="*/ 244175 w 845718"/>
                <a:gd name="connsiteY32" fmla="*/ 1391933 h 1657539"/>
                <a:gd name="connsiteX33" fmla="*/ 324376 w 845718"/>
                <a:gd name="connsiteY33" fmla="*/ 1346403 h 1657539"/>
                <a:gd name="connsiteX34" fmla="*/ 368953 w 845718"/>
                <a:gd name="connsiteY34" fmla="*/ 1237056 h 1657539"/>
                <a:gd name="connsiteX35" fmla="*/ 489539 w 845718"/>
                <a:gd name="connsiteY35" fmla="*/ 1064463 h 1657539"/>
                <a:gd name="connsiteX36" fmla="*/ 673467 w 845718"/>
                <a:gd name="connsiteY36" fmla="*/ 947687 h 1657539"/>
                <a:gd name="connsiteX37" fmla="*/ 743285 w 845718"/>
                <a:gd name="connsiteY37" fmla="*/ 853675 h 1657539"/>
                <a:gd name="connsiteX38" fmla="*/ 739094 w 845718"/>
                <a:gd name="connsiteY38" fmla="*/ 735470 h 1657539"/>
                <a:gd name="connsiteX39" fmla="*/ 839869 w 845718"/>
                <a:gd name="connsiteY39" fmla="*/ 501441 h 1657539"/>
                <a:gd name="connsiteX40" fmla="*/ 845298 w 845718"/>
                <a:gd name="connsiteY40" fmla="*/ 505155 h 1657539"/>
                <a:gd name="connsiteX41" fmla="*/ 757287 w 845718"/>
                <a:gd name="connsiteY41" fmla="*/ 744995 h 1657539"/>
                <a:gd name="connsiteX42" fmla="*/ 763002 w 845718"/>
                <a:gd name="connsiteY42" fmla="*/ 861105 h 1657539"/>
                <a:gd name="connsiteX43" fmla="*/ 712233 w 845718"/>
                <a:gd name="connsiteY43" fmla="*/ 945782 h 1657539"/>
                <a:gd name="connsiteX44" fmla="*/ 526496 w 845718"/>
                <a:gd name="connsiteY44" fmla="*/ 1070845 h 1657539"/>
                <a:gd name="connsiteX45" fmla="*/ 392194 w 845718"/>
                <a:gd name="connsiteY45" fmla="*/ 1259059 h 1657539"/>
                <a:gd name="connsiteX46" fmla="*/ 341901 w 845718"/>
                <a:gd name="connsiteY46" fmla="*/ 1370216 h 1657539"/>
                <a:gd name="connsiteX47" fmla="*/ 247318 w 845718"/>
                <a:gd name="connsiteY47" fmla="*/ 1420794 h 1657539"/>
                <a:gd name="connsiteX48" fmla="*/ 210171 w 845718"/>
                <a:gd name="connsiteY48" fmla="*/ 1650156 h 1657539"/>
                <a:gd name="connsiteX49" fmla="*/ 186168 w 845718"/>
                <a:gd name="connsiteY49" fmla="*/ 1638059 h 1657539"/>
                <a:gd name="connsiteX50" fmla="*/ 192073 w 845718"/>
                <a:gd name="connsiteY50" fmla="*/ 1284681 h 1657539"/>
                <a:gd name="connsiteX51" fmla="*/ 127780 w 845718"/>
                <a:gd name="connsiteY51" fmla="*/ 1121137 h 1657539"/>
                <a:gd name="connsiteX52" fmla="*/ 158926 w 845718"/>
                <a:gd name="connsiteY52" fmla="*/ 952164 h 1657539"/>
                <a:gd name="connsiteX53" fmla="*/ 214934 w 845718"/>
                <a:gd name="connsiteY53" fmla="*/ 861676 h 1657539"/>
                <a:gd name="connsiteX54" fmla="*/ 166737 w 845718"/>
                <a:gd name="connsiteY54" fmla="*/ 703752 h 1657539"/>
                <a:gd name="connsiteX55" fmla="*/ 176262 w 845718"/>
                <a:gd name="connsiteY55" fmla="*/ 525539 h 1657539"/>
                <a:gd name="connsiteX56" fmla="*/ 64153 w 845718"/>
                <a:gd name="connsiteY56" fmla="*/ 393999 h 1657539"/>
                <a:gd name="connsiteX57" fmla="*/ 12337 w 845718"/>
                <a:gd name="connsiteY57" fmla="*/ 243789 h 1657539"/>
                <a:gd name="connsiteX58" fmla="*/ 1097 w 845718"/>
                <a:gd name="connsiteY58" fmla="*/ 34811 h 1657539"/>
                <a:gd name="connsiteX59" fmla="*/ 5193 w 845718"/>
                <a:gd name="connsiteY59" fmla="*/ 28620 h 165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45718" h="1657539">
                  <a:moveTo>
                    <a:pt x="5193" y="28620"/>
                  </a:moveTo>
                  <a:cubicBezTo>
                    <a:pt x="53675" y="54051"/>
                    <a:pt x="47198" y="119488"/>
                    <a:pt x="39197" y="164065"/>
                  </a:cubicBezTo>
                  <a:cubicBezTo>
                    <a:pt x="27672" y="228549"/>
                    <a:pt x="26719" y="300273"/>
                    <a:pt x="62152" y="357994"/>
                  </a:cubicBezTo>
                  <a:cubicBezTo>
                    <a:pt x="78154" y="384093"/>
                    <a:pt x="104729" y="402000"/>
                    <a:pt x="126922" y="422478"/>
                  </a:cubicBezTo>
                  <a:cubicBezTo>
                    <a:pt x="146449" y="440481"/>
                    <a:pt x="164832" y="460007"/>
                    <a:pt x="179786" y="482010"/>
                  </a:cubicBezTo>
                  <a:cubicBezTo>
                    <a:pt x="213028" y="530968"/>
                    <a:pt x="210742" y="584118"/>
                    <a:pt x="201312" y="640220"/>
                  </a:cubicBezTo>
                  <a:cubicBezTo>
                    <a:pt x="195407" y="675177"/>
                    <a:pt x="188740" y="710610"/>
                    <a:pt x="195407" y="745947"/>
                  </a:cubicBezTo>
                  <a:cubicBezTo>
                    <a:pt x="201598" y="779190"/>
                    <a:pt x="216362" y="810717"/>
                    <a:pt x="234460" y="839197"/>
                  </a:cubicBezTo>
                  <a:cubicBezTo>
                    <a:pt x="242556" y="830529"/>
                    <a:pt x="251033" y="822147"/>
                    <a:pt x="259796" y="814242"/>
                  </a:cubicBezTo>
                  <a:cubicBezTo>
                    <a:pt x="304850" y="773665"/>
                    <a:pt x="358856" y="742518"/>
                    <a:pt x="393527" y="691560"/>
                  </a:cubicBezTo>
                  <a:cubicBezTo>
                    <a:pt x="428484" y="640315"/>
                    <a:pt x="443819" y="576307"/>
                    <a:pt x="435628" y="514776"/>
                  </a:cubicBezTo>
                  <a:cubicBezTo>
                    <a:pt x="428008" y="457435"/>
                    <a:pt x="400100" y="405143"/>
                    <a:pt x="375620" y="353517"/>
                  </a:cubicBezTo>
                  <a:cubicBezTo>
                    <a:pt x="348569" y="296367"/>
                    <a:pt x="326757" y="237884"/>
                    <a:pt x="327614" y="173685"/>
                  </a:cubicBezTo>
                  <a:cubicBezTo>
                    <a:pt x="328376" y="113011"/>
                    <a:pt x="344759" y="46622"/>
                    <a:pt x="386574" y="997"/>
                  </a:cubicBezTo>
                  <a:cubicBezTo>
                    <a:pt x="388955" y="-1575"/>
                    <a:pt x="393051" y="1283"/>
                    <a:pt x="391622" y="4426"/>
                  </a:cubicBezTo>
                  <a:cubicBezTo>
                    <a:pt x="365714" y="61957"/>
                    <a:pt x="343902" y="118536"/>
                    <a:pt x="345616" y="182829"/>
                  </a:cubicBezTo>
                  <a:cubicBezTo>
                    <a:pt x="347141" y="241694"/>
                    <a:pt x="368476" y="294939"/>
                    <a:pt x="393622" y="347326"/>
                  </a:cubicBezTo>
                  <a:cubicBezTo>
                    <a:pt x="417244" y="396666"/>
                    <a:pt x="443152" y="445719"/>
                    <a:pt x="453344" y="500012"/>
                  </a:cubicBezTo>
                  <a:cubicBezTo>
                    <a:pt x="460202" y="536112"/>
                    <a:pt x="459154" y="573354"/>
                    <a:pt x="451153" y="609168"/>
                  </a:cubicBezTo>
                  <a:cubicBezTo>
                    <a:pt x="495159" y="594881"/>
                    <a:pt x="522781" y="549542"/>
                    <a:pt x="533640" y="506298"/>
                  </a:cubicBezTo>
                  <a:cubicBezTo>
                    <a:pt x="548975" y="445148"/>
                    <a:pt x="537735" y="380568"/>
                    <a:pt x="544212" y="318465"/>
                  </a:cubicBezTo>
                  <a:cubicBezTo>
                    <a:pt x="554690" y="218929"/>
                    <a:pt x="617269" y="113868"/>
                    <a:pt x="710995" y="73197"/>
                  </a:cubicBezTo>
                  <a:cubicBezTo>
                    <a:pt x="712615" y="72530"/>
                    <a:pt x="713567" y="74816"/>
                    <a:pt x="712329" y="75864"/>
                  </a:cubicBezTo>
                  <a:cubicBezTo>
                    <a:pt x="664990" y="112249"/>
                    <a:pt x="622603" y="154254"/>
                    <a:pt x="595457" y="208166"/>
                  </a:cubicBezTo>
                  <a:cubicBezTo>
                    <a:pt x="566120" y="266459"/>
                    <a:pt x="562786" y="328181"/>
                    <a:pt x="563834" y="392284"/>
                  </a:cubicBezTo>
                  <a:cubicBezTo>
                    <a:pt x="564787" y="447910"/>
                    <a:pt x="565072" y="505536"/>
                    <a:pt x="539260" y="556400"/>
                  </a:cubicBezTo>
                  <a:cubicBezTo>
                    <a:pt x="519543" y="595262"/>
                    <a:pt x="487539" y="625551"/>
                    <a:pt x="444390" y="634029"/>
                  </a:cubicBezTo>
                  <a:cubicBezTo>
                    <a:pt x="441247" y="643935"/>
                    <a:pt x="437533" y="653650"/>
                    <a:pt x="433246" y="663175"/>
                  </a:cubicBezTo>
                  <a:cubicBezTo>
                    <a:pt x="409910" y="715277"/>
                    <a:pt x="370381" y="752996"/>
                    <a:pt x="326376" y="787953"/>
                  </a:cubicBezTo>
                  <a:cubicBezTo>
                    <a:pt x="276275" y="827672"/>
                    <a:pt x="231316" y="869106"/>
                    <a:pt x="199122" y="925113"/>
                  </a:cubicBezTo>
                  <a:cubicBezTo>
                    <a:pt x="168737" y="977976"/>
                    <a:pt x="144258" y="1043223"/>
                    <a:pt x="150258" y="1105135"/>
                  </a:cubicBezTo>
                  <a:cubicBezTo>
                    <a:pt x="155974" y="1164476"/>
                    <a:pt x="195597" y="1217530"/>
                    <a:pt x="215314" y="1272966"/>
                  </a:cubicBezTo>
                  <a:cubicBezTo>
                    <a:pt x="229030" y="1311542"/>
                    <a:pt x="238841" y="1351547"/>
                    <a:pt x="244175" y="1391933"/>
                  </a:cubicBezTo>
                  <a:cubicBezTo>
                    <a:pt x="274083" y="1383360"/>
                    <a:pt x="303135" y="1369644"/>
                    <a:pt x="324376" y="1346403"/>
                  </a:cubicBezTo>
                  <a:cubicBezTo>
                    <a:pt x="351998" y="1316114"/>
                    <a:pt x="355999" y="1274394"/>
                    <a:pt x="368953" y="1237056"/>
                  </a:cubicBezTo>
                  <a:cubicBezTo>
                    <a:pt x="392289" y="1169619"/>
                    <a:pt x="434389" y="1109707"/>
                    <a:pt x="489539" y="1064463"/>
                  </a:cubicBezTo>
                  <a:cubicBezTo>
                    <a:pt x="546022" y="1017981"/>
                    <a:pt x="614793" y="990930"/>
                    <a:pt x="673467" y="947687"/>
                  </a:cubicBezTo>
                  <a:cubicBezTo>
                    <a:pt x="706137" y="923589"/>
                    <a:pt x="736427" y="895395"/>
                    <a:pt x="743285" y="853675"/>
                  </a:cubicBezTo>
                  <a:cubicBezTo>
                    <a:pt x="749667" y="814527"/>
                    <a:pt x="740142" y="774713"/>
                    <a:pt x="739094" y="735470"/>
                  </a:cubicBezTo>
                  <a:cubicBezTo>
                    <a:pt x="736713" y="645744"/>
                    <a:pt x="786528" y="569068"/>
                    <a:pt x="839869" y="501441"/>
                  </a:cubicBezTo>
                  <a:cubicBezTo>
                    <a:pt x="842155" y="498583"/>
                    <a:pt x="847203" y="501917"/>
                    <a:pt x="845298" y="505155"/>
                  </a:cubicBezTo>
                  <a:cubicBezTo>
                    <a:pt x="799673" y="579355"/>
                    <a:pt x="749762" y="653936"/>
                    <a:pt x="757287" y="744995"/>
                  </a:cubicBezTo>
                  <a:cubicBezTo>
                    <a:pt x="760430" y="783571"/>
                    <a:pt x="769288" y="822433"/>
                    <a:pt x="763002" y="861105"/>
                  </a:cubicBezTo>
                  <a:cubicBezTo>
                    <a:pt x="757477" y="895585"/>
                    <a:pt x="737570" y="922731"/>
                    <a:pt x="712233" y="945782"/>
                  </a:cubicBezTo>
                  <a:cubicBezTo>
                    <a:pt x="656512" y="996455"/>
                    <a:pt x="586980" y="1026935"/>
                    <a:pt x="526496" y="1070845"/>
                  </a:cubicBezTo>
                  <a:cubicBezTo>
                    <a:pt x="462964" y="1116946"/>
                    <a:pt x="414577" y="1183526"/>
                    <a:pt x="392194" y="1259059"/>
                  </a:cubicBezTo>
                  <a:cubicBezTo>
                    <a:pt x="380287" y="1299255"/>
                    <a:pt x="372858" y="1339641"/>
                    <a:pt x="341901" y="1370216"/>
                  </a:cubicBezTo>
                  <a:cubicBezTo>
                    <a:pt x="315898" y="1395838"/>
                    <a:pt x="282275" y="1411650"/>
                    <a:pt x="247318" y="1420794"/>
                  </a:cubicBezTo>
                  <a:cubicBezTo>
                    <a:pt x="253414" y="1498708"/>
                    <a:pt x="242460" y="1577480"/>
                    <a:pt x="210171" y="1650156"/>
                  </a:cubicBezTo>
                  <a:cubicBezTo>
                    <a:pt x="203122" y="1665967"/>
                    <a:pt x="179215" y="1653775"/>
                    <a:pt x="186168" y="1638059"/>
                  </a:cubicBezTo>
                  <a:cubicBezTo>
                    <a:pt x="235698" y="1526426"/>
                    <a:pt x="230459" y="1398791"/>
                    <a:pt x="192073" y="1284681"/>
                  </a:cubicBezTo>
                  <a:cubicBezTo>
                    <a:pt x="173595" y="1229532"/>
                    <a:pt x="137971" y="1178668"/>
                    <a:pt x="127780" y="1121137"/>
                  </a:cubicBezTo>
                  <a:cubicBezTo>
                    <a:pt x="117778" y="1064178"/>
                    <a:pt x="135304" y="1003694"/>
                    <a:pt x="158926" y="952164"/>
                  </a:cubicBezTo>
                  <a:cubicBezTo>
                    <a:pt x="173690" y="919874"/>
                    <a:pt x="192645" y="889299"/>
                    <a:pt x="214934" y="861676"/>
                  </a:cubicBezTo>
                  <a:cubicBezTo>
                    <a:pt x="184644" y="814813"/>
                    <a:pt x="163308" y="760330"/>
                    <a:pt x="166737" y="703752"/>
                  </a:cubicBezTo>
                  <a:cubicBezTo>
                    <a:pt x="170356" y="644601"/>
                    <a:pt x="195788" y="584308"/>
                    <a:pt x="176262" y="525539"/>
                  </a:cubicBezTo>
                  <a:cubicBezTo>
                    <a:pt x="156831" y="467341"/>
                    <a:pt x="104253" y="436099"/>
                    <a:pt x="64153" y="393999"/>
                  </a:cubicBezTo>
                  <a:cubicBezTo>
                    <a:pt x="27005" y="354946"/>
                    <a:pt x="13575" y="296272"/>
                    <a:pt x="12337" y="243789"/>
                  </a:cubicBezTo>
                  <a:cubicBezTo>
                    <a:pt x="10622" y="174733"/>
                    <a:pt x="54151" y="93485"/>
                    <a:pt x="1097" y="34811"/>
                  </a:cubicBezTo>
                  <a:cubicBezTo>
                    <a:pt x="-1665" y="31858"/>
                    <a:pt x="1192" y="26524"/>
                    <a:pt x="5193" y="28620"/>
                  </a:cubicBezTo>
                  <a:close/>
                </a:path>
              </a:pathLst>
            </a:custGeom>
            <a:solidFill>
              <a:srgbClr val="FFDF29"/>
            </a:solidFill>
            <a:ln w="9525" cap="flat">
              <a:noFill/>
              <a:prstDash val="solid"/>
              <a:miter/>
            </a:ln>
          </p:spPr>
          <p:txBody>
            <a:bodyPr rtlCol="0" anchor="ctr"/>
            <a:lstStyle/>
            <a:p>
              <a:endParaRPr lang="es-HN"/>
            </a:p>
          </p:txBody>
        </p:sp>
        <p:sp>
          <p:nvSpPr>
            <p:cNvPr id="11" name="Forma libre: forma 10">
              <a:extLst>
                <a:ext uri="{FF2B5EF4-FFF2-40B4-BE49-F238E27FC236}">
                  <a16:creationId xmlns:a16="http://schemas.microsoft.com/office/drawing/2014/main" id="{8D8FF901-3897-40D7-B1BF-37C62BFE1207}"/>
                </a:ext>
              </a:extLst>
            </p:cNvPr>
            <p:cNvSpPr/>
            <p:nvPr/>
          </p:nvSpPr>
          <p:spPr>
            <a:xfrm>
              <a:off x="8397124" y="5566899"/>
              <a:ext cx="364434" cy="1022978"/>
            </a:xfrm>
            <a:custGeom>
              <a:avLst/>
              <a:gdLst>
                <a:gd name="connsiteX0" fmla="*/ 7449 w 364434"/>
                <a:gd name="connsiteY0" fmla="*/ 272297 h 1022978"/>
                <a:gd name="connsiteX1" fmla="*/ 82315 w 364434"/>
                <a:gd name="connsiteY1" fmla="*/ 5787 h 1022978"/>
                <a:gd name="connsiteX2" fmla="*/ 90602 w 364434"/>
                <a:gd name="connsiteY2" fmla="*/ 1691 h 1022978"/>
                <a:gd name="connsiteX3" fmla="*/ 67266 w 364434"/>
                <a:gd name="connsiteY3" fmla="*/ 200383 h 1022978"/>
                <a:gd name="connsiteX4" fmla="*/ 23832 w 364434"/>
                <a:gd name="connsiteY4" fmla="*/ 327542 h 1022978"/>
                <a:gd name="connsiteX5" fmla="*/ 59645 w 364434"/>
                <a:gd name="connsiteY5" fmla="*/ 419172 h 1022978"/>
                <a:gd name="connsiteX6" fmla="*/ 105747 w 364434"/>
                <a:gd name="connsiteY6" fmla="*/ 497468 h 1022978"/>
                <a:gd name="connsiteX7" fmla="*/ 117558 w 364434"/>
                <a:gd name="connsiteY7" fmla="*/ 598242 h 1022978"/>
                <a:gd name="connsiteX8" fmla="*/ 116605 w 364434"/>
                <a:gd name="connsiteY8" fmla="*/ 716448 h 1022978"/>
                <a:gd name="connsiteX9" fmla="*/ 178899 w 364434"/>
                <a:gd name="connsiteY9" fmla="*/ 807792 h 1022978"/>
                <a:gd name="connsiteX10" fmla="*/ 278435 w 364434"/>
                <a:gd name="connsiteY10" fmla="*/ 881706 h 1022978"/>
                <a:gd name="connsiteX11" fmla="*/ 312153 w 364434"/>
                <a:gd name="connsiteY11" fmla="*/ 929331 h 1022978"/>
                <a:gd name="connsiteX12" fmla="*/ 356730 w 364434"/>
                <a:gd name="connsiteY12" fmla="*/ 988577 h 1022978"/>
                <a:gd name="connsiteX13" fmla="*/ 363302 w 364434"/>
                <a:gd name="connsiteY13" fmla="*/ 1008198 h 1022978"/>
                <a:gd name="connsiteX14" fmla="*/ 353492 w 364434"/>
                <a:gd name="connsiteY14" fmla="*/ 1022867 h 1022978"/>
                <a:gd name="connsiteX15" fmla="*/ 328060 w 364434"/>
                <a:gd name="connsiteY15" fmla="*/ 999435 h 1022978"/>
                <a:gd name="connsiteX16" fmla="*/ 298152 w 364434"/>
                <a:gd name="connsiteY16" fmla="*/ 954382 h 1022978"/>
                <a:gd name="connsiteX17" fmla="*/ 289674 w 364434"/>
                <a:gd name="connsiteY17" fmla="*/ 937047 h 1022978"/>
                <a:gd name="connsiteX18" fmla="*/ 195853 w 364434"/>
                <a:gd name="connsiteY18" fmla="*/ 852941 h 1022978"/>
                <a:gd name="connsiteX19" fmla="*/ 83458 w 364434"/>
                <a:gd name="connsiteY19" fmla="*/ 684062 h 1022978"/>
                <a:gd name="connsiteX20" fmla="*/ 95079 w 364434"/>
                <a:gd name="connsiteY20" fmla="*/ 553284 h 1022978"/>
                <a:gd name="connsiteX21" fmla="*/ 56312 w 364434"/>
                <a:gd name="connsiteY21" fmla="*/ 461177 h 1022978"/>
                <a:gd name="connsiteX22" fmla="*/ 7449 w 364434"/>
                <a:gd name="connsiteY22" fmla="*/ 272297 h 10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434" h="1022978">
                  <a:moveTo>
                    <a:pt x="7449" y="272297"/>
                  </a:moveTo>
                  <a:cubicBezTo>
                    <a:pt x="35167" y="185619"/>
                    <a:pt x="130226" y="103133"/>
                    <a:pt x="82315" y="5787"/>
                  </a:cubicBezTo>
                  <a:cubicBezTo>
                    <a:pt x="79744" y="644"/>
                    <a:pt x="87554" y="-1928"/>
                    <a:pt x="90602" y="1691"/>
                  </a:cubicBezTo>
                  <a:cubicBezTo>
                    <a:pt x="141370" y="61794"/>
                    <a:pt x="99841" y="142661"/>
                    <a:pt x="67266" y="200383"/>
                  </a:cubicBezTo>
                  <a:cubicBezTo>
                    <a:pt x="45358" y="239245"/>
                    <a:pt x="21451" y="281346"/>
                    <a:pt x="23832" y="327542"/>
                  </a:cubicBezTo>
                  <a:cubicBezTo>
                    <a:pt x="25546" y="361260"/>
                    <a:pt x="42215" y="391169"/>
                    <a:pt x="59645" y="419172"/>
                  </a:cubicBezTo>
                  <a:cubicBezTo>
                    <a:pt x="75743" y="444890"/>
                    <a:pt x="93174" y="469750"/>
                    <a:pt x="105747" y="497468"/>
                  </a:cubicBezTo>
                  <a:cubicBezTo>
                    <a:pt x="120510" y="530138"/>
                    <a:pt x="123463" y="563095"/>
                    <a:pt x="117558" y="598242"/>
                  </a:cubicBezTo>
                  <a:cubicBezTo>
                    <a:pt x="110795" y="639105"/>
                    <a:pt x="102508" y="675966"/>
                    <a:pt x="116605" y="716448"/>
                  </a:cubicBezTo>
                  <a:cubicBezTo>
                    <a:pt x="128892" y="751690"/>
                    <a:pt x="151753" y="782551"/>
                    <a:pt x="178899" y="807792"/>
                  </a:cubicBezTo>
                  <a:cubicBezTo>
                    <a:pt x="209379" y="836177"/>
                    <a:pt x="247955" y="853512"/>
                    <a:pt x="278435" y="881706"/>
                  </a:cubicBezTo>
                  <a:cubicBezTo>
                    <a:pt x="293103" y="895232"/>
                    <a:pt x="303771" y="911139"/>
                    <a:pt x="312153" y="929331"/>
                  </a:cubicBezTo>
                  <a:cubicBezTo>
                    <a:pt x="322345" y="951429"/>
                    <a:pt x="330822" y="980195"/>
                    <a:pt x="356730" y="988577"/>
                  </a:cubicBezTo>
                  <a:cubicBezTo>
                    <a:pt x="365494" y="991434"/>
                    <a:pt x="365303" y="996482"/>
                    <a:pt x="363302" y="1008198"/>
                  </a:cubicBezTo>
                  <a:cubicBezTo>
                    <a:pt x="362159" y="1014770"/>
                    <a:pt x="360064" y="1024105"/>
                    <a:pt x="353492" y="1022867"/>
                  </a:cubicBezTo>
                  <a:cubicBezTo>
                    <a:pt x="345110" y="1021248"/>
                    <a:pt x="332918" y="1005817"/>
                    <a:pt x="328060" y="999435"/>
                  </a:cubicBezTo>
                  <a:cubicBezTo>
                    <a:pt x="317011" y="985148"/>
                    <a:pt x="306819" y="970194"/>
                    <a:pt x="298152" y="954382"/>
                  </a:cubicBezTo>
                  <a:cubicBezTo>
                    <a:pt x="295104" y="948857"/>
                    <a:pt x="291770" y="943047"/>
                    <a:pt x="289674" y="937047"/>
                  </a:cubicBezTo>
                  <a:cubicBezTo>
                    <a:pt x="275863" y="900852"/>
                    <a:pt x="252146" y="892279"/>
                    <a:pt x="195853" y="852941"/>
                  </a:cubicBezTo>
                  <a:cubicBezTo>
                    <a:pt x="139560" y="813698"/>
                    <a:pt x="91459" y="754166"/>
                    <a:pt x="83458" y="684062"/>
                  </a:cubicBezTo>
                  <a:cubicBezTo>
                    <a:pt x="78410" y="639581"/>
                    <a:pt x="98984" y="597385"/>
                    <a:pt x="95079" y="553284"/>
                  </a:cubicBezTo>
                  <a:cubicBezTo>
                    <a:pt x="92126" y="519471"/>
                    <a:pt x="73933" y="489276"/>
                    <a:pt x="56312" y="461177"/>
                  </a:cubicBezTo>
                  <a:cubicBezTo>
                    <a:pt x="19164" y="401837"/>
                    <a:pt x="-15697" y="344592"/>
                    <a:pt x="7449" y="272297"/>
                  </a:cubicBezTo>
                  <a:close/>
                </a:path>
              </a:pathLst>
            </a:custGeom>
            <a:solidFill>
              <a:srgbClr val="FFDF29"/>
            </a:solidFill>
            <a:ln w="9525" cap="flat">
              <a:noFill/>
              <a:prstDash val="solid"/>
              <a:miter/>
            </a:ln>
          </p:spPr>
          <p:txBody>
            <a:bodyPr rtlCol="0" anchor="ctr"/>
            <a:lstStyle/>
            <a:p>
              <a:endParaRPr lang="es-HN"/>
            </a:p>
          </p:txBody>
        </p:sp>
        <p:sp>
          <p:nvSpPr>
            <p:cNvPr id="12" name="Forma libre: forma 11">
              <a:extLst>
                <a:ext uri="{FF2B5EF4-FFF2-40B4-BE49-F238E27FC236}">
                  <a16:creationId xmlns:a16="http://schemas.microsoft.com/office/drawing/2014/main" id="{410B87D1-34FD-4627-8D55-3DC4942E8160}"/>
                </a:ext>
              </a:extLst>
            </p:cNvPr>
            <p:cNvSpPr/>
            <p:nvPr/>
          </p:nvSpPr>
          <p:spPr>
            <a:xfrm>
              <a:off x="9241479" y="5675282"/>
              <a:ext cx="240286" cy="290276"/>
            </a:xfrm>
            <a:custGeom>
              <a:avLst/>
              <a:gdLst>
                <a:gd name="connsiteX0" fmla="*/ 2627 w 240286"/>
                <a:gd name="connsiteY0" fmla="*/ 276118 h 290276"/>
                <a:gd name="connsiteX1" fmla="*/ 163504 w 240286"/>
                <a:gd name="connsiteY1" fmla="*/ 188488 h 290276"/>
                <a:gd name="connsiteX2" fmla="*/ 194937 w 240286"/>
                <a:gd name="connsiteY2" fmla="*/ 88857 h 290276"/>
                <a:gd name="connsiteX3" fmla="*/ 237132 w 240286"/>
                <a:gd name="connsiteY3" fmla="*/ 655 h 290276"/>
                <a:gd name="connsiteX4" fmla="*/ 240085 w 240286"/>
                <a:gd name="connsiteY4" fmla="*/ 2655 h 290276"/>
                <a:gd name="connsiteX5" fmla="*/ 204843 w 240286"/>
                <a:gd name="connsiteY5" fmla="*/ 113431 h 290276"/>
                <a:gd name="connsiteX6" fmla="*/ 178077 w 240286"/>
                <a:gd name="connsiteY6" fmla="*/ 197251 h 290276"/>
                <a:gd name="connsiteX7" fmla="*/ 15772 w 240286"/>
                <a:gd name="connsiteY7" fmla="*/ 287739 h 290276"/>
                <a:gd name="connsiteX8" fmla="*/ 2627 w 240286"/>
                <a:gd name="connsiteY8" fmla="*/ 276118 h 29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286" h="290276">
                  <a:moveTo>
                    <a:pt x="2627" y="276118"/>
                  </a:moveTo>
                  <a:cubicBezTo>
                    <a:pt x="48633" y="233351"/>
                    <a:pt x="120165" y="233732"/>
                    <a:pt x="163504" y="188488"/>
                  </a:cubicBezTo>
                  <a:cubicBezTo>
                    <a:pt x="189603" y="161151"/>
                    <a:pt x="186650" y="123242"/>
                    <a:pt x="194937" y="88857"/>
                  </a:cubicBezTo>
                  <a:cubicBezTo>
                    <a:pt x="202937" y="55424"/>
                    <a:pt x="217035" y="28182"/>
                    <a:pt x="237132" y="655"/>
                  </a:cubicBezTo>
                  <a:cubicBezTo>
                    <a:pt x="238371" y="-1059"/>
                    <a:pt x="241037" y="941"/>
                    <a:pt x="240085" y="2655"/>
                  </a:cubicBezTo>
                  <a:cubicBezTo>
                    <a:pt x="222178" y="36469"/>
                    <a:pt x="209510" y="75331"/>
                    <a:pt x="204843" y="113431"/>
                  </a:cubicBezTo>
                  <a:cubicBezTo>
                    <a:pt x="201033" y="144197"/>
                    <a:pt x="199795" y="172962"/>
                    <a:pt x="178077" y="197251"/>
                  </a:cubicBezTo>
                  <a:cubicBezTo>
                    <a:pt x="134834" y="245638"/>
                    <a:pt x="62063" y="244305"/>
                    <a:pt x="15772" y="287739"/>
                  </a:cubicBezTo>
                  <a:cubicBezTo>
                    <a:pt x="7580" y="295454"/>
                    <a:pt x="-5660" y="283833"/>
                    <a:pt x="2627" y="276118"/>
                  </a:cubicBezTo>
                  <a:close/>
                </a:path>
              </a:pathLst>
            </a:custGeom>
            <a:solidFill>
              <a:srgbClr val="FFDF29"/>
            </a:solidFill>
            <a:ln w="9525" cap="flat">
              <a:noFill/>
              <a:prstDash val="solid"/>
              <a:miter/>
            </a:ln>
          </p:spPr>
          <p:txBody>
            <a:bodyPr rtlCol="0" anchor="ctr"/>
            <a:lstStyle/>
            <a:p>
              <a:endParaRPr lang="es-HN"/>
            </a:p>
          </p:txBody>
        </p:sp>
        <p:sp>
          <p:nvSpPr>
            <p:cNvPr id="13" name="Forma libre: forma 12">
              <a:extLst>
                <a:ext uri="{FF2B5EF4-FFF2-40B4-BE49-F238E27FC236}">
                  <a16:creationId xmlns:a16="http://schemas.microsoft.com/office/drawing/2014/main" id="{F30673AC-0DDD-47DD-9ABB-04FC49188C6B}"/>
                </a:ext>
              </a:extLst>
            </p:cNvPr>
            <p:cNvSpPr/>
            <p:nvPr/>
          </p:nvSpPr>
          <p:spPr>
            <a:xfrm>
              <a:off x="8902790" y="6124726"/>
              <a:ext cx="476999" cy="161645"/>
            </a:xfrm>
            <a:custGeom>
              <a:avLst/>
              <a:gdLst>
                <a:gd name="connsiteX0" fmla="*/ 3846 w 476999"/>
                <a:gd name="connsiteY0" fmla="*/ 141952 h 161645"/>
                <a:gd name="connsiteX1" fmla="*/ 242351 w 476999"/>
                <a:gd name="connsiteY1" fmla="*/ 92803 h 161645"/>
                <a:gd name="connsiteX2" fmla="*/ 377226 w 476999"/>
                <a:gd name="connsiteY2" fmla="*/ 81563 h 161645"/>
                <a:gd name="connsiteX3" fmla="*/ 473904 w 476999"/>
                <a:gd name="connsiteY3" fmla="*/ 696 h 161645"/>
                <a:gd name="connsiteX4" fmla="*/ 476857 w 476999"/>
                <a:gd name="connsiteY4" fmla="*/ 2696 h 161645"/>
                <a:gd name="connsiteX5" fmla="*/ 293596 w 476999"/>
                <a:gd name="connsiteY5" fmla="*/ 111567 h 161645"/>
                <a:gd name="connsiteX6" fmla="*/ 149483 w 476999"/>
                <a:gd name="connsiteY6" fmla="*/ 112996 h 161645"/>
                <a:gd name="connsiteX7" fmla="*/ 22133 w 476999"/>
                <a:gd name="connsiteY7" fmla="*/ 158240 h 161645"/>
                <a:gd name="connsiteX8" fmla="*/ 3846 w 476999"/>
                <a:gd name="connsiteY8" fmla="*/ 141952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999" h="161645">
                  <a:moveTo>
                    <a:pt x="3846" y="141952"/>
                  </a:moveTo>
                  <a:cubicBezTo>
                    <a:pt x="68329" y="85564"/>
                    <a:pt x="161770" y="87755"/>
                    <a:pt x="242351" y="92803"/>
                  </a:cubicBezTo>
                  <a:cubicBezTo>
                    <a:pt x="288453" y="95756"/>
                    <a:pt x="333506" y="99661"/>
                    <a:pt x="377226" y="81563"/>
                  </a:cubicBezTo>
                  <a:cubicBezTo>
                    <a:pt x="416373" y="65371"/>
                    <a:pt x="449901" y="35272"/>
                    <a:pt x="473904" y="696"/>
                  </a:cubicBezTo>
                  <a:cubicBezTo>
                    <a:pt x="475142" y="-1114"/>
                    <a:pt x="477619" y="982"/>
                    <a:pt x="476857" y="2696"/>
                  </a:cubicBezTo>
                  <a:cubicBezTo>
                    <a:pt x="445329" y="75086"/>
                    <a:pt x="370463" y="112234"/>
                    <a:pt x="293596" y="111567"/>
                  </a:cubicBezTo>
                  <a:cubicBezTo>
                    <a:pt x="245019" y="111186"/>
                    <a:pt x="198060" y="107186"/>
                    <a:pt x="149483" y="112996"/>
                  </a:cubicBezTo>
                  <a:cubicBezTo>
                    <a:pt x="104620" y="118330"/>
                    <a:pt x="56900" y="127188"/>
                    <a:pt x="22133" y="158240"/>
                  </a:cubicBezTo>
                  <a:cubicBezTo>
                    <a:pt x="10418" y="168812"/>
                    <a:pt x="-8061" y="152334"/>
                    <a:pt x="3846" y="141952"/>
                  </a:cubicBezTo>
                  <a:close/>
                </a:path>
              </a:pathLst>
            </a:custGeom>
            <a:solidFill>
              <a:srgbClr val="FFDF29"/>
            </a:solidFill>
            <a:ln w="9525" cap="flat">
              <a:noFill/>
              <a:prstDash val="solid"/>
              <a:miter/>
            </a:ln>
          </p:spPr>
          <p:txBody>
            <a:bodyPr rtlCol="0" anchor="ctr"/>
            <a:lstStyle/>
            <a:p>
              <a:endParaRPr lang="es-HN"/>
            </a:p>
          </p:txBody>
        </p:sp>
        <p:sp>
          <p:nvSpPr>
            <p:cNvPr id="14" name="Forma libre: forma 13">
              <a:extLst>
                <a:ext uri="{FF2B5EF4-FFF2-40B4-BE49-F238E27FC236}">
                  <a16:creationId xmlns:a16="http://schemas.microsoft.com/office/drawing/2014/main" id="{1AE1E4BF-AA00-4AEB-A70F-3EEF8287DCF1}"/>
                </a:ext>
              </a:extLst>
            </p:cNvPr>
            <p:cNvSpPr/>
            <p:nvPr/>
          </p:nvSpPr>
          <p:spPr>
            <a:xfrm>
              <a:off x="9138935" y="6013537"/>
              <a:ext cx="165383" cy="217058"/>
            </a:xfrm>
            <a:custGeom>
              <a:avLst/>
              <a:gdLst>
                <a:gd name="connsiteX0" fmla="*/ 6397 w 165383"/>
                <a:gd name="connsiteY0" fmla="*/ 200944 h 217058"/>
                <a:gd name="connsiteX1" fmla="*/ 58785 w 165383"/>
                <a:gd name="connsiteY1" fmla="*/ 75024 h 217058"/>
                <a:gd name="connsiteX2" fmla="*/ 99742 w 165383"/>
                <a:gd name="connsiteY2" fmla="*/ 34162 h 217058"/>
                <a:gd name="connsiteX3" fmla="*/ 161750 w 165383"/>
                <a:gd name="connsiteY3" fmla="*/ 157 h 217058"/>
                <a:gd name="connsiteX4" fmla="*/ 164512 w 165383"/>
                <a:gd name="connsiteY4" fmla="*/ 4348 h 217058"/>
                <a:gd name="connsiteX5" fmla="*/ 108600 w 165383"/>
                <a:gd name="connsiteY5" fmla="*/ 47592 h 217058"/>
                <a:gd name="connsiteX6" fmla="*/ 62976 w 165383"/>
                <a:gd name="connsiteY6" fmla="*/ 117220 h 217058"/>
                <a:gd name="connsiteX7" fmla="*/ 20018 w 165383"/>
                <a:gd name="connsiteY7" fmla="*/ 215232 h 217058"/>
                <a:gd name="connsiteX8" fmla="*/ 6397 w 165383"/>
                <a:gd name="connsiteY8" fmla="*/ 200944 h 21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83" h="217058">
                  <a:moveTo>
                    <a:pt x="6397" y="200944"/>
                  </a:moveTo>
                  <a:cubicBezTo>
                    <a:pt x="54594" y="160177"/>
                    <a:pt x="34115" y="116553"/>
                    <a:pt x="58785" y="75024"/>
                  </a:cubicBezTo>
                  <a:cubicBezTo>
                    <a:pt x="68786" y="58165"/>
                    <a:pt x="83836" y="45306"/>
                    <a:pt x="99742" y="34162"/>
                  </a:cubicBezTo>
                  <a:cubicBezTo>
                    <a:pt x="118506" y="21017"/>
                    <a:pt x="140509" y="8730"/>
                    <a:pt x="161750" y="157"/>
                  </a:cubicBezTo>
                  <a:cubicBezTo>
                    <a:pt x="164131" y="-795"/>
                    <a:pt x="166798" y="2824"/>
                    <a:pt x="164512" y="4348"/>
                  </a:cubicBezTo>
                  <a:cubicBezTo>
                    <a:pt x="142795" y="19207"/>
                    <a:pt x="127365" y="33685"/>
                    <a:pt x="108600" y="47592"/>
                  </a:cubicBezTo>
                  <a:cubicBezTo>
                    <a:pt x="83740" y="65975"/>
                    <a:pt x="68881" y="86549"/>
                    <a:pt x="62976" y="117220"/>
                  </a:cubicBezTo>
                  <a:cubicBezTo>
                    <a:pt x="56213" y="152272"/>
                    <a:pt x="59832" y="200944"/>
                    <a:pt x="20018" y="215232"/>
                  </a:cubicBezTo>
                  <a:cubicBezTo>
                    <a:pt x="5064" y="220661"/>
                    <a:pt x="-8366" y="213422"/>
                    <a:pt x="6397" y="200944"/>
                  </a:cubicBezTo>
                  <a:close/>
                </a:path>
              </a:pathLst>
            </a:custGeom>
            <a:solidFill>
              <a:srgbClr val="FFDF29"/>
            </a:solidFill>
            <a:ln w="9525" cap="flat">
              <a:noFill/>
              <a:prstDash val="solid"/>
              <a:miter/>
            </a:ln>
          </p:spPr>
          <p:txBody>
            <a:bodyPr rtlCol="0" anchor="ctr"/>
            <a:lstStyle/>
            <a:p>
              <a:endParaRPr lang="es-HN"/>
            </a:p>
          </p:txBody>
        </p:sp>
        <p:sp>
          <p:nvSpPr>
            <p:cNvPr id="15" name="Forma libre: forma 14">
              <a:extLst>
                <a:ext uri="{FF2B5EF4-FFF2-40B4-BE49-F238E27FC236}">
                  <a16:creationId xmlns:a16="http://schemas.microsoft.com/office/drawing/2014/main" id="{E54EEE98-5A26-4728-A7A2-13EEF145E011}"/>
                </a:ext>
              </a:extLst>
            </p:cNvPr>
            <p:cNvSpPr/>
            <p:nvPr/>
          </p:nvSpPr>
          <p:spPr>
            <a:xfrm>
              <a:off x="8859897" y="6364461"/>
              <a:ext cx="358566" cy="53926"/>
            </a:xfrm>
            <a:custGeom>
              <a:avLst/>
              <a:gdLst>
                <a:gd name="connsiteX0" fmla="*/ 14735 w 358566"/>
                <a:gd name="connsiteY0" fmla="*/ 1563 h 53926"/>
                <a:gd name="connsiteX1" fmla="*/ 173135 w 358566"/>
                <a:gd name="connsiteY1" fmla="*/ 34234 h 53926"/>
                <a:gd name="connsiteX2" fmla="*/ 354777 w 358566"/>
                <a:gd name="connsiteY2" fmla="*/ 16041 h 53926"/>
                <a:gd name="connsiteX3" fmla="*/ 356682 w 358566"/>
                <a:gd name="connsiteY3" fmla="*/ 21661 h 53926"/>
                <a:gd name="connsiteX4" fmla="*/ 186375 w 358566"/>
                <a:gd name="connsiteY4" fmla="*/ 53188 h 53926"/>
                <a:gd name="connsiteX5" fmla="*/ 105413 w 358566"/>
                <a:gd name="connsiteY5" fmla="*/ 39663 h 53926"/>
                <a:gd name="connsiteX6" fmla="*/ 6258 w 358566"/>
                <a:gd name="connsiteY6" fmla="*/ 27281 h 53926"/>
                <a:gd name="connsiteX7" fmla="*/ 14735 w 358566"/>
                <a:gd name="connsiteY7" fmla="*/ 1563 h 5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66" h="53926">
                  <a:moveTo>
                    <a:pt x="14735" y="1563"/>
                  </a:moveTo>
                  <a:cubicBezTo>
                    <a:pt x="71885" y="-7772"/>
                    <a:pt x="117034" y="27471"/>
                    <a:pt x="173135" y="34234"/>
                  </a:cubicBezTo>
                  <a:cubicBezTo>
                    <a:pt x="232953" y="41473"/>
                    <a:pt x="297247" y="33758"/>
                    <a:pt x="354777" y="16041"/>
                  </a:cubicBezTo>
                  <a:cubicBezTo>
                    <a:pt x="358492" y="14898"/>
                    <a:pt x="360111" y="20041"/>
                    <a:pt x="356682" y="21661"/>
                  </a:cubicBezTo>
                  <a:cubicBezTo>
                    <a:pt x="302200" y="46616"/>
                    <a:pt x="246573" y="56903"/>
                    <a:pt x="186375" y="53188"/>
                  </a:cubicBezTo>
                  <a:cubicBezTo>
                    <a:pt x="158848" y="51569"/>
                    <a:pt x="131988" y="46712"/>
                    <a:pt x="105413" y="39663"/>
                  </a:cubicBezTo>
                  <a:cubicBezTo>
                    <a:pt x="72647" y="30995"/>
                    <a:pt x="40452" y="20994"/>
                    <a:pt x="6258" y="27281"/>
                  </a:cubicBezTo>
                  <a:cubicBezTo>
                    <a:pt x="-6411" y="29757"/>
                    <a:pt x="2067" y="3658"/>
                    <a:pt x="14735" y="1563"/>
                  </a:cubicBezTo>
                  <a:close/>
                </a:path>
              </a:pathLst>
            </a:custGeom>
            <a:solidFill>
              <a:srgbClr val="FFDF29"/>
            </a:solidFill>
            <a:ln w="9525" cap="flat">
              <a:noFill/>
              <a:prstDash val="solid"/>
              <a:miter/>
            </a:ln>
          </p:spPr>
          <p:txBody>
            <a:bodyPr rtlCol="0" anchor="ctr"/>
            <a:lstStyle/>
            <a:p>
              <a:endParaRPr lang="es-HN"/>
            </a:p>
          </p:txBody>
        </p:sp>
        <p:sp>
          <p:nvSpPr>
            <p:cNvPr id="16" name="Forma libre: forma 15">
              <a:extLst>
                <a:ext uri="{FF2B5EF4-FFF2-40B4-BE49-F238E27FC236}">
                  <a16:creationId xmlns:a16="http://schemas.microsoft.com/office/drawing/2014/main" id="{60169867-B952-49FD-876B-928570ED2EAB}"/>
                </a:ext>
              </a:extLst>
            </p:cNvPr>
            <p:cNvSpPr/>
            <p:nvPr/>
          </p:nvSpPr>
          <p:spPr>
            <a:xfrm>
              <a:off x="9132358" y="5775461"/>
              <a:ext cx="57199" cy="246342"/>
            </a:xfrm>
            <a:custGeom>
              <a:avLst/>
              <a:gdLst>
                <a:gd name="connsiteX0" fmla="*/ 20689 w 57199"/>
                <a:gd name="connsiteY0" fmla="*/ 1918 h 246342"/>
                <a:gd name="connsiteX1" fmla="*/ 27547 w 57199"/>
                <a:gd name="connsiteY1" fmla="*/ 4299 h 246342"/>
                <a:gd name="connsiteX2" fmla="*/ 16498 w 57199"/>
                <a:gd name="connsiteY2" fmla="*/ 68307 h 246342"/>
                <a:gd name="connsiteX3" fmla="*/ 38406 w 57199"/>
                <a:gd name="connsiteY3" fmla="*/ 129838 h 246342"/>
                <a:gd name="connsiteX4" fmla="*/ 56122 w 57199"/>
                <a:gd name="connsiteY4" fmla="*/ 171939 h 246342"/>
                <a:gd name="connsiteX5" fmla="*/ 48598 w 57199"/>
                <a:gd name="connsiteY5" fmla="*/ 237566 h 246342"/>
                <a:gd name="connsiteX6" fmla="*/ 26499 w 57199"/>
                <a:gd name="connsiteY6" fmla="*/ 233089 h 246342"/>
                <a:gd name="connsiteX7" fmla="*/ 31929 w 57199"/>
                <a:gd name="connsiteY7" fmla="*/ 159366 h 246342"/>
                <a:gd name="connsiteX8" fmla="*/ 6402 w 57199"/>
                <a:gd name="connsiteY8" fmla="*/ 109264 h 246342"/>
                <a:gd name="connsiteX9" fmla="*/ 20689 w 57199"/>
                <a:gd name="connsiteY9" fmla="*/ 1918 h 24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99" h="246342">
                  <a:moveTo>
                    <a:pt x="20689" y="1918"/>
                  </a:moveTo>
                  <a:cubicBezTo>
                    <a:pt x="22499" y="-1702"/>
                    <a:pt x="28405" y="203"/>
                    <a:pt x="27547" y="4299"/>
                  </a:cubicBezTo>
                  <a:cubicBezTo>
                    <a:pt x="22880" y="25159"/>
                    <a:pt x="16498" y="46780"/>
                    <a:pt x="16498" y="68307"/>
                  </a:cubicBezTo>
                  <a:cubicBezTo>
                    <a:pt x="16403" y="91548"/>
                    <a:pt x="27071" y="110312"/>
                    <a:pt x="38406" y="129838"/>
                  </a:cubicBezTo>
                  <a:cubicBezTo>
                    <a:pt x="46121" y="143078"/>
                    <a:pt x="53360" y="156699"/>
                    <a:pt x="56122" y="171939"/>
                  </a:cubicBezTo>
                  <a:cubicBezTo>
                    <a:pt x="60123" y="194037"/>
                    <a:pt x="51931" y="215849"/>
                    <a:pt x="48598" y="237566"/>
                  </a:cubicBezTo>
                  <a:cubicBezTo>
                    <a:pt x="46407" y="251949"/>
                    <a:pt x="24690" y="247377"/>
                    <a:pt x="26499" y="233089"/>
                  </a:cubicBezTo>
                  <a:cubicBezTo>
                    <a:pt x="29738" y="207372"/>
                    <a:pt x="42216" y="185083"/>
                    <a:pt x="31929" y="159366"/>
                  </a:cubicBezTo>
                  <a:cubicBezTo>
                    <a:pt x="24880" y="141935"/>
                    <a:pt x="13260" y="126695"/>
                    <a:pt x="6402" y="109264"/>
                  </a:cubicBezTo>
                  <a:cubicBezTo>
                    <a:pt x="-8076" y="72688"/>
                    <a:pt x="4306" y="35255"/>
                    <a:pt x="20689" y="1918"/>
                  </a:cubicBezTo>
                  <a:close/>
                </a:path>
              </a:pathLst>
            </a:custGeom>
            <a:solidFill>
              <a:srgbClr val="FFDF29"/>
            </a:solidFill>
            <a:ln w="9525" cap="flat">
              <a:noFill/>
              <a:prstDash val="solid"/>
              <a:miter/>
            </a:ln>
          </p:spPr>
          <p:txBody>
            <a:bodyPr rtlCol="0" anchor="ctr"/>
            <a:lstStyle/>
            <a:p>
              <a:endParaRPr lang="es-HN"/>
            </a:p>
          </p:txBody>
        </p:sp>
        <p:sp>
          <p:nvSpPr>
            <p:cNvPr id="17" name="Forma libre: forma 16">
              <a:extLst>
                <a:ext uri="{FF2B5EF4-FFF2-40B4-BE49-F238E27FC236}">
                  <a16:creationId xmlns:a16="http://schemas.microsoft.com/office/drawing/2014/main" id="{B9AE2BC0-2084-4E98-ADB7-BC645753691A}"/>
                </a:ext>
              </a:extLst>
            </p:cNvPr>
            <p:cNvSpPr/>
            <p:nvPr/>
          </p:nvSpPr>
          <p:spPr>
            <a:xfrm>
              <a:off x="8697995" y="5809557"/>
              <a:ext cx="389062" cy="453525"/>
            </a:xfrm>
            <a:custGeom>
              <a:avLst/>
              <a:gdLst>
                <a:gd name="connsiteX0" fmla="*/ 10235 w 389062"/>
                <a:gd name="connsiteY0" fmla="*/ 430642 h 453525"/>
                <a:gd name="connsiteX1" fmla="*/ 136346 w 389062"/>
                <a:gd name="connsiteY1" fmla="*/ 350346 h 453525"/>
                <a:gd name="connsiteX2" fmla="*/ 155205 w 389062"/>
                <a:gd name="connsiteY2" fmla="*/ 270241 h 453525"/>
                <a:gd name="connsiteX3" fmla="*/ 153396 w 389062"/>
                <a:gd name="connsiteY3" fmla="*/ 187469 h 453525"/>
                <a:gd name="connsiteX4" fmla="*/ 241121 w 389062"/>
                <a:gd name="connsiteY4" fmla="*/ 84313 h 453525"/>
                <a:gd name="connsiteX5" fmla="*/ 311511 w 389062"/>
                <a:gd name="connsiteY5" fmla="*/ 53261 h 453525"/>
                <a:gd name="connsiteX6" fmla="*/ 384758 w 389062"/>
                <a:gd name="connsiteY6" fmla="*/ 779 h 453525"/>
                <a:gd name="connsiteX7" fmla="*/ 388854 w 389062"/>
                <a:gd name="connsiteY7" fmla="*/ 3541 h 453525"/>
                <a:gd name="connsiteX8" fmla="*/ 263219 w 389062"/>
                <a:gd name="connsiteY8" fmla="*/ 89552 h 453525"/>
                <a:gd name="connsiteX9" fmla="*/ 188162 w 389062"/>
                <a:gd name="connsiteY9" fmla="*/ 140510 h 453525"/>
                <a:gd name="connsiteX10" fmla="*/ 167684 w 389062"/>
                <a:gd name="connsiteY10" fmla="*/ 240904 h 453525"/>
                <a:gd name="connsiteX11" fmla="*/ 135489 w 389062"/>
                <a:gd name="connsiteY11" fmla="*/ 384731 h 453525"/>
                <a:gd name="connsiteX12" fmla="*/ 11759 w 389062"/>
                <a:gd name="connsiteY12" fmla="*/ 453502 h 453525"/>
                <a:gd name="connsiteX13" fmla="*/ 10235 w 389062"/>
                <a:gd name="connsiteY13" fmla="*/ 430642 h 4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062" h="453525">
                  <a:moveTo>
                    <a:pt x="10235" y="430642"/>
                  </a:moveTo>
                  <a:cubicBezTo>
                    <a:pt x="62147" y="426451"/>
                    <a:pt x="110343" y="395590"/>
                    <a:pt x="136346" y="350346"/>
                  </a:cubicBezTo>
                  <a:cubicBezTo>
                    <a:pt x="150443" y="325676"/>
                    <a:pt x="156158" y="298435"/>
                    <a:pt x="155205" y="270241"/>
                  </a:cubicBezTo>
                  <a:cubicBezTo>
                    <a:pt x="154253" y="242714"/>
                    <a:pt x="149777" y="214996"/>
                    <a:pt x="153396" y="187469"/>
                  </a:cubicBezTo>
                  <a:cubicBezTo>
                    <a:pt x="159968" y="137177"/>
                    <a:pt x="198163" y="105649"/>
                    <a:pt x="241121" y="84313"/>
                  </a:cubicBezTo>
                  <a:cubicBezTo>
                    <a:pt x="264077" y="72883"/>
                    <a:pt x="288365" y="64310"/>
                    <a:pt x="311511" y="53261"/>
                  </a:cubicBezTo>
                  <a:cubicBezTo>
                    <a:pt x="339705" y="39926"/>
                    <a:pt x="362660" y="22686"/>
                    <a:pt x="384758" y="779"/>
                  </a:cubicBezTo>
                  <a:cubicBezTo>
                    <a:pt x="386759" y="-1222"/>
                    <a:pt x="389902" y="969"/>
                    <a:pt x="388854" y="3541"/>
                  </a:cubicBezTo>
                  <a:cubicBezTo>
                    <a:pt x="368756" y="52499"/>
                    <a:pt x="307511" y="69835"/>
                    <a:pt x="263219" y="89552"/>
                  </a:cubicBezTo>
                  <a:cubicBezTo>
                    <a:pt x="235692" y="101744"/>
                    <a:pt x="207498" y="116793"/>
                    <a:pt x="188162" y="140510"/>
                  </a:cubicBezTo>
                  <a:cubicBezTo>
                    <a:pt x="164636" y="169466"/>
                    <a:pt x="165207" y="205566"/>
                    <a:pt x="167684" y="240904"/>
                  </a:cubicBezTo>
                  <a:cubicBezTo>
                    <a:pt x="171398" y="293863"/>
                    <a:pt x="167969" y="340631"/>
                    <a:pt x="135489" y="384731"/>
                  </a:cubicBezTo>
                  <a:cubicBezTo>
                    <a:pt x="106247" y="424355"/>
                    <a:pt x="60908" y="450073"/>
                    <a:pt x="11759" y="453502"/>
                  </a:cubicBezTo>
                  <a:cubicBezTo>
                    <a:pt x="-2814" y="454359"/>
                    <a:pt x="-4433" y="431785"/>
                    <a:pt x="10235" y="430642"/>
                  </a:cubicBezTo>
                  <a:close/>
                </a:path>
              </a:pathLst>
            </a:custGeom>
            <a:solidFill>
              <a:srgbClr val="FFDF29"/>
            </a:solidFill>
            <a:ln w="9525" cap="flat">
              <a:noFill/>
              <a:prstDash val="solid"/>
              <a:miter/>
            </a:ln>
          </p:spPr>
          <p:txBody>
            <a:bodyPr rtlCol="0" anchor="ctr"/>
            <a:lstStyle/>
            <a:p>
              <a:endParaRPr lang="es-HN"/>
            </a:p>
          </p:txBody>
        </p:sp>
        <p:sp>
          <p:nvSpPr>
            <p:cNvPr id="18" name="Forma libre: forma 17">
              <a:extLst>
                <a:ext uri="{FF2B5EF4-FFF2-40B4-BE49-F238E27FC236}">
                  <a16:creationId xmlns:a16="http://schemas.microsoft.com/office/drawing/2014/main" id="{4E51C988-E63F-484C-A87B-11D451FC7E5E}"/>
                </a:ext>
              </a:extLst>
            </p:cNvPr>
            <p:cNvSpPr/>
            <p:nvPr/>
          </p:nvSpPr>
          <p:spPr>
            <a:xfrm>
              <a:off x="8779862" y="6007419"/>
              <a:ext cx="49079" cy="196846"/>
            </a:xfrm>
            <a:custGeom>
              <a:avLst/>
              <a:gdLst>
                <a:gd name="connsiteX0" fmla="*/ 9711 w 49079"/>
                <a:gd name="connsiteY0" fmla="*/ 2941 h 196846"/>
                <a:gd name="connsiteX1" fmla="*/ 17332 w 49079"/>
                <a:gd name="connsiteY1" fmla="*/ 3417 h 196846"/>
                <a:gd name="connsiteX2" fmla="*/ 26761 w 49079"/>
                <a:gd name="connsiteY2" fmla="*/ 98096 h 196846"/>
                <a:gd name="connsiteX3" fmla="*/ 45620 w 49079"/>
                <a:gd name="connsiteY3" fmla="*/ 185821 h 196846"/>
                <a:gd name="connsiteX4" fmla="*/ 32476 w 49079"/>
                <a:gd name="connsiteY4" fmla="*/ 190869 h 196846"/>
                <a:gd name="connsiteX5" fmla="*/ 13140 w 49079"/>
                <a:gd name="connsiteY5" fmla="*/ 117812 h 196846"/>
                <a:gd name="connsiteX6" fmla="*/ 1900 w 49079"/>
                <a:gd name="connsiteY6" fmla="*/ 83427 h 196846"/>
                <a:gd name="connsiteX7" fmla="*/ 9711 w 49079"/>
                <a:gd name="connsiteY7" fmla="*/ 2941 h 1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79" h="196846">
                  <a:moveTo>
                    <a:pt x="9711" y="2941"/>
                  </a:moveTo>
                  <a:cubicBezTo>
                    <a:pt x="10949" y="-869"/>
                    <a:pt x="17332" y="-1250"/>
                    <a:pt x="17332" y="3417"/>
                  </a:cubicBezTo>
                  <a:cubicBezTo>
                    <a:pt x="17332" y="34564"/>
                    <a:pt x="15426" y="68568"/>
                    <a:pt x="26761" y="98096"/>
                  </a:cubicBezTo>
                  <a:cubicBezTo>
                    <a:pt x="36667" y="123813"/>
                    <a:pt x="57241" y="156198"/>
                    <a:pt x="45620" y="185821"/>
                  </a:cubicBezTo>
                  <a:cubicBezTo>
                    <a:pt x="41429" y="196584"/>
                    <a:pt x="30571" y="201632"/>
                    <a:pt x="32476" y="190869"/>
                  </a:cubicBezTo>
                  <a:cubicBezTo>
                    <a:pt x="36095" y="171343"/>
                    <a:pt x="21237" y="133910"/>
                    <a:pt x="13140" y="117812"/>
                  </a:cubicBezTo>
                  <a:cubicBezTo>
                    <a:pt x="7711" y="106954"/>
                    <a:pt x="3901" y="95429"/>
                    <a:pt x="1900" y="83427"/>
                  </a:cubicBezTo>
                  <a:cubicBezTo>
                    <a:pt x="-2671" y="55900"/>
                    <a:pt x="1424" y="29230"/>
                    <a:pt x="9711" y="2941"/>
                  </a:cubicBezTo>
                  <a:close/>
                </a:path>
              </a:pathLst>
            </a:custGeom>
            <a:solidFill>
              <a:srgbClr val="FFDF29"/>
            </a:solidFill>
            <a:ln w="9525" cap="flat">
              <a:noFill/>
              <a:prstDash val="solid"/>
              <a:miter/>
            </a:ln>
          </p:spPr>
          <p:txBody>
            <a:bodyPr rtlCol="0" anchor="ctr"/>
            <a:lstStyle/>
            <a:p>
              <a:endParaRPr lang="es-HN"/>
            </a:p>
          </p:txBody>
        </p:sp>
        <p:sp>
          <p:nvSpPr>
            <p:cNvPr id="19" name="Forma libre: forma 18">
              <a:extLst>
                <a:ext uri="{FF2B5EF4-FFF2-40B4-BE49-F238E27FC236}">
                  <a16:creationId xmlns:a16="http://schemas.microsoft.com/office/drawing/2014/main" id="{5A77BDAA-E45C-4D73-98C1-FCB307A6B34D}"/>
                </a:ext>
              </a:extLst>
            </p:cNvPr>
            <p:cNvSpPr/>
            <p:nvPr/>
          </p:nvSpPr>
          <p:spPr>
            <a:xfrm>
              <a:off x="8853927" y="5972411"/>
              <a:ext cx="213446" cy="71616"/>
            </a:xfrm>
            <a:custGeom>
              <a:avLst/>
              <a:gdLst>
                <a:gd name="connsiteX0" fmla="*/ 2321 w 213446"/>
                <a:gd name="connsiteY0" fmla="*/ 56999 h 71616"/>
                <a:gd name="connsiteX1" fmla="*/ 92904 w 213446"/>
                <a:gd name="connsiteY1" fmla="*/ 38902 h 71616"/>
                <a:gd name="connsiteX2" fmla="*/ 205965 w 213446"/>
                <a:gd name="connsiteY2" fmla="*/ 897 h 71616"/>
                <a:gd name="connsiteX3" fmla="*/ 212157 w 213446"/>
                <a:gd name="connsiteY3" fmla="*/ 8041 h 71616"/>
                <a:gd name="connsiteX4" fmla="*/ 127479 w 213446"/>
                <a:gd name="connsiteY4" fmla="*/ 52427 h 71616"/>
                <a:gd name="connsiteX5" fmla="*/ 70806 w 213446"/>
                <a:gd name="connsiteY5" fmla="*/ 59476 h 71616"/>
                <a:gd name="connsiteX6" fmla="*/ 13846 w 213446"/>
                <a:gd name="connsiteY6" fmla="*/ 70239 h 71616"/>
                <a:gd name="connsiteX7" fmla="*/ 2321 w 213446"/>
                <a:gd name="connsiteY7" fmla="*/ 56999 h 7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446" h="71616">
                  <a:moveTo>
                    <a:pt x="2321" y="56999"/>
                  </a:moveTo>
                  <a:cubicBezTo>
                    <a:pt x="22990" y="34425"/>
                    <a:pt x="65472" y="41664"/>
                    <a:pt x="92904" y="38902"/>
                  </a:cubicBezTo>
                  <a:cubicBezTo>
                    <a:pt x="131956" y="34997"/>
                    <a:pt x="174248" y="25567"/>
                    <a:pt x="205965" y="897"/>
                  </a:cubicBezTo>
                  <a:cubicBezTo>
                    <a:pt x="210252" y="-2437"/>
                    <a:pt x="216062" y="4326"/>
                    <a:pt x="212157" y="8041"/>
                  </a:cubicBezTo>
                  <a:cubicBezTo>
                    <a:pt x="187677" y="31663"/>
                    <a:pt x="160817" y="45379"/>
                    <a:pt x="127479" y="52427"/>
                  </a:cubicBezTo>
                  <a:cubicBezTo>
                    <a:pt x="108810" y="56428"/>
                    <a:pt x="89856" y="58142"/>
                    <a:pt x="70806" y="59476"/>
                  </a:cubicBezTo>
                  <a:cubicBezTo>
                    <a:pt x="50994" y="60809"/>
                    <a:pt x="31372" y="59476"/>
                    <a:pt x="13846" y="70239"/>
                  </a:cubicBezTo>
                  <a:cubicBezTo>
                    <a:pt x="5464" y="75478"/>
                    <a:pt x="-4632" y="64619"/>
                    <a:pt x="2321" y="56999"/>
                  </a:cubicBezTo>
                  <a:close/>
                </a:path>
              </a:pathLst>
            </a:custGeom>
            <a:solidFill>
              <a:srgbClr val="FFDF29"/>
            </a:solidFill>
            <a:ln w="9525" cap="flat">
              <a:noFill/>
              <a:prstDash val="solid"/>
              <a:miter/>
            </a:ln>
          </p:spPr>
          <p:txBody>
            <a:bodyPr rtlCol="0" anchor="ctr"/>
            <a:lstStyle/>
            <a:p>
              <a:endParaRPr lang="es-HN"/>
            </a:p>
          </p:txBody>
        </p:sp>
        <p:sp>
          <p:nvSpPr>
            <p:cNvPr id="20" name="Forma libre: forma 19">
              <a:extLst>
                <a:ext uri="{FF2B5EF4-FFF2-40B4-BE49-F238E27FC236}">
                  <a16:creationId xmlns:a16="http://schemas.microsoft.com/office/drawing/2014/main" id="{9B88C003-3471-41E9-8748-2C070D3E3697}"/>
                </a:ext>
              </a:extLst>
            </p:cNvPr>
            <p:cNvSpPr/>
            <p:nvPr/>
          </p:nvSpPr>
          <p:spPr>
            <a:xfrm>
              <a:off x="9269342" y="5644127"/>
              <a:ext cx="142841" cy="151788"/>
            </a:xfrm>
            <a:custGeom>
              <a:avLst/>
              <a:gdLst>
                <a:gd name="connsiteX0" fmla="*/ 1053 w 142841"/>
                <a:gd name="connsiteY0" fmla="*/ 138395 h 151788"/>
                <a:gd name="connsiteX1" fmla="*/ 56298 w 142841"/>
                <a:gd name="connsiteY1" fmla="*/ 70196 h 151788"/>
                <a:gd name="connsiteX2" fmla="*/ 104019 w 142841"/>
                <a:gd name="connsiteY2" fmla="*/ 43907 h 151788"/>
                <a:gd name="connsiteX3" fmla="*/ 137928 w 142841"/>
                <a:gd name="connsiteY3" fmla="*/ 1426 h 151788"/>
                <a:gd name="connsiteX4" fmla="*/ 142595 w 142841"/>
                <a:gd name="connsiteY4" fmla="*/ 3521 h 151788"/>
                <a:gd name="connsiteX5" fmla="*/ 85921 w 142841"/>
                <a:gd name="connsiteY5" fmla="*/ 73340 h 151788"/>
                <a:gd name="connsiteX6" fmla="*/ 43916 w 142841"/>
                <a:gd name="connsiteY6" fmla="*/ 99438 h 151788"/>
                <a:gd name="connsiteX7" fmla="*/ 13531 w 142841"/>
                <a:gd name="connsiteY7" fmla="*/ 147063 h 151788"/>
                <a:gd name="connsiteX8" fmla="*/ 1053 w 142841"/>
                <a:gd name="connsiteY8" fmla="*/ 138395 h 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1" h="151788">
                  <a:moveTo>
                    <a:pt x="1053" y="138395"/>
                  </a:moveTo>
                  <a:cubicBezTo>
                    <a:pt x="13817" y="110297"/>
                    <a:pt x="27723" y="84770"/>
                    <a:pt x="56298" y="70196"/>
                  </a:cubicBezTo>
                  <a:cubicBezTo>
                    <a:pt x="72586" y="61910"/>
                    <a:pt x="90207" y="56671"/>
                    <a:pt x="104019" y="43907"/>
                  </a:cubicBezTo>
                  <a:cubicBezTo>
                    <a:pt x="117163" y="31811"/>
                    <a:pt x="127450" y="15809"/>
                    <a:pt x="137928" y="1426"/>
                  </a:cubicBezTo>
                  <a:cubicBezTo>
                    <a:pt x="140118" y="-1527"/>
                    <a:pt x="143833" y="569"/>
                    <a:pt x="142595" y="3521"/>
                  </a:cubicBezTo>
                  <a:cubicBezTo>
                    <a:pt x="130498" y="33811"/>
                    <a:pt x="115449" y="58290"/>
                    <a:pt x="85921" y="73340"/>
                  </a:cubicBezTo>
                  <a:cubicBezTo>
                    <a:pt x="70967" y="80960"/>
                    <a:pt x="55631" y="86865"/>
                    <a:pt x="43916" y="99438"/>
                  </a:cubicBezTo>
                  <a:cubicBezTo>
                    <a:pt x="31533" y="112773"/>
                    <a:pt x="20865" y="130585"/>
                    <a:pt x="13531" y="147063"/>
                  </a:cubicBezTo>
                  <a:cubicBezTo>
                    <a:pt x="8959" y="157541"/>
                    <a:pt x="-3709" y="148778"/>
                    <a:pt x="1053" y="138395"/>
                  </a:cubicBezTo>
                  <a:close/>
                </a:path>
              </a:pathLst>
            </a:custGeom>
            <a:solidFill>
              <a:srgbClr val="FFDF29"/>
            </a:solidFill>
            <a:ln w="9525" cap="flat">
              <a:noFill/>
              <a:prstDash val="solid"/>
              <a:miter/>
            </a:ln>
          </p:spPr>
          <p:txBody>
            <a:bodyPr rtlCol="0" anchor="ctr"/>
            <a:lstStyle/>
            <a:p>
              <a:endParaRPr lang="es-HN"/>
            </a:p>
          </p:txBody>
        </p:sp>
        <p:sp>
          <p:nvSpPr>
            <p:cNvPr id="21" name="Forma libre: forma 20">
              <a:extLst>
                <a:ext uri="{FF2B5EF4-FFF2-40B4-BE49-F238E27FC236}">
                  <a16:creationId xmlns:a16="http://schemas.microsoft.com/office/drawing/2014/main" id="{2083EB7B-3576-4CB3-83D2-1EA08757A07E}"/>
                </a:ext>
              </a:extLst>
            </p:cNvPr>
            <p:cNvSpPr/>
            <p:nvPr/>
          </p:nvSpPr>
          <p:spPr>
            <a:xfrm>
              <a:off x="9073594" y="5301564"/>
              <a:ext cx="190018" cy="204854"/>
            </a:xfrm>
            <a:custGeom>
              <a:avLst/>
              <a:gdLst>
                <a:gd name="connsiteX0" fmla="*/ 5825 w 190018"/>
                <a:gd name="connsiteY0" fmla="*/ 180349 h 204854"/>
                <a:gd name="connsiteX1" fmla="*/ 43925 w 190018"/>
                <a:gd name="connsiteY1" fmla="*/ 117580 h 204854"/>
                <a:gd name="connsiteX2" fmla="*/ 94694 w 190018"/>
                <a:gd name="connsiteY2" fmla="*/ 83671 h 204854"/>
                <a:gd name="connsiteX3" fmla="*/ 148605 w 190018"/>
                <a:gd name="connsiteY3" fmla="*/ 47380 h 204854"/>
                <a:gd name="connsiteX4" fmla="*/ 186991 w 190018"/>
                <a:gd name="connsiteY4" fmla="*/ 327 h 204854"/>
                <a:gd name="connsiteX5" fmla="*/ 189467 w 190018"/>
                <a:gd name="connsiteY5" fmla="*/ 3184 h 204854"/>
                <a:gd name="connsiteX6" fmla="*/ 173085 w 190018"/>
                <a:gd name="connsiteY6" fmla="*/ 38998 h 204854"/>
                <a:gd name="connsiteX7" fmla="*/ 156130 w 190018"/>
                <a:gd name="connsiteY7" fmla="*/ 62144 h 204854"/>
                <a:gd name="connsiteX8" fmla="*/ 103838 w 190018"/>
                <a:gd name="connsiteY8" fmla="*/ 97577 h 204854"/>
                <a:gd name="connsiteX9" fmla="*/ 46212 w 190018"/>
                <a:gd name="connsiteY9" fmla="*/ 147202 h 204854"/>
                <a:gd name="connsiteX10" fmla="*/ 14302 w 190018"/>
                <a:gd name="connsiteY10" fmla="*/ 203781 h 204854"/>
                <a:gd name="connsiteX11" fmla="*/ 5825 w 190018"/>
                <a:gd name="connsiteY11" fmla="*/ 180349 h 20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18" h="204854">
                  <a:moveTo>
                    <a:pt x="5825" y="180349"/>
                  </a:moveTo>
                  <a:cubicBezTo>
                    <a:pt x="28305" y="169396"/>
                    <a:pt x="28495" y="135391"/>
                    <a:pt x="43925" y="117580"/>
                  </a:cubicBezTo>
                  <a:cubicBezTo>
                    <a:pt x="57451" y="102054"/>
                    <a:pt x="76786" y="93196"/>
                    <a:pt x="94694" y="83671"/>
                  </a:cubicBezTo>
                  <a:cubicBezTo>
                    <a:pt x="113648" y="73574"/>
                    <a:pt x="133460" y="63001"/>
                    <a:pt x="148605" y="47380"/>
                  </a:cubicBezTo>
                  <a:cubicBezTo>
                    <a:pt x="163369" y="32140"/>
                    <a:pt x="169370" y="12614"/>
                    <a:pt x="186991" y="327"/>
                  </a:cubicBezTo>
                  <a:cubicBezTo>
                    <a:pt x="188801" y="-911"/>
                    <a:pt x="191086" y="1660"/>
                    <a:pt x="189467" y="3184"/>
                  </a:cubicBezTo>
                  <a:cubicBezTo>
                    <a:pt x="179656" y="12900"/>
                    <a:pt x="178799" y="27187"/>
                    <a:pt x="173085" y="38998"/>
                  </a:cubicBezTo>
                  <a:cubicBezTo>
                    <a:pt x="168894" y="47571"/>
                    <a:pt x="162797" y="55381"/>
                    <a:pt x="156130" y="62144"/>
                  </a:cubicBezTo>
                  <a:cubicBezTo>
                    <a:pt x="141366" y="77289"/>
                    <a:pt x="122316" y="87576"/>
                    <a:pt x="103838" y="97577"/>
                  </a:cubicBezTo>
                  <a:cubicBezTo>
                    <a:pt x="80121" y="110341"/>
                    <a:pt x="57451" y="121104"/>
                    <a:pt x="46212" y="147202"/>
                  </a:cubicBezTo>
                  <a:cubicBezTo>
                    <a:pt x="37830" y="166633"/>
                    <a:pt x="34115" y="192922"/>
                    <a:pt x="14302" y="203781"/>
                  </a:cubicBezTo>
                  <a:cubicBezTo>
                    <a:pt x="2587" y="210163"/>
                    <a:pt x="-6367" y="186255"/>
                    <a:pt x="5825" y="180349"/>
                  </a:cubicBezTo>
                  <a:close/>
                </a:path>
              </a:pathLst>
            </a:custGeom>
            <a:solidFill>
              <a:srgbClr val="FFDF29"/>
            </a:solidFill>
            <a:ln w="9525" cap="flat">
              <a:noFill/>
              <a:prstDash val="solid"/>
              <a:miter/>
            </a:ln>
          </p:spPr>
          <p:txBody>
            <a:bodyPr rtlCol="0" anchor="ctr"/>
            <a:lstStyle/>
            <a:p>
              <a:endParaRPr lang="es-HN"/>
            </a:p>
          </p:txBody>
        </p:sp>
        <p:sp>
          <p:nvSpPr>
            <p:cNvPr id="22" name="Forma libre: forma 21">
              <a:extLst>
                <a:ext uri="{FF2B5EF4-FFF2-40B4-BE49-F238E27FC236}">
                  <a16:creationId xmlns:a16="http://schemas.microsoft.com/office/drawing/2014/main" id="{2BFBDD49-C302-4D28-BA52-3435B074301C}"/>
                </a:ext>
              </a:extLst>
            </p:cNvPr>
            <p:cNvSpPr/>
            <p:nvPr/>
          </p:nvSpPr>
          <p:spPr>
            <a:xfrm>
              <a:off x="9045639" y="5089928"/>
              <a:ext cx="59233" cy="210029"/>
            </a:xfrm>
            <a:custGeom>
              <a:avLst/>
              <a:gdLst>
                <a:gd name="connsiteX0" fmla="*/ 23588 w 59233"/>
                <a:gd name="connsiteY0" fmla="*/ 2889 h 210029"/>
                <a:gd name="connsiteX1" fmla="*/ 30922 w 59233"/>
                <a:gd name="connsiteY1" fmla="*/ 4413 h 210029"/>
                <a:gd name="connsiteX2" fmla="*/ 17873 w 59233"/>
                <a:gd name="connsiteY2" fmla="*/ 66326 h 210029"/>
                <a:gd name="connsiteX3" fmla="*/ 20445 w 59233"/>
                <a:gd name="connsiteY3" fmla="*/ 122999 h 210029"/>
                <a:gd name="connsiteX4" fmla="*/ 59212 w 59233"/>
                <a:gd name="connsiteY4" fmla="*/ 191579 h 210029"/>
                <a:gd name="connsiteX5" fmla="*/ 41400 w 59233"/>
                <a:gd name="connsiteY5" fmla="*/ 203390 h 210029"/>
                <a:gd name="connsiteX6" fmla="*/ 14158 w 59233"/>
                <a:gd name="connsiteY6" fmla="*/ 149860 h 210029"/>
                <a:gd name="connsiteX7" fmla="*/ 442 w 59233"/>
                <a:gd name="connsiteY7" fmla="*/ 111665 h 210029"/>
                <a:gd name="connsiteX8" fmla="*/ 23588 w 59233"/>
                <a:gd name="connsiteY8" fmla="*/ 2889 h 21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33" h="210029">
                  <a:moveTo>
                    <a:pt x="23588" y="2889"/>
                  </a:moveTo>
                  <a:cubicBezTo>
                    <a:pt x="25017" y="-1778"/>
                    <a:pt x="31494" y="-445"/>
                    <a:pt x="30922" y="4413"/>
                  </a:cubicBezTo>
                  <a:cubicBezTo>
                    <a:pt x="28732" y="25463"/>
                    <a:pt x="21778" y="45466"/>
                    <a:pt x="17873" y="66326"/>
                  </a:cubicBezTo>
                  <a:cubicBezTo>
                    <a:pt x="14349" y="85376"/>
                    <a:pt x="13873" y="103949"/>
                    <a:pt x="20445" y="122999"/>
                  </a:cubicBezTo>
                  <a:cubicBezTo>
                    <a:pt x="29875" y="150527"/>
                    <a:pt x="60164" y="160528"/>
                    <a:pt x="59212" y="191579"/>
                  </a:cubicBezTo>
                  <a:cubicBezTo>
                    <a:pt x="58830" y="206057"/>
                    <a:pt x="39971" y="217964"/>
                    <a:pt x="41400" y="203390"/>
                  </a:cubicBezTo>
                  <a:cubicBezTo>
                    <a:pt x="43400" y="183959"/>
                    <a:pt x="23302" y="165195"/>
                    <a:pt x="14158" y="149860"/>
                  </a:cubicBezTo>
                  <a:cubicBezTo>
                    <a:pt x="7205" y="138239"/>
                    <a:pt x="1776" y="125285"/>
                    <a:pt x="442" y="111665"/>
                  </a:cubicBezTo>
                  <a:cubicBezTo>
                    <a:pt x="-2892" y="75851"/>
                    <a:pt x="13396" y="36417"/>
                    <a:pt x="23588" y="2889"/>
                  </a:cubicBezTo>
                  <a:close/>
                </a:path>
              </a:pathLst>
            </a:custGeom>
            <a:solidFill>
              <a:srgbClr val="FFDF29"/>
            </a:solidFill>
            <a:ln w="9525" cap="flat">
              <a:noFill/>
              <a:prstDash val="solid"/>
              <a:miter/>
            </a:ln>
          </p:spPr>
          <p:txBody>
            <a:bodyPr rtlCol="0" anchor="ctr"/>
            <a:lstStyle/>
            <a:p>
              <a:endParaRPr lang="es-HN"/>
            </a:p>
          </p:txBody>
        </p:sp>
        <p:sp>
          <p:nvSpPr>
            <p:cNvPr id="23" name="Forma libre: forma 22">
              <a:extLst>
                <a:ext uri="{FF2B5EF4-FFF2-40B4-BE49-F238E27FC236}">
                  <a16:creationId xmlns:a16="http://schemas.microsoft.com/office/drawing/2014/main" id="{AB3C81D1-4612-46A5-BE9F-88629F07DCFC}"/>
                </a:ext>
              </a:extLst>
            </p:cNvPr>
            <p:cNvSpPr/>
            <p:nvPr/>
          </p:nvSpPr>
          <p:spPr>
            <a:xfrm>
              <a:off x="8933619" y="5155293"/>
              <a:ext cx="48736" cy="318769"/>
            </a:xfrm>
            <a:custGeom>
              <a:avLst/>
              <a:gdLst>
                <a:gd name="connsiteX0" fmla="*/ 42263 w 48736"/>
                <a:gd name="connsiteY0" fmla="*/ 2389 h 318769"/>
                <a:gd name="connsiteX1" fmla="*/ 48645 w 48736"/>
                <a:gd name="connsiteY1" fmla="*/ 4866 h 318769"/>
                <a:gd name="connsiteX2" fmla="*/ 17498 w 48736"/>
                <a:gd name="connsiteY2" fmla="*/ 174125 h 318769"/>
                <a:gd name="connsiteX3" fmla="*/ 22927 w 48736"/>
                <a:gd name="connsiteY3" fmla="*/ 315381 h 318769"/>
                <a:gd name="connsiteX4" fmla="*/ 8449 w 48736"/>
                <a:gd name="connsiteY4" fmla="*/ 302522 h 318769"/>
                <a:gd name="connsiteX5" fmla="*/ 9307 w 48736"/>
                <a:gd name="connsiteY5" fmla="*/ 213178 h 318769"/>
                <a:gd name="connsiteX6" fmla="*/ 449 w 48736"/>
                <a:gd name="connsiteY6" fmla="*/ 145931 h 318769"/>
                <a:gd name="connsiteX7" fmla="*/ 42263 w 48736"/>
                <a:gd name="connsiteY7" fmla="*/ 2389 h 31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6" h="318769">
                  <a:moveTo>
                    <a:pt x="42263" y="2389"/>
                  </a:moveTo>
                  <a:cubicBezTo>
                    <a:pt x="44073" y="-2087"/>
                    <a:pt x="49502" y="294"/>
                    <a:pt x="48645" y="4866"/>
                  </a:cubicBezTo>
                  <a:cubicBezTo>
                    <a:pt x="37596" y="59539"/>
                    <a:pt x="10735" y="117356"/>
                    <a:pt x="17498" y="174125"/>
                  </a:cubicBezTo>
                  <a:cubicBezTo>
                    <a:pt x="23213" y="221941"/>
                    <a:pt x="59218" y="270804"/>
                    <a:pt x="22927" y="315381"/>
                  </a:cubicBezTo>
                  <a:cubicBezTo>
                    <a:pt x="15117" y="325001"/>
                    <a:pt x="543" y="312047"/>
                    <a:pt x="8449" y="302522"/>
                  </a:cubicBezTo>
                  <a:cubicBezTo>
                    <a:pt x="30452" y="276138"/>
                    <a:pt x="18260" y="242229"/>
                    <a:pt x="9307" y="213178"/>
                  </a:cubicBezTo>
                  <a:cubicBezTo>
                    <a:pt x="2448" y="190889"/>
                    <a:pt x="-1361" y="169363"/>
                    <a:pt x="449" y="145931"/>
                  </a:cubicBezTo>
                  <a:cubicBezTo>
                    <a:pt x="4354" y="97163"/>
                    <a:pt x="23690" y="47347"/>
                    <a:pt x="42263" y="2389"/>
                  </a:cubicBezTo>
                  <a:close/>
                </a:path>
              </a:pathLst>
            </a:custGeom>
            <a:solidFill>
              <a:srgbClr val="FFDF29"/>
            </a:solidFill>
            <a:ln w="9525" cap="flat">
              <a:noFill/>
              <a:prstDash val="solid"/>
              <a:miter/>
            </a:ln>
          </p:spPr>
          <p:txBody>
            <a:bodyPr rtlCol="0" anchor="ctr"/>
            <a:lstStyle/>
            <a:p>
              <a:endParaRPr lang="es-HN"/>
            </a:p>
          </p:txBody>
        </p:sp>
        <p:sp>
          <p:nvSpPr>
            <p:cNvPr id="24" name="Forma libre: forma 23">
              <a:extLst>
                <a:ext uri="{FF2B5EF4-FFF2-40B4-BE49-F238E27FC236}">
                  <a16:creationId xmlns:a16="http://schemas.microsoft.com/office/drawing/2014/main" id="{7BF31E0E-8BC7-4D4A-AD5D-4D5D7198FB69}"/>
                </a:ext>
              </a:extLst>
            </p:cNvPr>
            <p:cNvSpPr/>
            <p:nvPr/>
          </p:nvSpPr>
          <p:spPr>
            <a:xfrm>
              <a:off x="8855372" y="5000438"/>
              <a:ext cx="28898" cy="157531"/>
            </a:xfrm>
            <a:custGeom>
              <a:avLst/>
              <a:gdLst>
                <a:gd name="connsiteX0" fmla="*/ 23545 w 28898"/>
                <a:gd name="connsiteY0" fmla="*/ 1797 h 157531"/>
                <a:gd name="connsiteX1" fmla="*/ 28689 w 28898"/>
                <a:gd name="connsiteY1" fmla="*/ 4083 h 157531"/>
                <a:gd name="connsiteX2" fmla="*/ 20021 w 28898"/>
                <a:gd name="connsiteY2" fmla="*/ 143529 h 157531"/>
                <a:gd name="connsiteX3" fmla="*/ 7925 w 28898"/>
                <a:gd name="connsiteY3" fmla="*/ 151530 h 157531"/>
                <a:gd name="connsiteX4" fmla="*/ 23545 w 28898"/>
                <a:gd name="connsiteY4" fmla="*/ 1797 h 15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8" h="157531">
                  <a:moveTo>
                    <a:pt x="23545" y="1797"/>
                  </a:moveTo>
                  <a:cubicBezTo>
                    <a:pt x="25355" y="-1537"/>
                    <a:pt x="29928" y="82"/>
                    <a:pt x="28689" y="4083"/>
                  </a:cubicBezTo>
                  <a:cubicBezTo>
                    <a:pt x="14687" y="50374"/>
                    <a:pt x="6972" y="96761"/>
                    <a:pt x="20021" y="143529"/>
                  </a:cubicBezTo>
                  <a:cubicBezTo>
                    <a:pt x="23450" y="155625"/>
                    <a:pt x="11258" y="163626"/>
                    <a:pt x="7925" y="151530"/>
                  </a:cubicBezTo>
                  <a:cubicBezTo>
                    <a:pt x="-5982" y="100761"/>
                    <a:pt x="-2077" y="47707"/>
                    <a:pt x="23545" y="1797"/>
                  </a:cubicBezTo>
                  <a:close/>
                </a:path>
              </a:pathLst>
            </a:custGeom>
            <a:solidFill>
              <a:srgbClr val="FFDF29"/>
            </a:solidFill>
            <a:ln w="9525" cap="flat">
              <a:noFill/>
              <a:prstDash val="solid"/>
              <a:miter/>
            </a:ln>
          </p:spPr>
          <p:txBody>
            <a:bodyPr rtlCol="0" anchor="ctr"/>
            <a:lstStyle/>
            <a:p>
              <a:endParaRPr lang="es-HN"/>
            </a:p>
          </p:txBody>
        </p:sp>
        <p:sp>
          <p:nvSpPr>
            <p:cNvPr id="25" name="Forma libre: forma 24">
              <a:extLst>
                <a:ext uri="{FF2B5EF4-FFF2-40B4-BE49-F238E27FC236}">
                  <a16:creationId xmlns:a16="http://schemas.microsoft.com/office/drawing/2014/main" id="{7A101E06-A5CE-4288-878D-732219A8CB9C}"/>
                </a:ext>
              </a:extLst>
            </p:cNvPr>
            <p:cNvSpPr/>
            <p:nvPr/>
          </p:nvSpPr>
          <p:spPr>
            <a:xfrm>
              <a:off x="8620878" y="5131459"/>
              <a:ext cx="91770" cy="333553"/>
            </a:xfrm>
            <a:custGeom>
              <a:avLst/>
              <a:gdLst>
                <a:gd name="connsiteX0" fmla="*/ 7913 w 91770"/>
                <a:gd name="connsiteY0" fmla="*/ 154525 h 333553"/>
                <a:gd name="connsiteX1" fmla="*/ 62872 w 91770"/>
                <a:gd name="connsiteY1" fmla="*/ 91184 h 333553"/>
                <a:gd name="connsiteX2" fmla="*/ 79732 w 91770"/>
                <a:gd name="connsiteY2" fmla="*/ 3173 h 333553"/>
                <a:gd name="connsiteX3" fmla="*/ 87828 w 91770"/>
                <a:gd name="connsiteY3" fmla="*/ 3745 h 333553"/>
                <a:gd name="connsiteX4" fmla="*/ 86399 w 91770"/>
                <a:gd name="connsiteY4" fmla="*/ 85755 h 333553"/>
                <a:gd name="connsiteX5" fmla="*/ 39631 w 91770"/>
                <a:gd name="connsiteY5" fmla="*/ 147667 h 333553"/>
                <a:gd name="connsiteX6" fmla="*/ 21057 w 91770"/>
                <a:gd name="connsiteY6" fmla="*/ 193578 h 333553"/>
                <a:gd name="connsiteX7" fmla="*/ 38108 w 91770"/>
                <a:gd name="connsiteY7" fmla="*/ 242632 h 333553"/>
                <a:gd name="connsiteX8" fmla="*/ 35822 w 91770"/>
                <a:gd name="connsiteY8" fmla="*/ 325309 h 333553"/>
                <a:gd name="connsiteX9" fmla="*/ 14009 w 91770"/>
                <a:gd name="connsiteY9" fmla="*/ 320927 h 333553"/>
                <a:gd name="connsiteX10" fmla="*/ 8104 w 91770"/>
                <a:gd name="connsiteY10" fmla="*/ 223582 h 333553"/>
                <a:gd name="connsiteX11" fmla="*/ 7913 w 91770"/>
                <a:gd name="connsiteY11" fmla="*/ 154525 h 33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70" h="333553">
                  <a:moveTo>
                    <a:pt x="7913" y="154525"/>
                  </a:moveTo>
                  <a:cubicBezTo>
                    <a:pt x="21439" y="128998"/>
                    <a:pt x="50299" y="117664"/>
                    <a:pt x="62872" y="91184"/>
                  </a:cubicBezTo>
                  <a:cubicBezTo>
                    <a:pt x="75255" y="65181"/>
                    <a:pt x="77160" y="31462"/>
                    <a:pt x="79732" y="3173"/>
                  </a:cubicBezTo>
                  <a:cubicBezTo>
                    <a:pt x="80208" y="-1685"/>
                    <a:pt x="87161" y="-542"/>
                    <a:pt x="87828" y="3745"/>
                  </a:cubicBezTo>
                  <a:cubicBezTo>
                    <a:pt x="91923" y="32034"/>
                    <a:pt x="94686" y="57656"/>
                    <a:pt x="86399" y="85755"/>
                  </a:cubicBezTo>
                  <a:cubicBezTo>
                    <a:pt x="78113" y="113854"/>
                    <a:pt x="59634" y="128046"/>
                    <a:pt x="39631" y="147667"/>
                  </a:cubicBezTo>
                  <a:cubicBezTo>
                    <a:pt x="27058" y="160050"/>
                    <a:pt x="18962" y="175385"/>
                    <a:pt x="21057" y="193578"/>
                  </a:cubicBezTo>
                  <a:cubicBezTo>
                    <a:pt x="23058" y="210628"/>
                    <a:pt x="33726" y="226058"/>
                    <a:pt x="38108" y="242632"/>
                  </a:cubicBezTo>
                  <a:cubicBezTo>
                    <a:pt x="45441" y="270064"/>
                    <a:pt x="44298" y="298353"/>
                    <a:pt x="35822" y="325309"/>
                  </a:cubicBezTo>
                  <a:cubicBezTo>
                    <a:pt x="31535" y="338834"/>
                    <a:pt x="9533" y="334548"/>
                    <a:pt x="14009" y="320927"/>
                  </a:cubicBezTo>
                  <a:cubicBezTo>
                    <a:pt x="25058" y="286828"/>
                    <a:pt x="21248" y="256348"/>
                    <a:pt x="8104" y="223582"/>
                  </a:cubicBezTo>
                  <a:cubicBezTo>
                    <a:pt x="-1135" y="200722"/>
                    <a:pt x="-4088" y="177195"/>
                    <a:pt x="7913" y="154525"/>
                  </a:cubicBezTo>
                  <a:close/>
                </a:path>
              </a:pathLst>
            </a:custGeom>
            <a:solidFill>
              <a:srgbClr val="FFDF29"/>
            </a:solidFill>
            <a:ln w="9525" cap="flat">
              <a:noFill/>
              <a:prstDash val="solid"/>
              <a:miter/>
            </a:ln>
          </p:spPr>
          <p:txBody>
            <a:bodyPr rtlCol="0" anchor="ctr"/>
            <a:lstStyle/>
            <a:p>
              <a:endParaRPr lang="es-HN"/>
            </a:p>
          </p:txBody>
        </p:sp>
        <p:sp>
          <p:nvSpPr>
            <p:cNvPr id="26" name="Forma libre: forma 25">
              <a:extLst>
                <a:ext uri="{FF2B5EF4-FFF2-40B4-BE49-F238E27FC236}">
                  <a16:creationId xmlns:a16="http://schemas.microsoft.com/office/drawing/2014/main" id="{36919812-6CA2-44E1-9935-573B23DA9E2A}"/>
                </a:ext>
              </a:extLst>
            </p:cNvPr>
            <p:cNvSpPr/>
            <p:nvPr/>
          </p:nvSpPr>
          <p:spPr>
            <a:xfrm>
              <a:off x="8469699" y="5101088"/>
              <a:ext cx="87359" cy="207220"/>
            </a:xfrm>
            <a:custGeom>
              <a:avLst/>
              <a:gdLst>
                <a:gd name="connsiteX0" fmla="*/ 4406 w 87359"/>
                <a:gd name="connsiteY0" fmla="*/ 1635 h 207220"/>
                <a:gd name="connsiteX1" fmla="*/ 33743 w 87359"/>
                <a:gd name="connsiteY1" fmla="*/ 96409 h 207220"/>
                <a:gd name="connsiteX2" fmla="*/ 46602 w 87359"/>
                <a:gd name="connsiteY2" fmla="*/ 151368 h 207220"/>
                <a:gd name="connsiteX3" fmla="*/ 84607 w 87359"/>
                <a:gd name="connsiteY3" fmla="*/ 190802 h 207220"/>
                <a:gd name="connsiteX4" fmla="*/ 72319 w 87359"/>
                <a:gd name="connsiteY4" fmla="*/ 204518 h 207220"/>
                <a:gd name="connsiteX5" fmla="*/ 18503 w 87359"/>
                <a:gd name="connsiteY5" fmla="*/ 123841 h 207220"/>
                <a:gd name="connsiteX6" fmla="*/ 13550 w 87359"/>
                <a:gd name="connsiteY6" fmla="*/ 67358 h 207220"/>
                <a:gd name="connsiteX7" fmla="*/ 120 w 87359"/>
                <a:gd name="connsiteY7" fmla="*/ 3731 h 207220"/>
                <a:gd name="connsiteX8" fmla="*/ 4406 w 87359"/>
                <a:gd name="connsiteY8" fmla="*/ 1635 h 20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59" h="207220">
                  <a:moveTo>
                    <a:pt x="4406" y="1635"/>
                  </a:moveTo>
                  <a:cubicBezTo>
                    <a:pt x="24599" y="29448"/>
                    <a:pt x="31362" y="62976"/>
                    <a:pt x="33743" y="96409"/>
                  </a:cubicBezTo>
                  <a:cubicBezTo>
                    <a:pt x="35077" y="115173"/>
                    <a:pt x="36505" y="134890"/>
                    <a:pt x="46602" y="151368"/>
                  </a:cubicBezTo>
                  <a:cubicBezTo>
                    <a:pt x="56127" y="166894"/>
                    <a:pt x="72034" y="177848"/>
                    <a:pt x="84607" y="190802"/>
                  </a:cubicBezTo>
                  <a:cubicBezTo>
                    <a:pt x="92894" y="199279"/>
                    <a:pt x="80606" y="213090"/>
                    <a:pt x="72319" y="204518"/>
                  </a:cubicBezTo>
                  <a:cubicBezTo>
                    <a:pt x="47459" y="178800"/>
                    <a:pt x="24694" y="160989"/>
                    <a:pt x="18503" y="123841"/>
                  </a:cubicBezTo>
                  <a:cubicBezTo>
                    <a:pt x="15455" y="105172"/>
                    <a:pt x="15836" y="86122"/>
                    <a:pt x="13550" y="67358"/>
                  </a:cubicBezTo>
                  <a:cubicBezTo>
                    <a:pt x="10883" y="45831"/>
                    <a:pt x="4311" y="24972"/>
                    <a:pt x="120" y="3731"/>
                  </a:cubicBezTo>
                  <a:cubicBezTo>
                    <a:pt x="-642" y="-365"/>
                    <a:pt x="2406" y="-1127"/>
                    <a:pt x="4406" y="1635"/>
                  </a:cubicBezTo>
                  <a:close/>
                </a:path>
              </a:pathLst>
            </a:custGeom>
            <a:solidFill>
              <a:srgbClr val="FFDF29"/>
            </a:solidFill>
            <a:ln w="9525" cap="flat">
              <a:noFill/>
              <a:prstDash val="solid"/>
              <a:miter/>
            </a:ln>
          </p:spPr>
          <p:txBody>
            <a:bodyPr rtlCol="0" anchor="ctr"/>
            <a:lstStyle/>
            <a:p>
              <a:endParaRPr lang="es-HN"/>
            </a:p>
          </p:txBody>
        </p:sp>
        <p:sp>
          <p:nvSpPr>
            <p:cNvPr id="27" name="Forma libre: forma 26">
              <a:extLst>
                <a:ext uri="{FF2B5EF4-FFF2-40B4-BE49-F238E27FC236}">
                  <a16:creationId xmlns:a16="http://schemas.microsoft.com/office/drawing/2014/main" id="{47FCC277-0A0E-45EF-A2F3-A2BA8C3246AD}"/>
                </a:ext>
              </a:extLst>
            </p:cNvPr>
            <p:cNvSpPr/>
            <p:nvPr/>
          </p:nvSpPr>
          <p:spPr>
            <a:xfrm>
              <a:off x="8763417" y="5329995"/>
              <a:ext cx="171990" cy="407685"/>
            </a:xfrm>
            <a:custGeom>
              <a:avLst/>
              <a:gdLst>
                <a:gd name="connsiteX0" fmla="*/ 34157 w 171990"/>
                <a:gd name="connsiteY0" fmla="*/ 98769 h 407685"/>
                <a:gd name="connsiteX1" fmla="*/ 533 w 171990"/>
                <a:gd name="connsiteY1" fmla="*/ 2661 h 407685"/>
                <a:gd name="connsiteX2" fmla="*/ 7106 w 171990"/>
                <a:gd name="connsiteY2" fmla="*/ 2280 h 407685"/>
                <a:gd name="connsiteX3" fmla="*/ 71019 w 171990"/>
                <a:gd name="connsiteY3" fmla="*/ 191447 h 407685"/>
                <a:gd name="connsiteX4" fmla="*/ 54731 w 171990"/>
                <a:gd name="connsiteY4" fmla="*/ 250978 h 407685"/>
                <a:gd name="connsiteX5" fmla="*/ 72542 w 171990"/>
                <a:gd name="connsiteY5" fmla="*/ 306795 h 407685"/>
                <a:gd name="connsiteX6" fmla="*/ 167792 w 171990"/>
                <a:gd name="connsiteY6" fmla="*/ 384328 h 407685"/>
                <a:gd name="connsiteX7" fmla="*/ 151886 w 171990"/>
                <a:gd name="connsiteY7" fmla="*/ 405950 h 407685"/>
                <a:gd name="connsiteX8" fmla="*/ 35776 w 171990"/>
                <a:gd name="connsiteY8" fmla="*/ 230785 h 407685"/>
                <a:gd name="connsiteX9" fmla="*/ 56255 w 171990"/>
                <a:gd name="connsiteY9" fmla="*/ 167253 h 407685"/>
                <a:gd name="connsiteX10" fmla="*/ 34157 w 171990"/>
                <a:gd name="connsiteY10" fmla="*/ 98769 h 4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90" h="407685">
                  <a:moveTo>
                    <a:pt x="34157" y="98769"/>
                  </a:moveTo>
                  <a:cubicBezTo>
                    <a:pt x="16726" y="68289"/>
                    <a:pt x="-3562" y="39237"/>
                    <a:pt x="533" y="2661"/>
                  </a:cubicBezTo>
                  <a:cubicBezTo>
                    <a:pt x="915" y="-672"/>
                    <a:pt x="6344" y="-958"/>
                    <a:pt x="7106" y="2280"/>
                  </a:cubicBezTo>
                  <a:cubicBezTo>
                    <a:pt x="22536" y="65336"/>
                    <a:pt x="92926" y="122010"/>
                    <a:pt x="71019" y="191447"/>
                  </a:cubicBezTo>
                  <a:cubicBezTo>
                    <a:pt x="64637" y="211640"/>
                    <a:pt x="54350" y="229166"/>
                    <a:pt x="54731" y="250978"/>
                  </a:cubicBezTo>
                  <a:cubicBezTo>
                    <a:pt x="55112" y="270695"/>
                    <a:pt x="62160" y="290126"/>
                    <a:pt x="72542" y="306795"/>
                  </a:cubicBezTo>
                  <a:cubicBezTo>
                    <a:pt x="93879" y="341180"/>
                    <a:pt x="134646" y="362516"/>
                    <a:pt x="167792" y="384328"/>
                  </a:cubicBezTo>
                  <a:cubicBezTo>
                    <a:pt x="179699" y="392139"/>
                    <a:pt x="163697" y="413951"/>
                    <a:pt x="151886" y="405950"/>
                  </a:cubicBezTo>
                  <a:cubicBezTo>
                    <a:pt x="94069" y="366802"/>
                    <a:pt x="20060" y="311176"/>
                    <a:pt x="35776" y="230785"/>
                  </a:cubicBezTo>
                  <a:cubicBezTo>
                    <a:pt x="40062" y="208687"/>
                    <a:pt x="55112" y="190018"/>
                    <a:pt x="56255" y="167253"/>
                  </a:cubicBezTo>
                  <a:cubicBezTo>
                    <a:pt x="57303" y="142679"/>
                    <a:pt x="45968" y="119533"/>
                    <a:pt x="34157" y="98769"/>
                  </a:cubicBezTo>
                  <a:close/>
                </a:path>
              </a:pathLst>
            </a:custGeom>
            <a:solidFill>
              <a:srgbClr val="FFDF29"/>
            </a:solidFill>
            <a:ln w="9525" cap="flat">
              <a:noFill/>
              <a:prstDash val="solid"/>
              <a:miter/>
            </a:ln>
          </p:spPr>
          <p:txBody>
            <a:bodyPr rtlCol="0" anchor="ctr"/>
            <a:lstStyle/>
            <a:p>
              <a:endParaRPr lang="es-HN"/>
            </a:p>
          </p:txBody>
        </p:sp>
        <p:sp>
          <p:nvSpPr>
            <p:cNvPr id="28" name="Forma libre: forma 27">
              <a:extLst>
                <a:ext uri="{FF2B5EF4-FFF2-40B4-BE49-F238E27FC236}">
                  <a16:creationId xmlns:a16="http://schemas.microsoft.com/office/drawing/2014/main" id="{EB3713F9-97B4-4A3F-BD7C-9EE83E9BBE5C}"/>
                </a:ext>
              </a:extLst>
            </p:cNvPr>
            <p:cNvSpPr/>
            <p:nvPr/>
          </p:nvSpPr>
          <p:spPr>
            <a:xfrm>
              <a:off x="8708649" y="5706037"/>
              <a:ext cx="83786" cy="114370"/>
            </a:xfrm>
            <a:custGeom>
              <a:avLst/>
              <a:gdLst>
                <a:gd name="connsiteX0" fmla="*/ 4724 w 83786"/>
                <a:gd name="connsiteY0" fmla="*/ 96107 h 114370"/>
                <a:gd name="connsiteX1" fmla="*/ 38633 w 83786"/>
                <a:gd name="connsiteY1" fmla="*/ 75152 h 114370"/>
                <a:gd name="connsiteX2" fmla="*/ 55397 w 83786"/>
                <a:gd name="connsiteY2" fmla="*/ 56388 h 114370"/>
                <a:gd name="connsiteX3" fmla="*/ 76542 w 83786"/>
                <a:gd name="connsiteY3" fmla="*/ 0 h 114370"/>
                <a:gd name="connsiteX4" fmla="*/ 78638 w 83786"/>
                <a:gd name="connsiteY4" fmla="*/ 952 h 114370"/>
                <a:gd name="connsiteX5" fmla="*/ 70065 w 83786"/>
                <a:gd name="connsiteY5" fmla="*/ 68961 h 114370"/>
                <a:gd name="connsiteX6" fmla="*/ 15963 w 83786"/>
                <a:gd name="connsiteY6" fmla="*/ 112967 h 114370"/>
                <a:gd name="connsiteX7" fmla="*/ 533 w 83786"/>
                <a:gd name="connsiteY7" fmla="*/ 100584 h 114370"/>
                <a:gd name="connsiteX8" fmla="*/ 4724 w 83786"/>
                <a:gd name="connsiteY8" fmla="*/ 96107 h 11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86" h="114370">
                  <a:moveTo>
                    <a:pt x="4724" y="96107"/>
                  </a:moveTo>
                  <a:cubicBezTo>
                    <a:pt x="4724" y="96107"/>
                    <a:pt x="25393" y="84392"/>
                    <a:pt x="38633" y="75152"/>
                  </a:cubicBezTo>
                  <a:cubicBezTo>
                    <a:pt x="46824" y="69437"/>
                    <a:pt x="51110" y="62865"/>
                    <a:pt x="55397" y="56388"/>
                  </a:cubicBezTo>
                  <a:cubicBezTo>
                    <a:pt x="72732" y="30099"/>
                    <a:pt x="70065" y="95"/>
                    <a:pt x="76542" y="0"/>
                  </a:cubicBezTo>
                  <a:cubicBezTo>
                    <a:pt x="76733" y="0"/>
                    <a:pt x="77495" y="0"/>
                    <a:pt x="78638" y="952"/>
                  </a:cubicBezTo>
                  <a:cubicBezTo>
                    <a:pt x="87782" y="8668"/>
                    <a:pt x="84638" y="41815"/>
                    <a:pt x="70065" y="68961"/>
                  </a:cubicBezTo>
                  <a:cubicBezTo>
                    <a:pt x="58540" y="90297"/>
                    <a:pt x="32822" y="103537"/>
                    <a:pt x="15963" y="112967"/>
                  </a:cubicBezTo>
                  <a:cubicBezTo>
                    <a:pt x="6819" y="118110"/>
                    <a:pt x="-2325" y="108013"/>
                    <a:pt x="533" y="100584"/>
                  </a:cubicBezTo>
                  <a:cubicBezTo>
                    <a:pt x="1390" y="98393"/>
                    <a:pt x="3390" y="96869"/>
                    <a:pt x="4724" y="96107"/>
                  </a:cubicBezTo>
                  <a:close/>
                </a:path>
              </a:pathLst>
            </a:custGeom>
            <a:solidFill>
              <a:srgbClr val="FFDF29"/>
            </a:solidFill>
            <a:ln w="9525" cap="flat">
              <a:noFill/>
              <a:prstDash val="solid"/>
              <a:miter/>
            </a:ln>
          </p:spPr>
          <p:txBody>
            <a:bodyPr rtlCol="0" anchor="ctr"/>
            <a:lstStyle/>
            <a:p>
              <a:endParaRPr lang="es-HN"/>
            </a:p>
          </p:txBody>
        </p:sp>
        <p:sp>
          <p:nvSpPr>
            <p:cNvPr id="29" name="Forma libre: forma 28">
              <a:extLst>
                <a:ext uri="{FF2B5EF4-FFF2-40B4-BE49-F238E27FC236}">
                  <a16:creationId xmlns:a16="http://schemas.microsoft.com/office/drawing/2014/main" id="{0B72C2EE-280C-4F85-A158-1D6A2CB53435}"/>
                </a:ext>
              </a:extLst>
            </p:cNvPr>
            <p:cNvSpPr/>
            <p:nvPr/>
          </p:nvSpPr>
          <p:spPr>
            <a:xfrm>
              <a:off x="8398750" y="5631054"/>
              <a:ext cx="206352" cy="257086"/>
            </a:xfrm>
            <a:custGeom>
              <a:avLst/>
              <a:gdLst>
                <a:gd name="connsiteX0" fmla="*/ 2393 w 206352"/>
                <a:gd name="connsiteY0" fmla="*/ 239955 h 257086"/>
                <a:gd name="connsiteX1" fmla="*/ 122408 w 206352"/>
                <a:gd name="connsiteY1" fmla="*/ 146991 h 257086"/>
                <a:gd name="connsiteX2" fmla="*/ 184416 w 206352"/>
                <a:gd name="connsiteY2" fmla="*/ 93937 h 257086"/>
                <a:gd name="connsiteX3" fmla="*/ 190226 w 206352"/>
                <a:gd name="connsiteY3" fmla="*/ 3926 h 257086"/>
                <a:gd name="connsiteX4" fmla="*/ 197561 w 206352"/>
                <a:gd name="connsiteY4" fmla="*/ 2402 h 257086"/>
                <a:gd name="connsiteX5" fmla="*/ 163937 w 206352"/>
                <a:gd name="connsiteY5" fmla="*/ 141657 h 257086"/>
                <a:gd name="connsiteX6" fmla="*/ 17538 w 206352"/>
                <a:gd name="connsiteY6" fmla="*/ 253385 h 257086"/>
                <a:gd name="connsiteX7" fmla="*/ 2393 w 206352"/>
                <a:gd name="connsiteY7" fmla="*/ 239955 h 25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52" h="257086">
                  <a:moveTo>
                    <a:pt x="2393" y="239955"/>
                  </a:moveTo>
                  <a:cubicBezTo>
                    <a:pt x="35350" y="200236"/>
                    <a:pt x="78403" y="172899"/>
                    <a:pt x="122408" y="146991"/>
                  </a:cubicBezTo>
                  <a:cubicBezTo>
                    <a:pt x="146125" y="132989"/>
                    <a:pt x="172701" y="120607"/>
                    <a:pt x="184416" y="93937"/>
                  </a:cubicBezTo>
                  <a:cubicBezTo>
                    <a:pt x="196132" y="67172"/>
                    <a:pt x="194322" y="32310"/>
                    <a:pt x="190226" y="3926"/>
                  </a:cubicBezTo>
                  <a:cubicBezTo>
                    <a:pt x="189655" y="-265"/>
                    <a:pt x="196322" y="-1599"/>
                    <a:pt x="197561" y="2402"/>
                  </a:cubicBezTo>
                  <a:cubicBezTo>
                    <a:pt x="212515" y="54122"/>
                    <a:pt x="212610" y="108224"/>
                    <a:pt x="163937" y="141657"/>
                  </a:cubicBezTo>
                  <a:cubicBezTo>
                    <a:pt x="112598" y="176995"/>
                    <a:pt x="56495" y="202617"/>
                    <a:pt x="17538" y="253385"/>
                  </a:cubicBezTo>
                  <a:cubicBezTo>
                    <a:pt x="9728" y="263768"/>
                    <a:pt x="-5989" y="250052"/>
                    <a:pt x="2393" y="239955"/>
                  </a:cubicBezTo>
                  <a:close/>
                </a:path>
              </a:pathLst>
            </a:custGeom>
            <a:solidFill>
              <a:srgbClr val="FFDF29"/>
            </a:solidFill>
            <a:ln w="9525" cap="flat">
              <a:noFill/>
              <a:prstDash val="solid"/>
              <a:miter/>
            </a:ln>
          </p:spPr>
          <p:txBody>
            <a:bodyPr rtlCol="0" anchor="ctr"/>
            <a:lstStyle/>
            <a:p>
              <a:endParaRPr lang="es-HN"/>
            </a:p>
          </p:txBody>
        </p:sp>
        <p:sp>
          <p:nvSpPr>
            <p:cNvPr id="30" name="Forma libre: forma 29">
              <a:extLst>
                <a:ext uri="{FF2B5EF4-FFF2-40B4-BE49-F238E27FC236}">
                  <a16:creationId xmlns:a16="http://schemas.microsoft.com/office/drawing/2014/main" id="{F25AF139-2CC7-4F73-A9D8-F7CA9DEE0DA7}"/>
                </a:ext>
              </a:extLst>
            </p:cNvPr>
            <p:cNvSpPr/>
            <p:nvPr/>
          </p:nvSpPr>
          <p:spPr>
            <a:xfrm>
              <a:off x="8417863" y="5625591"/>
              <a:ext cx="44917" cy="137299"/>
            </a:xfrm>
            <a:custGeom>
              <a:avLst/>
              <a:gdLst>
                <a:gd name="connsiteX0" fmla="*/ 9570 w 44917"/>
                <a:gd name="connsiteY0" fmla="*/ 2626 h 137299"/>
                <a:gd name="connsiteX1" fmla="*/ 18523 w 44917"/>
                <a:gd name="connsiteY1" fmla="*/ 5770 h 137299"/>
                <a:gd name="connsiteX2" fmla="*/ 44240 w 44917"/>
                <a:gd name="connsiteY2" fmla="*/ 123403 h 137299"/>
                <a:gd name="connsiteX3" fmla="*/ 25571 w 44917"/>
                <a:gd name="connsiteY3" fmla="*/ 132547 h 137299"/>
                <a:gd name="connsiteX4" fmla="*/ 2140 w 44917"/>
                <a:gd name="connsiteY4" fmla="*/ 70635 h 137299"/>
                <a:gd name="connsiteX5" fmla="*/ 9570 w 44917"/>
                <a:gd name="connsiteY5" fmla="*/ 2626 h 1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17" h="137299">
                  <a:moveTo>
                    <a:pt x="9570" y="2626"/>
                  </a:moveTo>
                  <a:cubicBezTo>
                    <a:pt x="11474" y="-2517"/>
                    <a:pt x="19571" y="626"/>
                    <a:pt x="18523" y="5770"/>
                  </a:cubicBezTo>
                  <a:cubicBezTo>
                    <a:pt x="10046" y="48442"/>
                    <a:pt x="29191" y="85208"/>
                    <a:pt x="44240" y="123403"/>
                  </a:cubicBezTo>
                  <a:cubicBezTo>
                    <a:pt x="48526" y="134262"/>
                    <a:pt x="31286" y="143120"/>
                    <a:pt x="25571" y="132547"/>
                  </a:cubicBezTo>
                  <a:cubicBezTo>
                    <a:pt x="15284" y="113307"/>
                    <a:pt x="6426" y="92161"/>
                    <a:pt x="2140" y="70635"/>
                  </a:cubicBezTo>
                  <a:cubicBezTo>
                    <a:pt x="-2718" y="45584"/>
                    <a:pt x="1092" y="26153"/>
                    <a:pt x="9570" y="2626"/>
                  </a:cubicBezTo>
                  <a:close/>
                </a:path>
              </a:pathLst>
            </a:custGeom>
            <a:solidFill>
              <a:srgbClr val="FFDF29"/>
            </a:solidFill>
            <a:ln w="9525" cap="flat">
              <a:noFill/>
              <a:prstDash val="solid"/>
              <a:miter/>
            </a:ln>
          </p:spPr>
          <p:txBody>
            <a:bodyPr rtlCol="0" anchor="ctr"/>
            <a:lstStyle/>
            <a:p>
              <a:endParaRPr lang="es-HN"/>
            </a:p>
          </p:txBody>
        </p:sp>
        <p:sp>
          <p:nvSpPr>
            <p:cNvPr id="31" name="Forma libre: forma 30">
              <a:extLst>
                <a:ext uri="{FF2B5EF4-FFF2-40B4-BE49-F238E27FC236}">
                  <a16:creationId xmlns:a16="http://schemas.microsoft.com/office/drawing/2014/main" id="{EF94D33C-7C97-46E4-86D2-7B56A6726B68}"/>
                </a:ext>
              </a:extLst>
            </p:cNvPr>
            <p:cNvSpPr/>
            <p:nvPr/>
          </p:nvSpPr>
          <p:spPr>
            <a:xfrm>
              <a:off x="8317263" y="6034388"/>
              <a:ext cx="194423" cy="140402"/>
            </a:xfrm>
            <a:custGeom>
              <a:avLst/>
              <a:gdLst>
                <a:gd name="connsiteX0" fmla="*/ 7109 w 194423"/>
                <a:gd name="connsiteY0" fmla="*/ 2547 h 140402"/>
                <a:gd name="connsiteX1" fmla="*/ 39209 w 194423"/>
                <a:gd name="connsiteY1" fmla="*/ 50268 h 140402"/>
                <a:gd name="connsiteX2" fmla="*/ 106741 w 194423"/>
                <a:gd name="connsiteY2" fmla="*/ 80938 h 140402"/>
                <a:gd name="connsiteX3" fmla="*/ 193704 w 194423"/>
                <a:gd name="connsiteY3" fmla="*/ 127515 h 140402"/>
                <a:gd name="connsiteX4" fmla="*/ 178083 w 194423"/>
                <a:gd name="connsiteY4" fmla="*/ 137898 h 140402"/>
                <a:gd name="connsiteX5" fmla="*/ 122552 w 194423"/>
                <a:gd name="connsiteY5" fmla="*/ 104751 h 140402"/>
                <a:gd name="connsiteX6" fmla="*/ 62259 w 194423"/>
                <a:gd name="connsiteY6" fmla="*/ 90177 h 140402"/>
                <a:gd name="connsiteX7" fmla="*/ 61 w 194423"/>
                <a:gd name="connsiteY7" fmla="*/ 5691 h 140402"/>
                <a:gd name="connsiteX8" fmla="*/ 7109 w 194423"/>
                <a:gd name="connsiteY8" fmla="*/ 2547 h 1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23" h="140402">
                  <a:moveTo>
                    <a:pt x="7109" y="2547"/>
                  </a:moveTo>
                  <a:cubicBezTo>
                    <a:pt x="20063" y="16835"/>
                    <a:pt x="26064" y="35885"/>
                    <a:pt x="39209" y="50268"/>
                  </a:cubicBezTo>
                  <a:cubicBezTo>
                    <a:pt x="57306" y="69889"/>
                    <a:pt x="81404" y="76080"/>
                    <a:pt x="106741" y="80938"/>
                  </a:cubicBezTo>
                  <a:cubicBezTo>
                    <a:pt x="138268" y="86939"/>
                    <a:pt x="179131" y="94940"/>
                    <a:pt x="193704" y="127515"/>
                  </a:cubicBezTo>
                  <a:cubicBezTo>
                    <a:pt x="197609" y="136278"/>
                    <a:pt x="184656" y="144756"/>
                    <a:pt x="178083" y="137898"/>
                  </a:cubicBezTo>
                  <a:cubicBezTo>
                    <a:pt x="161605" y="120657"/>
                    <a:pt x="146079" y="110561"/>
                    <a:pt x="122552" y="104751"/>
                  </a:cubicBezTo>
                  <a:cubicBezTo>
                    <a:pt x="102455" y="99798"/>
                    <a:pt x="81785" y="97416"/>
                    <a:pt x="62259" y="90177"/>
                  </a:cubicBezTo>
                  <a:cubicBezTo>
                    <a:pt x="29303" y="77985"/>
                    <a:pt x="4918" y="41124"/>
                    <a:pt x="61" y="5691"/>
                  </a:cubicBezTo>
                  <a:cubicBezTo>
                    <a:pt x="-510" y="-120"/>
                    <a:pt x="3014" y="-2025"/>
                    <a:pt x="7109" y="2547"/>
                  </a:cubicBezTo>
                  <a:close/>
                </a:path>
              </a:pathLst>
            </a:custGeom>
            <a:solidFill>
              <a:srgbClr val="FFDF29"/>
            </a:solidFill>
            <a:ln w="9525" cap="flat">
              <a:noFill/>
              <a:prstDash val="solid"/>
              <a:miter/>
            </a:ln>
          </p:spPr>
          <p:txBody>
            <a:bodyPr rtlCol="0" anchor="ctr"/>
            <a:lstStyle/>
            <a:p>
              <a:endParaRPr lang="es-HN"/>
            </a:p>
          </p:txBody>
        </p:sp>
        <p:sp>
          <p:nvSpPr>
            <p:cNvPr id="32" name="Forma libre: forma 31">
              <a:extLst>
                <a:ext uri="{FF2B5EF4-FFF2-40B4-BE49-F238E27FC236}">
                  <a16:creationId xmlns:a16="http://schemas.microsoft.com/office/drawing/2014/main" id="{24E77DA8-B03D-47A8-947B-02F2D8671E96}"/>
                </a:ext>
              </a:extLst>
            </p:cNvPr>
            <p:cNvSpPr/>
            <p:nvPr/>
          </p:nvSpPr>
          <p:spPr>
            <a:xfrm>
              <a:off x="8472761" y="5867973"/>
              <a:ext cx="134170" cy="189456"/>
            </a:xfrm>
            <a:custGeom>
              <a:avLst/>
              <a:gdLst>
                <a:gd name="connsiteX0" fmla="*/ 1154 w 134170"/>
                <a:gd name="connsiteY0" fmla="*/ 173248 h 189456"/>
                <a:gd name="connsiteX1" fmla="*/ 73067 w 134170"/>
                <a:gd name="connsiteY1" fmla="*/ 109811 h 189456"/>
                <a:gd name="connsiteX2" fmla="*/ 114692 w 134170"/>
                <a:gd name="connsiteY2" fmla="*/ 61424 h 189456"/>
                <a:gd name="connsiteX3" fmla="*/ 126598 w 134170"/>
                <a:gd name="connsiteY3" fmla="*/ 2465 h 189456"/>
                <a:gd name="connsiteX4" fmla="*/ 132884 w 134170"/>
                <a:gd name="connsiteY4" fmla="*/ 2846 h 189456"/>
                <a:gd name="connsiteX5" fmla="*/ 108882 w 134170"/>
                <a:gd name="connsiteY5" fmla="*/ 104668 h 189456"/>
                <a:gd name="connsiteX6" fmla="*/ 21061 w 134170"/>
                <a:gd name="connsiteY6" fmla="*/ 183440 h 189456"/>
                <a:gd name="connsiteX7" fmla="*/ 1154 w 134170"/>
                <a:gd name="connsiteY7" fmla="*/ 173248 h 1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170" h="189456">
                  <a:moveTo>
                    <a:pt x="1154" y="173248"/>
                  </a:moveTo>
                  <a:cubicBezTo>
                    <a:pt x="15917" y="142101"/>
                    <a:pt x="45445" y="127623"/>
                    <a:pt x="73067" y="109811"/>
                  </a:cubicBezTo>
                  <a:cubicBezTo>
                    <a:pt x="92022" y="97619"/>
                    <a:pt x="107357" y="83237"/>
                    <a:pt x="114692" y="61424"/>
                  </a:cubicBezTo>
                  <a:cubicBezTo>
                    <a:pt x="120883" y="43041"/>
                    <a:pt x="124121" y="21705"/>
                    <a:pt x="126598" y="2465"/>
                  </a:cubicBezTo>
                  <a:cubicBezTo>
                    <a:pt x="127074" y="-1155"/>
                    <a:pt x="132599" y="-583"/>
                    <a:pt x="132884" y="2846"/>
                  </a:cubicBezTo>
                  <a:cubicBezTo>
                    <a:pt x="135837" y="39612"/>
                    <a:pt x="135837" y="75712"/>
                    <a:pt x="108882" y="104668"/>
                  </a:cubicBezTo>
                  <a:cubicBezTo>
                    <a:pt x="81830" y="133719"/>
                    <a:pt x="37539" y="144959"/>
                    <a:pt x="21061" y="183440"/>
                  </a:cubicBezTo>
                  <a:cubicBezTo>
                    <a:pt x="15441" y="196394"/>
                    <a:pt x="-5038" y="186297"/>
                    <a:pt x="1154" y="173248"/>
                  </a:cubicBezTo>
                  <a:close/>
                </a:path>
              </a:pathLst>
            </a:custGeom>
            <a:solidFill>
              <a:srgbClr val="FFDF29"/>
            </a:solidFill>
            <a:ln w="9525" cap="flat">
              <a:noFill/>
              <a:prstDash val="solid"/>
              <a:miter/>
            </a:ln>
          </p:spPr>
          <p:txBody>
            <a:bodyPr rtlCol="0" anchor="ctr"/>
            <a:lstStyle/>
            <a:p>
              <a:endParaRPr lang="es-HN"/>
            </a:p>
          </p:txBody>
        </p:sp>
        <p:sp>
          <p:nvSpPr>
            <p:cNvPr id="33" name="Forma libre: forma 32">
              <a:extLst>
                <a:ext uri="{FF2B5EF4-FFF2-40B4-BE49-F238E27FC236}">
                  <a16:creationId xmlns:a16="http://schemas.microsoft.com/office/drawing/2014/main" id="{CD4FDC79-C75A-4CF5-B176-8E77AE4CC17C}"/>
                </a:ext>
              </a:extLst>
            </p:cNvPr>
            <p:cNvSpPr/>
            <p:nvPr/>
          </p:nvSpPr>
          <p:spPr>
            <a:xfrm>
              <a:off x="8574733" y="6157707"/>
              <a:ext cx="62567" cy="261249"/>
            </a:xfrm>
            <a:custGeom>
              <a:avLst/>
              <a:gdLst>
                <a:gd name="connsiteX0" fmla="*/ 13005 w 62567"/>
                <a:gd name="connsiteY0" fmla="*/ 481 h 261249"/>
                <a:gd name="connsiteX1" fmla="*/ 61107 w 62567"/>
                <a:gd name="connsiteY1" fmla="*/ 102779 h 261249"/>
                <a:gd name="connsiteX2" fmla="*/ 30627 w 62567"/>
                <a:gd name="connsiteY2" fmla="*/ 160882 h 261249"/>
                <a:gd name="connsiteX3" fmla="*/ 36342 w 62567"/>
                <a:gd name="connsiteY3" fmla="*/ 246512 h 261249"/>
                <a:gd name="connsiteX4" fmla="*/ 16911 w 62567"/>
                <a:gd name="connsiteY4" fmla="*/ 256132 h 261249"/>
                <a:gd name="connsiteX5" fmla="*/ 16340 w 62567"/>
                <a:gd name="connsiteY5" fmla="*/ 143165 h 261249"/>
                <a:gd name="connsiteX6" fmla="*/ 42723 w 62567"/>
                <a:gd name="connsiteY6" fmla="*/ 75062 h 261249"/>
                <a:gd name="connsiteX7" fmla="*/ 8529 w 62567"/>
                <a:gd name="connsiteY7" fmla="*/ 5434 h 261249"/>
                <a:gd name="connsiteX8" fmla="*/ 13005 w 62567"/>
                <a:gd name="connsiteY8" fmla="*/ 481 h 26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67" h="261249">
                  <a:moveTo>
                    <a:pt x="13005" y="481"/>
                  </a:moveTo>
                  <a:cubicBezTo>
                    <a:pt x="46248" y="21341"/>
                    <a:pt x="68632" y="62774"/>
                    <a:pt x="61107" y="102779"/>
                  </a:cubicBezTo>
                  <a:cubicBezTo>
                    <a:pt x="56821" y="125258"/>
                    <a:pt x="41295" y="141451"/>
                    <a:pt x="30627" y="160882"/>
                  </a:cubicBezTo>
                  <a:cubicBezTo>
                    <a:pt x="13863" y="191076"/>
                    <a:pt x="27770" y="216603"/>
                    <a:pt x="36342" y="246512"/>
                  </a:cubicBezTo>
                  <a:cubicBezTo>
                    <a:pt x="39581" y="257846"/>
                    <a:pt x="23197" y="267562"/>
                    <a:pt x="16911" y="256132"/>
                  </a:cubicBezTo>
                  <a:cubicBezTo>
                    <a:pt x="-3282" y="219270"/>
                    <a:pt x="-7664" y="178884"/>
                    <a:pt x="16340" y="143165"/>
                  </a:cubicBezTo>
                  <a:cubicBezTo>
                    <a:pt x="30913" y="121544"/>
                    <a:pt x="45772" y="102779"/>
                    <a:pt x="42723" y="75062"/>
                  </a:cubicBezTo>
                  <a:cubicBezTo>
                    <a:pt x="39866" y="48392"/>
                    <a:pt x="22626" y="27151"/>
                    <a:pt x="8529" y="5434"/>
                  </a:cubicBezTo>
                  <a:cubicBezTo>
                    <a:pt x="6815" y="2767"/>
                    <a:pt x="9958" y="-1424"/>
                    <a:pt x="13005" y="481"/>
                  </a:cubicBezTo>
                  <a:close/>
                </a:path>
              </a:pathLst>
            </a:custGeom>
            <a:solidFill>
              <a:srgbClr val="FFDF29"/>
            </a:solidFill>
            <a:ln w="9525" cap="flat">
              <a:noFill/>
              <a:prstDash val="solid"/>
              <a:miter/>
            </a:ln>
          </p:spPr>
          <p:txBody>
            <a:bodyPr rtlCol="0" anchor="ctr"/>
            <a:lstStyle/>
            <a:p>
              <a:endParaRPr lang="es-HN"/>
            </a:p>
          </p:txBody>
        </p:sp>
        <p:sp>
          <p:nvSpPr>
            <p:cNvPr id="34" name="Forma libre: forma 33">
              <a:extLst>
                <a:ext uri="{FF2B5EF4-FFF2-40B4-BE49-F238E27FC236}">
                  <a16:creationId xmlns:a16="http://schemas.microsoft.com/office/drawing/2014/main" id="{42A75C02-064F-4FBE-AF73-2B10F1688DFC}"/>
                </a:ext>
              </a:extLst>
            </p:cNvPr>
            <p:cNvSpPr/>
            <p:nvPr/>
          </p:nvSpPr>
          <p:spPr>
            <a:xfrm>
              <a:off x="8858273" y="5577626"/>
              <a:ext cx="365748" cy="235792"/>
            </a:xfrm>
            <a:custGeom>
              <a:avLst/>
              <a:gdLst>
                <a:gd name="connsiteX0" fmla="*/ 32933 w 365748"/>
                <a:gd name="connsiteY0" fmla="*/ 205182 h 235792"/>
                <a:gd name="connsiteX1" fmla="*/ 133897 w 365748"/>
                <a:gd name="connsiteY1" fmla="*/ 183370 h 235792"/>
                <a:gd name="connsiteX2" fmla="*/ 171235 w 365748"/>
                <a:gd name="connsiteY2" fmla="*/ 147556 h 235792"/>
                <a:gd name="connsiteX3" fmla="*/ 200192 w 365748"/>
                <a:gd name="connsiteY3" fmla="*/ 101550 h 235792"/>
                <a:gd name="connsiteX4" fmla="*/ 272391 w 365748"/>
                <a:gd name="connsiteY4" fmla="*/ 68593 h 235792"/>
                <a:gd name="connsiteX5" fmla="*/ 360974 w 365748"/>
                <a:gd name="connsiteY5" fmla="*/ 1823 h 235792"/>
                <a:gd name="connsiteX6" fmla="*/ 365736 w 365748"/>
                <a:gd name="connsiteY6" fmla="*/ 2109 h 235792"/>
                <a:gd name="connsiteX7" fmla="*/ 314396 w 365748"/>
                <a:gd name="connsiteY7" fmla="*/ 74689 h 235792"/>
                <a:gd name="connsiteX8" fmla="*/ 206478 w 365748"/>
                <a:gd name="connsiteY8" fmla="*/ 126029 h 235792"/>
                <a:gd name="connsiteX9" fmla="*/ 134469 w 365748"/>
                <a:gd name="connsiteY9" fmla="*/ 211278 h 235792"/>
                <a:gd name="connsiteX10" fmla="*/ 5691 w 365748"/>
                <a:gd name="connsiteY10" fmla="*/ 235757 h 235792"/>
                <a:gd name="connsiteX11" fmla="*/ 32933 w 365748"/>
                <a:gd name="connsiteY11" fmla="*/ 205182 h 23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48" h="235792">
                  <a:moveTo>
                    <a:pt x="32933" y="205182"/>
                  </a:moveTo>
                  <a:cubicBezTo>
                    <a:pt x="67889" y="210516"/>
                    <a:pt x="104179" y="202610"/>
                    <a:pt x="133897" y="183370"/>
                  </a:cubicBezTo>
                  <a:cubicBezTo>
                    <a:pt x="148566" y="173845"/>
                    <a:pt x="161234" y="161843"/>
                    <a:pt x="171235" y="147556"/>
                  </a:cubicBezTo>
                  <a:cubicBezTo>
                    <a:pt x="181618" y="132697"/>
                    <a:pt x="188571" y="115552"/>
                    <a:pt x="200192" y="101550"/>
                  </a:cubicBezTo>
                  <a:cubicBezTo>
                    <a:pt x="218575" y="79547"/>
                    <a:pt x="245340" y="73261"/>
                    <a:pt x="272391" y="68593"/>
                  </a:cubicBezTo>
                  <a:cubicBezTo>
                    <a:pt x="313349" y="61545"/>
                    <a:pt x="350210" y="46686"/>
                    <a:pt x="360974" y="1823"/>
                  </a:cubicBezTo>
                  <a:cubicBezTo>
                    <a:pt x="361545" y="-653"/>
                    <a:pt x="365641" y="-653"/>
                    <a:pt x="365736" y="2109"/>
                  </a:cubicBezTo>
                  <a:cubicBezTo>
                    <a:pt x="366308" y="36875"/>
                    <a:pt x="347448" y="62593"/>
                    <a:pt x="314396" y="74689"/>
                  </a:cubicBezTo>
                  <a:cubicBezTo>
                    <a:pt x="273820" y="89548"/>
                    <a:pt x="230195" y="82309"/>
                    <a:pt x="206478" y="126029"/>
                  </a:cubicBezTo>
                  <a:cubicBezTo>
                    <a:pt x="187619" y="160795"/>
                    <a:pt x="169997" y="191180"/>
                    <a:pt x="134469" y="211278"/>
                  </a:cubicBezTo>
                  <a:cubicBezTo>
                    <a:pt x="101036" y="230137"/>
                    <a:pt x="39981" y="236329"/>
                    <a:pt x="5691" y="235757"/>
                  </a:cubicBezTo>
                  <a:cubicBezTo>
                    <a:pt x="-11930" y="235471"/>
                    <a:pt x="15406" y="202515"/>
                    <a:pt x="32933" y="205182"/>
                  </a:cubicBezTo>
                  <a:close/>
                </a:path>
              </a:pathLst>
            </a:custGeom>
            <a:solidFill>
              <a:srgbClr val="FFDF29"/>
            </a:solidFill>
            <a:ln w="9525" cap="flat">
              <a:noFill/>
              <a:prstDash val="solid"/>
              <a:miter/>
            </a:ln>
          </p:spPr>
          <p:txBody>
            <a:bodyPr rtlCol="0" anchor="ctr"/>
            <a:lstStyle/>
            <a:p>
              <a:endParaRPr lang="es-HN"/>
            </a:p>
          </p:txBody>
        </p:sp>
        <p:sp>
          <p:nvSpPr>
            <p:cNvPr id="35" name="Forma libre: forma 34">
              <a:extLst>
                <a:ext uri="{FF2B5EF4-FFF2-40B4-BE49-F238E27FC236}">
                  <a16:creationId xmlns:a16="http://schemas.microsoft.com/office/drawing/2014/main" id="{144BCBF1-BBD2-4477-8ED3-598D67629564}"/>
                </a:ext>
              </a:extLst>
            </p:cNvPr>
            <p:cNvSpPr/>
            <p:nvPr/>
          </p:nvSpPr>
          <p:spPr>
            <a:xfrm>
              <a:off x="9125435" y="5553319"/>
              <a:ext cx="44081" cy="107751"/>
            </a:xfrm>
            <a:custGeom>
              <a:avLst/>
              <a:gdLst>
                <a:gd name="connsiteX0" fmla="*/ 38757 w 44081"/>
                <a:gd name="connsiteY0" fmla="*/ 794 h 107751"/>
                <a:gd name="connsiteX1" fmla="*/ 43615 w 44081"/>
                <a:gd name="connsiteY1" fmla="*/ 4127 h 107751"/>
                <a:gd name="connsiteX2" fmla="*/ 19611 w 44081"/>
                <a:gd name="connsiteY2" fmla="*/ 97758 h 107751"/>
                <a:gd name="connsiteX3" fmla="*/ 276 w 44081"/>
                <a:gd name="connsiteY3" fmla="*/ 99092 h 107751"/>
                <a:gd name="connsiteX4" fmla="*/ 38757 w 44081"/>
                <a:gd name="connsiteY4" fmla="*/ 794 h 10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1" h="107751">
                  <a:moveTo>
                    <a:pt x="38757" y="794"/>
                  </a:moveTo>
                  <a:cubicBezTo>
                    <a:pt x="41138" y="-1302"/>
                    <a:pt x="45520" y="1079"/>
                    <a:pt x="43615" y="4127"/>
                  </a:cubicBezTo>
                  <a:cubicBezTo>
                    <a:pt x="25803" y="31750"/>
                    <a:pt x="16373" y="56134"/>
                    <a:pt x="19611" y="97758"/>
                  </a:cubicBezTo>
                  <a:cubicBezTo>
                    <a:pt x="20564" y="109855"/>
                    <a:pt x="1133" y="111760"/>
                    <a:pt x="276" y="99092"/>
                  </a:cubicBezTo>
                  <a:cubicBezTo>
                    <a:pt x="-2105" y="62611"/>
                    <a:pt x="10944" y="24892"/>
                    <a:pt x="38757" y="794"/>
                  </a:cubicBezTo>
                  <a:close/>
                </a:path>
              </a:pathLst>
            </a:custGeom>
            <a:solidFill>
              <a:srgbClr val="FFDF29"/>
            </a:solidFill>
            <a:ln w="9525" cap="flat">
              <a:noFill/>
              <a:prstDash val="solid"/>
              <a:miter/>
            </a:ln>
          </p:spPr>
          <p:txBody>
            <a:bodyPr rtlCol="0" anchor="ctr"/>
            <a:lstStyle/>
            <a:p>
              <a:endParaRPr lang="es-HN"/>
            </a:p>
          </p:txBody>
        </p:sp>
        <p:sp>
          <p:nvSpPr>
            <p:cNvPr id="36" name="Forma libre: forma 35">
              <a:extLst>
                <a:ext uri="{FF2B5EF4-FFF2-40B4-BE49-F238E27FC236}">
                  <a16:creationId xmlns:a16="http://schemas.microsoft.com/office/drawing/2014/main" id="{39880FCE-F651-48E2-9C0A-6AD752B42CAA}"/>
                </a:ext>
              </a:extLst>
            </p:cNvPr>
            <p:cNvSpPr/>
            <p:nvPr/>
          </p:nvSpPr>
          <p:spPr>
            <a:xfrm>
              <a:off x="8842175" y="5523022"/>
              <a:ext cx="68776" cy="156680"/>
            </a:xfrm>
            <a:custGeom>
              <a:avLst/>
              <a:gdLst>
                <a:gd name="connsiteX0" fmla="*/ 33885 w 68776"/>
                <a:gd name="connsiteY0" fmla="*/ 85097 h 156680"/>
                <a:gd name="connsiteX1" fmla="*/ 54935 w 68776"/>
                <a:gd name="connsiteY1" fmla="*/ 46807 h 156680"/>
                <a:gd name="connsiteX2" fmla="*/ 56841 w 68776"/>
                <a:gd name="connsiteY2" fmla="*/ 4897 h 156680"/>
                <a:gd name="connsiteX3" fmla="*/ 62651 w 68776"/>
                <a:gd name="connsiteY3" fmla="*/ 2420 h 156680"/>
                <a:gd name="connsiteX4" fmla="*/ 59698 w 68776"/>
                <a:gd name="connsiteY4" fmla="*/ 75477 h 156680"/>
                <a:gd name="connsiteX5" fmla="*/ 40172 w 68776"/>
                <a:gd name="connsiteY5" fmla="*/ 106052 h 156680"/>
                <a:gd name="connsiteX6" fmla="*/ 19407 w 68776"/>
                <a:gd name="connsiteY6" fmla="*/ 154630 h 156680"/>
                <a:gd name="connsiteX7" fmla="*/ 262 w 68776"/>
                <a:gd name="connsiteY7" fmla="*/ 143962 h 156680"/>
                <a:gd name="connsiteX8" fmla="*/ 33885 w 68776"/>
                <a:gd name="connsiteY8" fmla="*/ 85097 h 15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76" h="156680">
                  <a:moveTo>
                    <a:pt x="33885" y="85097"/>
                  </a:moveTo>
                  <a:cubicBezTo>
                    <a:pt x="44267" y="74620"/>
                    <a:pt x="51506" y="61190"/>
                    <a:pt x="54935" y="46807"/>
                  </a:cubicBezTo>
                  <a:cubicBezTo>
                    <a:pt x="58364" y="32424"/>
                    <a:pt x="55031" y="19184"/>
                    <a:pt x="56841" y="4897"/>
                  </a:cubicBezTo>
                  <a:cubicBezTo>
                    <a:pt x="57507" y="-247"/>
                    <a:pt x="60936" y="-1771"/>
                    <a:pt x="62651" y="2420"/>
                  </a:cubicBezTo>
                  <a:cubicBezTo>
                    <a:pt x="72366" y="24804"/>
                    <a:pt x="69890" y="55379"/>
                    <a:pt x="59698" y="75477"/>
                  </a:cubicBezTo>
                  <a:cubicBezTo>
                    <a:pt x="53506" y="87764"/>
                    <a:pt x="49315" y="96242"/>
                    <a:pt x="40172" y="106052"/>
                  </a:cubicBezTo>
                  <a:cubicBezTo>
                    <a:pt x="27313" y="119864"/>
                    <a:pt x="21503" y="130817"/>
                    <a:pt x="19407" y="154630"/>
                  </a:cubicBezTo>
                  <a:cubicBezTo>
                    <a:pt x="18835" y="161202"/>
                    <a:pt x="928" y="150439"/>
                    <a:pt x="262" y="143962"/>
                  </a:cubicBezTo>
                  <a:cubicBezTo>
                    <a:pt x="-2501" y="118054"/>
                    <a:pt x="17121" y="102052"/>
                    <a:pt x="33885" y="85097"/>
                  </a:cubicBezTo>
                  <a:close/>
                </a:path>
              </a:pathLst>
            </a:custGeom>
            <a:solidFill>
              <a:srgbClr val="FFDF29"/>
            </a:solidFill>
            <a:ln w="9525" cap="flat">
              <a:noFill/>
              <a:prstDash val="solid"/>
              <a:miter/>
            </a:ln>
          </p:spPr>
          <p:txBody>
            <a:bodyPr rtlCol="0" anchor="ctr"/>
            <a:lstStyle/>
            <a:p>
              <a:endParaRPr lang="es-HN"/>
            </a:p>
          </p:txBody>
        </p:sp>
        <p:sp>
          <p:nvSpPr>
            <p:cNvPr id="37" name="Forma libre: forma 36">
              <a:extLst>
                <a:ext uri="{FF2B5EF4-FFF2-40B4-BE49-F238E27FC236}">
                  <a16:creationId xmlns:a16="http://schemas.microsoft.com/office/drawing/2014/main" id="{1E95E21D-456F-4788-BCDB-3022A5DEAFFC}"/>
                </a:ext>
              </a:extLst>
            </p:cNvPr>
            <p:cNvSpPr/>
            <p:nvPr/>
          </p:nvSpPr>
          <p:spPr>
            <a:xfrm>
              <a:off x="8700311" y="5318426"/>
              <a:ext cx="128120" cy="152762"/>
            </a:xfrm>
            <a:custGeom>
              <a:avLst/>
              <a:gdLst>
                <a:gd name="connsiteX0" fmla="*/ 4394 w 128120"/>
                <a:gd name="connsiteY0" fmla="*/ 991 h 152762"/>
                <a:gd name="connsiteX1" fmla="*/ 36113 w 128120"/>
                <a:gd name="connsiteY1" fmla="*/ 84430 h 152762"/>
                <a:gd name="connsiteX2" fmla="*/ 119361 w 128120"/>
                <a:gd name="connsiteY2" fmla="*/ 133770 h 152762"/>
                <a:gd name="connsiteX3" fmla="*/ 121838 w 128120"/>
                <a:gd name="connsiteY3" fmla="*/ 152343 h 152762"/>
                <a:gd name="connsiteX4" fmla="*/ 29921 w 128120"/>
                <a:gd name="connsiteY4" fmla="*/ 101956 h 152762"/>
                <a:gd name="connsiteX5" fmla="*/ 108 w 128120"/>
                <a:gd name="connsiteY5" fmla="*/ 3182 h 152762"/>
                <a:gd name="connsiteX6" fmla="*/ 4394 w 128120"/>
                <a:gd name="connsiteY6" fmla="*/ 991 h 15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20" h="152762">
                  <a:moveTo>
                    <a:pt x="4394" y="991"/>
                  </a:moveTo>
                  <a:cubicBezTo>
                    <a:pt x="10490" y="27756"/>
                    <a:pt x="19158" y="60808"/>
                    <a:pt x="36113" y="84430"/>
                  </a:cubicBezTo>
                  <a:cubicBezTo>
                    <a:pt x="58496" y="115672"/>
                    <a:pt x="86214" y="118149"/>
                    <a:pt x="119361" y="133770"/>
                  </a:cubicBezTo>
                  <a:cubicBezTo>
                    <a:pt x="128695" y="138151"/>
                    <a:pt x="132124" y="155677"/>
                    <a:pt x="121838" y="152343"/>
                  </a:cubicBezTo>
                  <a:cubicBezTo>
                    <a:pt x="87833" y="141199"/>
                    <a:pt x="54020" y="129198"/>
                    <a:pt x="29921" y="101956"/>
                  </a:cubicBezTo>
                  <a:cubicBezTo>
                    <a:pt x="6775" y="75762"/>
                    <a:pt x="-1035" y="37472"/>
                    <a:pt x="108" y="3182"/>
                  </a:cubicBezTo>
                  <a:cubicBezTo>
                    <a:pt x="108" y="991"/>
                    <a:pt x="3823" y="-1390"/>
                    <a:pt x="4394" y="991"/>
                  </a:cubicBezTo>
                  <a:close/>
                </a:path>
              </a:pathLst>
            </a:custGeom>
            <a:solidFill>
              <a:srgbClr val="FFDF29"/>
            </a:solidFill>
            <a:ln w="9525" cap="flat">
              <a:noFill/>
              <a:prstDash val="solid"/>
              <a:miter/>
            </a:ln>
          </p:spPr>
          <p:txBody>
            <a:bodyPr rtlCol="0" anchor="ctr"/>
            <a:lstStyle/>
            <a:p>
              <a:endParaRPr lang="es-HN"/>
            </a:p>
          </p:txBody>
        </p:sp>
        <p:sp>
          <p:nvSpPr>
            <p:cNvPr id="38" name="Forma libre: forma 37">
              <a:extLst>
                <a:ext uri="{FF2B5EF4-FFF2-40B4-BE49-F238E27FC236}">
                  <a16:creationId xmlns:a16="http://schemas.microsoft.com/office/drawing/2014/main" id="{149C89E7-6CB3-4276-9D5E-E8D1BA8739CF}"/>
                </a:ext>
              </a:extLst>
            </p:cNvPr>
            <p:cNvSpPr/>
            <p:nvPr/>
          </p:nvSpPr>
          <p:spPr>
            <a:xfrm>
              <a:off x="9124169" y="5178906"/>
              <a:ext cx="129405" cy="52206"/>
            </a:xfrm>
            <a:custGeom>
              <a:avLst/>
              <a:gdLst>
                <a:gd name="connsiteX0" fmla="*/ 13353 w 129405"/>
                <a:gd name="connsiteY0" fmla="*/ 27163 h 52206"/>
                <a:gd name="connsiteX1" fmla="*/ 72789 w 129405"/>
                <a:gd name="connsiteY1" fmla="*/ 31735 h 52206"/>
                <a:gd name="connsiteX2" fmla="*/ 124891 w 129405"/>
                <a:gd name="connsiteY2" fmla="*/ 874 h 52206"/>
                <a:gd name="connsiteX3" fmla="*/ 129081 w 129405"/>
                <a:gd name="connsiteY3" fmla="*/ 4113 h 52206"/>
                <a:gd name="connsiteX4" fmla="*/ 6209 w 129405"/>
                <a:gd name="connsiteY4" fmla="*/ 49071 h 52206"/>
                <a:gd name="connsiteX5" fmla="*/ 13353 w 129405"/>
                <a:gd name="connsiteY5" fmla="*/ 27163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05" h="52206">
                  <a:moveTo>
                    <a:pt x="13353" y="27163"/>
                  </a:moveTo>
                  <a:cubicBezTo>
                    <a:pt x="35927" y="32212"/>
                    <a:pt x="50690" y="38784"/>
                    <a:pt x="72789" y="31735"/>
                  </a:cubicBezTo>
                  <a:cubicBezTo>
                    <a:pt x="92029" y="25639"/>
                    <a:pt x="110126" y="14590"/>
                    <a:pt x="124891" y="874"/>
                  </a:cubicBezTo>
                  <a:cubicBezTo>
                    <a:pt x="127367" y="-1507"/>
                    <a:pt x="130415" y="1446"/>
                    <a:pt x="129081" y="4113"/>
                  </a:cubicBezTo>
                  <a:cubicBezTo>
                    <a:pt x="107650" y="47547"/>
                    <a:pt x="48595" y="58501"/>
                    <a:pt x="6209" y="49071"/>
                  </a:cubicBezTo>
                  <a:cubicBezTo>
                    <a:pt x="-5793" y="46404"/>
                    <a:pt x="1256" y="24401"/>
                    <a:pt x="13353" y="27163"/>
                  </a:cubicBezTo>
                  <a:close/>
                </a:path>
              </a:pathLst>
            </a:custGeom>
            <a:solidFill>
              <a:srgbClr val="FFDF29"/>
            </a:solidFill>
            <a:ln w="9525" cap="flat">
              <a:noFill/>
              <a:prstDash val="solid"/>
              <a:miter/>
            </a:ln>
          </p:spPr>
          <p:txBody>
            <a:bodyPr rtlCol="0" anchor="ctr"/>
            <a:lstStyle/>
            <a:p>
              <a:endParaRPr lang="es-HN"/>
            </a:p>
          </p:txBody>
        </p:sp>
        <p:sp>
          <p:nvSpPr>
            <p:cNvPr id="39" name="Forma libre: forma 38">
              <a:extLst>
                <a:ext uri="{FF2B5EF4-FFF2-40B4-BE49-F238E27FC236}">
                  <a16:creationId xmlns:a16="http://schemas.microsoft.com/office/drawing/2014/main" id="{3BF76CBE-B8F1-42EC-BD3B-7BFFD496EFC7}"/>
                </a:ext>
              </a:extLst>
            </p:cNvPr>
            <p:cNvSpPr/>
            <p:nvPr/>
          </p:nvSpPr>
          <p:spPr>
            <a:xfrm>
              <a:off x="8478144" y="5395059"/>
              <a:ext cx="242742" cy="172807"/>
            </a:xfrm>
            <a:custGeom>
              <a:avLst/>
              <a:gdLst>
                <a:gd name="connsiteX0" fmla="*/ 6915 w 242742"/>
                <a:gd name="connsiteY0" fmla="*/ 1224 h 172807"/>
                <a:gd name="connsiteX1" fmla="*/ 88163 w 242742"/>
                <a:gd name="connsiteY1" fmla="*/ 111238 h 172807"/>
                <a:gd name="connsiteX2" fmla="*/ 155220 w 242742"/>
                <a:gd name="connsiteY2" fmla="*/ 131621 h 172807"/>
                <a:gd name="connsiteX3" fmla="*/ 234086 w 242742"/>
                <a:gd name="connsiteY3" fmla="*/ 150195 h 172807"/>
                <a:gd name="connsiteX4" fmla="*/ 229610 w 242742"/>
                <a:gd name="connsiteY4" fmla="*/ 172484 h 172807"/>
                <a:gd name="connsiteX5" fmla="*/ 139027 w 242742"/>
                <a:gd name="connsiteY5" fmla="*/ 150481 h 172807"/>
                <a:gd name="connsiteX6" fmla="*/ 70352 w 242742"/>
                <a:gd name="connsiteY6" fmla="*/ 124573 h 172807"/>
                <a:gd name="connsiteX7" fmla="*/ 25108 w 242742"/>
                <a:gd name="connsiteY7" fmla="*/ 73709 h 172807"/>
                <a:gd name="connsiteX8" fmla="*/ 57 w 242742"/>
                <a:gd name="connsiteY8" fmla="*/ 4558 h 172807"/>
                <a:gd name="connsiteX9" fmla="*/ 6915 w 242742"/>
                <a:gd name="connsiteY9" fmla="*/ 1224 h 17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742" h="172807">
                  <a:moveTo>
                    <a:pt x="6915" y="1224"/>
                  </a:moveTo>
                  <a:cubicBezTo>
                    <a:pt x="16917" y="14083"/>
                    <a:pt x="33014" y="83996"/>
                    <a:pt x="88163" y="111238"/>
                  </a:cubicBezTo>
                  <a:cubicBezTo>
                    <a:pt x="109119" y="121620"/>
                    <a:pt x="132646" y="126383"/>
                    <a:pt x="155220" y="131621"/>
                  </a:cubicBezTo>
                  <a:cubicBezTo>
                    <a:pt x="181509" y="137813"/>
                    <a:pt x="207893" y="143623"/>
                    <a:pt x="234086" y="150195"/>
                  </a:cubicBezTo>
                  <a:cubicBezTo>
                    <a:pt x="248184" y="153719"/>
                    <a:pt x="243898" y="175722"/>
                    <a:pt x="229610" y="172484"/>
                  </a:cubicBezTo>
                  <a:cubicBezTo>
                    <a:pt x="199321" y="165626"/>
                    <a:pt x="169221" y="157910"/>
                    <a:pt x="139027" y="150481"/>
                  </a:cubicBezTo>
                  <a:cubicBezTo>
                    <a:pt x="115119" y="144671"/>
                    <a:pt x="90735" y="138860"/>
                    <a:pt x="70352" y="124573"/>
                  </a:cubicBezTo>
                  <a:cubicBezTo>
                    <a:pt x="52064" y="111714"/>
                    <a:pt x="35204" y="93331"/>
                    <a:pt x="25108" y="73709"/>
                  </a:cubicBezTo>
                  <a:cubicBezTo>
                    <a:pt x="14155" y="52564"/>
                    <a:pt x="3391" y="28275"/>
                    <a:pt x="57" y="4558"/>
                  </a:cubicBezTo>
                  <a:cubicBezTo>
                    <a:pt x="-609" y="938"/>
                    <a:pt x="4725" y="-1633"/>
                    <a:pt x="6915" y="1224"/>
                  </a:cubicBezTo>
                  <a:close/>
                </a:path>
              </a:pathLst>
            </a:custGeom>
            <a:solidFill>
              <a:srgbClr val="FFDF29"/>
            </a:solidFill>
            <a:ln w="9525" cap="flat">
              <a:noFill/>
              <a:prstDash val="solid"/>
              <a:miter/>
            </a:ln>
          </p:spPr>
          <p:txBody>
            <a:bodyPr rtlCol="0" anchor="ctr"/>
            <a:lstStyle/>
            <a:p>
              <a:endParaRPr lang="es-HN"/>
            </a:p>
          </p:txBody>
        </p:sp>
        <p:sp>
          <p:nvSpPr>
            <p:cNvPr id="40" name="Forma libre: forma 39">
              <a:extLst>
                <a:ext uri="{FF2B5EF4-FFF2-40B4-BE49-F238E27FC236}">
                  <a16:creationId xmlns:a16="http://schemas.microsoft.com/office/drawing/2014/main" id="{E466B1E5-3CBE-46EA-8B44-9E18245B273E}"/>
                </a:ext>
              </a:extLst>
            </p:cNvPr>
            <p:cNvSpPr/>
            <p:nvPr/>
          </p:nvSpPr>
          <p:spPr>
            <a:xfrm>
              <a:off x="8270278" y="5669568"/>
              <a:ext cx="3232" cy="3983"/>
            </a:xfrm>
            <a:custGeom>
              <a:avLst/>
              <a:gdLst>
                <a:gd name="connsiteX0" fmla="*/ 3040 w 3232"/>
                <a:gd name="connsiteY0" fmla="*/ 2560 h 3983"/>
                <a:gd name="connsiteX1" fmla="*/ 1231 w 3232"/>
                <a:gd name="connsiteY1" fmla="*/ 274 h 3983"/>
                <a:gd name="connsiteX2" fmla="*/ 88 w 3232"/>
                <a:gd name="connsiteY2" fmla="*/ 1036 h 3983"/>
                <a:gd name="connsiteX3" fmla="*/ 1516 w 3232"/>
                <a:gd name="connsiteY3" fmla="*/ 3608 h 3983"/>
                <a:gd name="connsiteX4" fmla="*/ 3040 w 3232"/>
                <a:gd name="connsiteY4" fmla="*/ 2560 h 3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2" h="3983">
                  <a:moveTo>
                    <a:pt x="3040" y="2560"/>
                  </a:moveTo>
                  <a:cubicBezTo>
                    <a:pt x="2469" y="1798"/>
                    <a:pt x="1802" y="1036"/>
                    <a:pt x="1231" y="274"/>
                  </a:cubicBezTo>
                  <a:cubicBezTo>
                    <a:pt x="659" y="-393"/>
                    <a:pt x="-294" y="274"/>
                    <a:pt x="88" y="1036"/>
                  </a:cubicBezTo>
                  <a:cubicBezTo>
                    <a:pt x="564" y="1893"/>
                    <a:pt x="1040" y="2750"/>
                    <a:pt x="1516" y="3608"/>
                  </a:cubicBezTo>
                  <a:cubicBezTo>
                    <a:pt x="2087" y="4560"/>
                    <a:pt x="3802" y="3512"/>
                    <a:pt x="3040" y="2560"/>
                  </a:cubicBezTo>
                  <a:close/>
                </a:path>
              </a:pathLst>
            </a:custGeom>
            <a:solidFill>
              <a:srgbClr val="FFDF29"/>
            </a:solidFill>
            <a:ln w="9525" cap="flat">
              <a:noFill/>
              <a:prstDash val="solid"/>
              <a:miter/>
            </a:ln>
          </p:spPr>
          <p:txBody>
            <a:bodyPr rtlCol="0" anchor="ctr"/>
            <a:lstStyle/>
            <a:p>
              <a:endParaRPr lang="es-HN"/>
            </a:p>
          </p:txBody>
        </p:sp>
        <p:sp>
          <p:nvSpPr>
            <p:cNvPr id="41" name="Forma libre: forma 40">
              <a:extLst>
                <a:ext uri="{FF2B5EF4-FFF2-40B4-BE49-F238E27FC236}">
                  <a16:creationId xmlns:a16="http://schemas.microsoft.com/office/drawing/2014/main" id="{6D0BD2AA-5E02-44BC-9114-EB0341B0EC98}"/>
                </a:ext>
              </a:extLst>
            </p:cNvPr>
            <p:cNvSpPr/>
            <p:nvPr/>
          </p:nvSpPr>
          <p:spPr>
            <a:xfrm>
              <a:off x="9433087" y="5748375"/>
              <a:ext cx="105422" cy="72380"/>
            </a:xfrm>
            <a:custGeom>
              <a:avLst/>
              <a:gdLst>
                <a:gd name="connsiteX0" fmla="*/ 757 w 105422"/>
                <a:gd name="connsiteY0" fmla="*/ 58912 h 72380"/>
                <a:gd name="connsiteX1" fmla="*/ 16474 w 105422"/>
                <a:gd name="connsiteY1" fmla="*/ 52911 h 72380"/>
                <a:gd name="connsiteX2" fmla="*/ 48668 w 105422"/>
                <a:gd name="connsiteY2" fmla="*/ 39862 h 72380"/>
                <a:gd name="connsiteX3" fmla="*/ 100389 w 105422"/>
                <a:gd name="connsiteY3" fmla="*/ 1095 h 72380"/>
                <a:gd name="connsiteX4" fmla="*/ 104770 w 105422"/>
                <a:gd name="connsiteY4" fmla="*/ 4143 h 72380"/>
                <a:gd name="connsiteX5" fmla="*/ 56288 w 105422"/>
                <a:gd name="connsiteY5" fmla="*/ 53578 h 72380"/>
                <a:gd name="connsiteX6" fmla="*/ 1996 w 105422"/>
                <a:gd name="connsiteY6" fmla="*/ 70437 h 72380"/>
                <a:gd name="connsiteX7" fmla="*/ 757 w 105422"/>
                <a:gd name="connsiteY7" fmla="*/ 58912 h 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22" h="72380">
                  <a:moveTo>
                    <a:pt x="757" y="58912"/>
                  </a:moveTo>
                  <a:cubicBezTo>
                    <a:pt x="4948" y="51387"/>
                    <a:pt x="8473" y="55769"/>
                    <a:pt x="16474" y="52911"/>
                  </a:cubicBezTo>
                  <a:cubicBezTo>
                    <a:pt x="26380" y="49292"/>
                    <a:pt x="39238" y="44720"/>
                    <a:pt x="48668" y="39862"/>
                  </a:cubicBezTo>
                  <a:cubicBezTo>
                    <a:pt x="67813" y="30147"/>
                    <a:pt x="83434" y="17288"/>
                    <a:pt x="100389" y="1095"/>
                  </a:cubicBezTo>
                  <a:cubicBezTo>
                    <a:pt x="103151" y="-1572"/>
                    <a:pt x="106961" y="1095"/>
                    <a:pt x="104770" y="4143"/>
                  </a:cubicBezTo>
                  <a:cubicBezTo>
                    <a:pt x="91531" y="22431"/>
                    <a:pt x="78005" y="39862"/>
                    <a:pt x="56288" y="53578"/>
                  </a:cubicBezTo>
                  <a:cubicBezTo>
                    <a:pt x="43239" y="61770"/>
                    <a:pt x="17141" y="77962"/>
                    <a:pt x="1996" y="70437"/>
                  </a:cubicBezTo>
                  <a:cubicBezTo>
                    <a:pt x="-290" y="69199"/>
                    <a:pt x="-481" y="61198"/>
                    <a:pt x="757" y="58912"/>
                  </a:cubicBezTo>
                  <a:close/>
                </a:path>
              </a:pathLst>
            </a:custGeom>
            <a:solidFill>
              <a:srgbClr val="FFDF29"/>
            </a:solidFill>
            <a:ln w="9525" cap="flat">
              <a:noFill/>
              <a:prstDash val="solid"/>
              <a:miter/>
            </a:ln>
          </p:spPr>
          <p:txBody>
            <a:bodyPr rtlCol="0" anchor="ctr"/>
            <a:lstStyle/>
            <a:p>
              <a:endParaRPr lang="es-HN"/>
            </a:p>
          </p:txBody>
        </p:sp>
        <p:sp>
          <p:nvSpPr>
            <p:cNvPr id="42" name="Forma libre: forma 41">
              <a:extLst>
                <a:ext uri="{FF2B5EF4-FFF2-40B4-BE49-F238E27FC236}">
                  <a16:creationId xmlns:a16="http://schemas.microsoft.com/office/drawing/2014/main" id="{138340B3-5C38-4B6E-8489-8DFA83C4D37A}"/>
                </a:ext>
              </a:extLst>
            </p:cNvPr>
            <p:cNvSpPr/>
            <p:nvPr/>
          </p:nvSpPr>
          <p:spPr>
            <a:xfrm>
              <a:off x="8947647" y="6242190"/>
              <a:ext cx="256692" cy="91299"/>
            </a:xfrm>
            <a:custGeom>
              <a:avLst/>
              <a:gdLst>
                <a:gd name="connsiteX0" fmla="*/ 11185 w 256692"/>
                <a:gd name="connsiteY0" fmla="*/ 9 h 91299"/>
                <a:gd name="connsiteX1" fmla="*/ 114055 w 256692"/>
                <a:gd name="connsiteY1" fmla="*/ 49444 h 91299"/>
                <a:gd name="connsiteX2" fmla="*/ 250739 w 256692"/>
                <a:gd name="connsiteY2" fmla="*/ 77162 h 91299"/>
                <a:gd name="connsiteX3" fmla="*/ 250929 w 256692"/>
                <a:gd name="connsiteY3" fmla="*/ 85924 h 91299"/>
                <a:gd name="connsiteX4" fmla="*/ 131867 w 256692"/>
                <a:gd name="connsiteY4" fmla="*/ 78304 h 91299"/>
                <a:gd name="connsiteX5" fmla="*/ 6518 w 256692"/>
                <a:gd name="connsiteY5" fmla="*/ 19249 h 91299"/>
                <a:gd name="connsiteX6" fmla="*/ 11185 w 256692"/>
                <a:gd name="connsiteY6" fmla="*/ 9 h 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92" h="91299">
                  <a:moveTo>
                    <a:pt x="11185" y="9"/>
                  </a:moveTo>
                  <a:cubicBezTo>
                    <a:pt x="53667" y="1724"/>
                    <a:pt x="79289" y="27632"/>
                    <a:pt x="114055" y="49444"/>
                  </a:cubicBezTo>
                  <a:cubicBezTo>
                    <a:pt x="157013" y="76399"/>
                    <a:pt x="201305" y="82877"/>
                    <a:pt x="250739" y="77162"/>
                  </a:cubicBezTo>
                  <a:cubicBezTo>
                    <a:pt x="258740" y="76209"/>
                    <a:pt x="258550" y="84591"/>
                    <a:pt x="250929" y="85924"/>
                  </a:cubicBezTo>
                  <a:cubicBezTo>
                    <a:pt x="210734" y="93068"/>
                    <a:pt x="169967" y="95354"/>
                    <a:pt x="131867" y="78304"/>
                  </a:cubicBezTo>
                  <a:cubicBezTo>
                    <a:pt x="89671" y="59445"/>
                    <a:pt x="54715" y="23631"/>
                    <a:pt x="6518" y="19249"/>
                  </a:cubicBezTo>
                  <a:cubicBezTo>
                    <a:pt x="-4817" y="18202"/>
                    <a:pt x="-149" y="-467"/>
                    <a:pt x="11185" y="9"/>
                  </a:cubicBezTo>
                  <a:close/>
                </a:path>
              </a:pathLst>
            </a:custGeom>
            <a:solidFill>
              <a:srgbClr val="FFDF29"/>
            </a:solidFill>
            <a:ln w="9525" cap="flat">
              <a:noFill/>
              <a:prstDash val="solid"/>
              <a:miter/>
            </a:ln>
          </p:spPr>
          <p:txBody>
            <a:bodyPr rtlCol="0" anchor="ctr"/>
            <a:lstStyle/>
            <a:p>
              <a:endParaRPr lang="es-HN"/>
            </a:p>
          </p:txBody>
        </p:sp>
      </p:grpSp>
      <p:grpSp>
        <p:nvGrpSpPr>
          <p:cNvPr id="43" name="Gráfico 7">
            <a:extLst>
              <a:ext uri="{FF2B5EF4-FFF2-40B4-BE49-F238E27FC236}">
                <a16:creationId xmlns:a16="http://schemas.microsoft.com/office/drawing/2014/main" id="{20FD4882-ACD5-45D8-A448-593CE11F95DE}"/>
              </a:ext>
            </a:extLst>
          </p:cNvPr>
          <p:cNvGrpSpPr/>
          <p:nvPr/>
        </p:nvGrpSpPr>
        <p:grpSpPr>
          <a:xfrm>
            <a:off x="2657481" y="5264566"/>
            <a:ext cx="1268230" cy="1694343"/>
            <a:chOff x="2657481" y="5264566"/>
            <a:chExt cx="1268230" cy="1694343"/>
          </a:xfrm>
          <a:solidFill>
            <a:srgbClr val="FFDF29"/>
          </a:solidFill>
        </p:grpSpPr>
        <p:sp>
          <p:nvSpPr>
            <p:cNvPr id="44" name="Forma libre: forma 43">
              <a:extLst>
                <a:ext uri="{FF2B5EF4-FFF2-40B4-BE49-F238E27FC236}">
                  <a16:creationId xmlns:a16="http://schemas.microsoft.com/office/drawing/2014/main" id="{98A02C03-C3E9-4BA7-AACC-BA3532AD3119}"/>
                </a:ext>
              </a:extLst>
            </p:cNvPr>
            <p:cNvSpPr/>
            <p:nvPr/>
          </p:nvSpPr>
          <p:spPr>
            <a:xfrm>
              <a:off x="2915266" y="5301370"/>
              <a:ext cx="845718" cy="1657539"/>
            </a:xfrm>
            <a:custGeom>
              <a:avLst/>
              <a:gdLst>
                <a:gd name="connsiteX0" fmla="*/ 5193 w 845718"/>
                <a:gd name="connsiteY0" fmla="*/ 28524 h 1657539"/>
                <a:gd name="connsiteX1" fmla="*/ 39197 w 845718"/>
                <a:gd name="connsiteY1" fmla="*/ 163970 h 1657539"/>
                <a:gd name="connsiteX2" fmla="*/ 62152 w 845718"/>
                <a:gd name="connsiteY2" fmla="*/ 357899 h 1657539"/>
                <a:gd name="connsiteX3" fmla="*/ 126922 w 845718"/>
                <a:gd name="connsiteY3" fmla="*/ 422383 h 1657539"/>
                <a:gd name="connsiteX4" fmla="*/ 179786 w 845718"/>
                <a:gd name="connsiteY4" fmla="*/ 481914 h 1657539"/>
                <a:gd name="connsiteX5" fmla="*/ 201313 w 845718"/>
                <a:gd name="connsiteY5" fmla="*/ 640125 h 1657539"/>
                <a:gd name="connsiteX6" fmla="*/ 195407 w 845718"/>
                <a:gd name="connsiteY6" fmla="*/ 745852 h 1657539"/>
                <a:gd name="connsiteX7" fmla="*/ 234460 w 845718"/>
                <a:gd name="connsiteY7" fmla="*/ 839102 h 1657539"/>
                <a:gd name="connsiteX8" fmla="*/ 259796 w 845718"/>
                <a:gd name="connsiteY8" fmla="*/ 814146 h 1657539"/>
                <a:gd name="connsiteX9" fmla="*/ 393527 w 845718"/>
                <a:gd name="connsiteY9" fmla="*/ 691464 h 1657539"/>
                <a:gd name="connsiteX10" fmla="*/ 435628 w 845718"/>
                <a:gd name="connsiteY10" fmla="*/ 514680 h 1657539"/>
                <a:gd name="connsiteX11" fmla="*/ 375620 w 845718"/>
                <a:gd name="connsiteY11" fmla="*/ 353422 h 1657539"/>
                <a:gd name="connsiteX12" fmla="*/ 327614 w 845718"/>
                <a:gd name="connsiteY12" fmla="*/ 173685 h 1657539"/>
                <a:gd name="connsiteX13" fmla="*/ 386574 w 845718"/>
                <a:gd name="connsiteY13" fmla="*/ 997 h 1657539"/>
                <a:gd name="connsiteX14" fmla="*/ 391622 w 845718"/>
                <a:gd name="connsiteY14" fmla="*/ 4426 h 1657539"/>
                <a:gd name="connsiteX15" fmla="*/ 345616 w 845718"/>
                <a:gd name="connsiteY15" fmla="*/ 182829 h 1657539"/>
                <a:gd name="connsiteX16" fmla="*/ 393622 w 845718"/>
                <a:gd name="connsiteY16" fmla="*/ 347326 h 1657539"/>
                <a:gd name="connsiteX17" fmla="*/ 453344 w 845718"/>
                <a:gd name="connsiteY17" fmla="*/ 500012 h 1657539"/>
                <a:gd name="connsiteX18" fmla="*/ 451153 w 845718"/>
                <a:gd name="connsiteY18" fmla="*/ 609168 h 1657539"/>
                <a:gd name="connsiteX19" fmla="*/ 533640 w 845718"/>
                <a:gd name="connsiteY19" fmla="*/ 506298 h 1657539"/>
                <a:gd name="connsiteX20" fmla="*/ 544212 w 845718"/>
                <a:gd name="connsiteY20" fmla="*/ 318465 h 1657539"/>
                <a:gd name="connsiteX21" fmla="*/ 710995 w 845718"/>
                <a:gd name="connsiteY21" fmla="*/ 73197 h 1657539"/>
                <a:gd name="connsiteX22" fmla="*/ 712329 w 845718"/>
                <a:gd name="connsiteY22" fmla="*/ 75864 h 1657539"/>
                <a:gd name="connsiteX23" fmla="*/ 595457 w 845718"/>
                <a:gd name="connsiteY23" fmla="*/ 208166 h 1657539"/>
                <a:gd name="connsiteX24" fmla="*/ 563834 w 845718"/>
                <a:gd name="connsiteY24" fmla="*/ 392284 h 1657539"/>
                <a:gd name="connsiteX25" fmla="*/ 539260 w 845718"/>
                <a:gd name="connsiteY25" fmla="*/ 556400 h 1657539"/>
                <a:gd name="connsiteX26" fmla="*/ 444391 w 845718"/>
                <a:gd name="connsiteY26" fmla="*/ 634029 h 1657539"/>
                <a:gd name="connsiteX27" fmla="*/ 433246 w 845718"/>
                <a:gd name="connsiteY27" fmla="*/ 663175 h 1657539"/>
                <a:gd name="connsiteX28" fmla="*/ 326376 w 845718"/>
                <a:gd name="connsiteY28" fmla="*/ 787953 h 1657539"/>
                <a:gd name="connsiteX29" fmla="*/ 199122 w 845718"/>
                <a:gd name="connsiteY29" fmla="*/ 925113 h 1657539"/>
                <a:gd name="connsiteX30" fmla="*/ 150259 w 845718"/>
                <a:gd name="connsiteY30" fmla="*/ 1105135 h 1657539"/>
                <a:gd name="connsiteX31" fmla="*/ 215314 w 845718"/>
                <a:gd name="connsiteY31" fmla="*/ 1272966 h 1657539"/>
                <a:gd name="connsiteX32" fmla="*/ 244175 w 845718"/>
                <a:gd name="connsiteY32" fmla="*/ 1391933 h 1657539"/>
                <a:gd name="connsiteX33" fmla="*/ 324376 w 845718"/>
                <a:gd name="connsiteY33" fmla="*/ 1346403 h 1657539"/>
                <a:gd name="connsiteX34" fmla="*/ 368953 w 845718"/>
                <a:gd name="connsiteY34" fmla="*/ 1237056 h 1657539"/>
                <a:gd name="connsiteX35" fmla="*/ 489539 w 845718"/>
                <a:gd name="connsiteY35" fmla="*/ 1064463 h 1657539"/>
                <a:gd name="connsiteX36" fmla="*/ 673467 w 845718"/>
                <a:gd name="connsiteY36" fmla="*/ 947687 h 1657539"/>
                <a:gd name="connsiteX37" fmla="*/ 743285 w 845718"/>
                <a:gd name="connsiteY37" fmla="*/ 853675 h 1657539"/>
                <a:gd name="connsiteX38" fmla="*/ 739094 w 845718"/>
                <a:gd name="connsiteY38" fmla="*/ 735470 h 1657539"/>
                <a:gd name="connsiteX39" fmla="*/ 839869 w 845718"/>
                <a:gd name="connsiteY39" fmla="*/ 501441 h 1657539"/>
                <a:gd name="connsiteX40" fmla="*/ 845298 w 845718"/>
                <a:gd name="connsiteY40" fmla="*/ 505155 h 1657539"/>
                <a:gd name="connsiteX41" fmla="*/ 757287 w 845718"/>
                <a:gd name="connsiteY41" fmla="*/ 744995 h 1657539"/>
                <a:gd name="connsiteX42" fmla="*/ 763002 w 845718"/>
                <a:gd name="connsiteY42" fmla="*/ 861105 h 1657539"/>
                <a:gd name="connsiteX43" fmla="*/ 712233 w 845718"/>
                <a:gd name="connsiteY43" fmla="*/ 945782 h 1657539"/>
                <a:gd name="connsiteX44" fmla="*/ 526496 w 845718"/>
                <a:gd name="connsiteY44" fmla="*/ 1070845 h 1657539"/>
                <a:gd name="connsiteX45" fmla="*/ 392193 w 845718"/>
                <a:gd name="connsiteY45" fmla="*/ 1259059 h 1657539"/>
                <a:gd name="connsiteX46" fmla="*/ 341902 w 845718"/>
                <a:gd name="connsiteY46" fmla="*/ 1370216 h 1657539"/>
                <a:gd name="connsiteX47" fmla="*/ 247318 w 845718"/>
                <a:gd name="connsiteY47" fmla="*/ 1420794 h 1657539"/>
                <a:gd name="connsiteX48" fmla="*/ 210171 w 845718"/>
                <a:gd name="connsiteY48" fmla="*/ 1650156 h 1657539"/>
                <a:gd name="connsiteX49" fmla="*/ 186168 w 845718"/>
                <a:gd name="connsiteY49" fmla="*/ 1638059 h 1657539"/>
                <a:gd name="connsiteX50" fmla="*/ 192073 w 845718"/>
                <a:gd name="connsiteY50" fmla="*/ 1284681 h 1657539"/>
                <a:gd name="connsiteX51" fmla="*/ 127779 w 845718"/>
                <a:gd name="connsiteY51" fmla="*/ 1121137 h 1657539"/>
                <a:gd name="connsiteX52" fmla="*/ 158926 w 845718"/>
                <a:gd name="connsiteY52" fmla="*/ 952164 h 1657539"/>
                <a:gd name="connsiteX53" fmla="*/ 214933 w 845718"/>
                <a:gd name="connsiteY53" fmla="*/ 861676 h 1657539"/>
                <a:gd name="connsiteX54" fmla="*/ 166737 w 845718"/>
                <a:gd name="connsiteY54" fmla="*/ 703752 h 1657539"/>
                <a:gd name="connsiteX55" fmla="*/ 176262 w 845718"/>
                <a:gd name="connsiteY55" fmla="*/ 525539 h 1657539"/>
                <a:gd name="connsiteX56" fmla="*/ 64152 w 845718"/>
                <a:gd name="connsiteY56" fmla="*/ 393999 h 1657539"/>
                <a:gd name="connsiteX57" fmla="*/ 12337 w 845718"/>
                <a:gd name="connsiteY57" fmla="*/ 243789 h 1657539"/>
                <a:gd name="connsiteX58" fmla="*/ 1097 w 845718"/>
                <a:gd name="connsiteY58" fmla="*/ 34811 h 1657539"/>
                <a:gd name="connsiteX59" fmla="*/ 5193 w 845718"/>
                <a:gd name="connsiteY59" fmla="*/ 28524 h 165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45718" h="1657539">
                  <a:moveTo>
                    <a:pt x="5193" y="28524"/>
                  </a:moveTo>
                  <a:cubicBezTo>
                    <a:pt x="53675" y="53956"/>
                    <a:pt x="47198" y="119393"/>
                    <a:pt x="39197" y="163970"/>
                  </a:cubicBezTo>
                  <a:cubicBezTo>
                    <a:pt x="27672" y="228359"/>
                    <a:pt x="26719" y="300177"/>
                    <a:pt x="62152" y="357899"/>
                  </a:cubicBezTo>
                  <a:cubicBezTo>
                    <a:pt x="78154" y="383997"/>
                    <a:pt x="104729" y="401904"/>
                    <a:pt x="126922" y="422383"/>
                  </a:cubicBezTo>
                  <a:cubicBezTo>
                    <a:pt x="146448" y="440385"/>
                    <a:pt x="164832" y="459912"/>
                    <a:pt x="179786" y="481914"/>
                  </a:cubicBezTo>
                  <a:cubicBezTo>
                    <a:pt x="213028" y="530873"/>
                    <a:pt x="210742" y="584022"/>
                    <a:pt x="201313" y="640125"/>
                  </a:cubicBezTo>
                  <a:cubicBezTo>
                    <a:pt x="195407" y="675081"/>
                    <a:pt x="188740" y="710514"/>
                    <a:pt x="195407" y="745852"/>
                  </a:cubicBezTo>
                  <a:cubicBezTo>
                    <a:pt x="201598" y="778999"/>
                    <a:pt x="216362" y="810622"/>
                    <a:pt x="234460" y="839102"/>
                  </a:cubicBezTo>
                  <a:cubicBezTo>
                    <a:pt x="242556" y="830434"/>
                    <a:pt x="251033" y="822052"/>
                    <a:pt x="259796" y="814146"/>
                  </a:cubicBezTo>
                  <a:cubicBezTo>
                    <a:pt x="304849" y="773570"/>
                    <a:pt x="358856" y="742423"/>
                    <a:pt x="393527" y="691464"/>
                  </a:cubicBezTo>
                  <a:cubicBezTo>
                    <a:pt x="428484" y="640220"/>
                    <a:pt x="443819" y="576212"/>
                    <a:pt x="435628" y="514680"/>
                  </a:cubicBezTo>
                  <a:cubicBezTo>
                    <a:pt x="428008" y="457340"/>
                    <a:pt x="400099" y="405048"/>
                    <a:pt x="375620" y="353422"/>
                  </a:cubicBezTo>
                  <a:cubicBezTo>
                    <a:pt x="348569" y="296272"/>
                    <a:pt x="326757" y="237789"/>
                    <a:pt x="327614" y="173685"/>
                  </a:cubicBezTo>
                  <a:cubicBezTo>
                    <a:pt x="328376" y="112916"/>
                    <a:pt x="344759" y="46622"/>
                    <a:pt x="386574" y="997"/>
                  </a:cubicBezTo>
                  <a:cubicBezTo>
                    <a:pt x="388955" y="-1575"/>
                    <a:pt x="393051" y="1283"/>
                    <a:pt x="391622" y="4426"/>
                  </a:cubicBezTo>
                  <a:cubicBezTo>
                    <a:pt x="365714" y="61957"/>
                    <a:pt x="343902" y="118536"/>
                    <a:pt x="345616" y="182829"/>
                  </a:cubicBezTo>
                  <a:cubicBezTo>
                    <a:pt x="347140" y="241694"/>
                    <a:pt x="368476" y="294939"/>
                    <a:pt x="393622" y="347326"/>
                  </a:cubicBezTo>
                  <a:cubicBezTo>
                    <a:pt x="417244" y="396666"/>
                    <a:pt x="443152" y="445719"/>
                    <a:pt x="453344" y="500012"/>
                  </a:cubicBezTo>
                  <a:cubicBezTo>
                    <a:pt x="460202" y="536112"/>
                    <a:pt x="459154" y="573354"/>
                    <a:pt x="451153" y="609168"/>
                  </a:cubicBezTo>
                  <a:cubicBezTo>
                    <a:pt x="495159" y="594881"/>
                    <a:pt x="522781" y="549542"/>
                    <a:pt x="533640" y="506298"/>
                  </a:cubicBezTo>
                  <a:cubicBezTo>
                    <a:pt x="548975" y="445148"/>
                    <a:pt x="537735" y="380568"/>
                    <a:pt x="544212" y="318465"/>
                  </a:cubicBezTo>
                  <a:cubicBezTo>
                    <a:pt x="554690" y="218929"/>
                    <a:pt x="617269" y="113868"/>
                    <a:pt x="710995" y="73197"/>
                  </a:cubicBezTo>
                  <a:cubicBezTo>
                    <a:pt x="712615" y="72530"/>
                    <a:pt x="713567" y="74816"/>
                    <a:pt x="712329" y="75864"/>
                  </a:cubicBezTo>
                  <a:cubicBezTo>
                    <a:pt x="664990" y="112249"/>
                    <a:pt x="622603" y="154254"/>
                    <a:pt x="595457" y="208166"/>
                  </a:cubicBezTo>
                  <a:cubicBezTo>
                    <a:pt x="566120" y="266459"/>
                    <a:pt x="562786" y="328181"/>
                    <a:pt x="563834" y="392284"/>
                  </a:cubicBezTo>
                  <a:cubicBezTo>
                    <a:pt x="564787" y="447910"/>
                    <a:pt x="565072" y="505536"/>
                    <a:pt x="539260" y="556400"/>
                  </a:cubicBezTo>
                  <a:cubicBezTo>
                    <a:pt x="519543" y="595262"/>
                    <a:pt x="487539" y="625551"/>
                    <a:pt x="444391" y="634029"/>
                  </a:cubicBezTo>
                  <a:cubicBezTo>
                    <a:pt x="441247" y="643935"/>
                    <a:pt x="437437" y="653650"/>
                    <a:pt x="433246" y="663175"/>
                  </a:cubicBezTo>
                  <a:cubicBezTo>
                    <a:pt x="409910" y="715277"/>
                    <a:pt x="370381" y="752996"/>
                    <a:pt x="326376" y="787953"/>
                  </a:cubicBezTo>
                  <a:cubicBezTo>
                    <a:pt x="276274" y="827672"/>
                    <a:pt x="231316" y="869106"/>
                    <a:pt x="199122" y="925113"/>
                  </a:cubicBezTo>
                  <a:cubicBezTo>
                    <a:pt x="168737" y="977976"/>
                    <a:pt x="144258" y="1043223"/>
                    <a:pt x="150259" y="1105135"/>
                  </a:cubicBezTo>
                  <a:cubicBezTo>
                    <a:pt x="155973" y="1164476"/>
                    <a:pt x="195597" y="1217530"/>
                    <a:pt x="215314" y="1272966"/>
                  </a:cubicBezTo>
                  <a:cubicBezTo>
                    <a:pt x="229030" y="1311542"/>
                    <a:pt x="238841" y="1351547"/>
                    <a:pt x="244175" y="1391933"/>
                  </a:cubicBezTo>
                  <a:cubicBezTo>
                    <a:pt x="274084" y="1383360"/>
                    <a:pt x="303135" y="1369644"/>
                    <a:pt x="324376" y="1346403"/>
                  </a:cubicBezTo>
                  <a:cubicBezTo>
                    <a:pt x="351998" y="1316114"/>
                    <a:pt x="355999" y="1274394"/>
                    <a:pt x="368953" y="1237056"/>
                  </a:cubicBezTo>
                  <a:cubicBezTo>
                    <a:pt x="392289" y="1169619"/>
                    <a:pt x="434389" y="1109802"/>
                    <a:pt x="489539" y="1064463"/>
                  </a:cubicBezTo>
                  <a:cubicBezTo>
                    <a:pt x="546022" y="1017981"/>
                    <a:pt x="614793" y="990930"/>
                    <a:pt x="673467" y="947687"/>
                  </a:cubicBezTo>
                  <a:cubicBezTo>
                    <a:pt x="706137" y="923589"/>
                    <a:pt x="736427" y="895395"/>
                    <a:pt x="743285" y="853675"/>
                  </a:cubicBezTo>
                  <a:cubicBezTo>
                    <a:pt x="749667" y="814527"/>
                    <a:pt x="740142" y="774713"/>
                    <a:pt x="739094" y="735470"/>
                  </a:cubicBezTo>
                  <a:cubicBezTo>
                    <a:pt x="736713" y="645744"/>
                    <a:pt x="786529" y="569068"/>
                    <a:pt x="839869" y="501441"/>
                  </a:cubicBezTo>
                  <a:cubicBezTo>
                    <a:pt x="842155" y="498583"/>
                    <a:pt x="847203" y="501917"/>
                    <a:pt x="845298" y="505155"/>
                  </a:cubicBezTo>
                  <a:cubicBezTo>
                    <a:pt x="799673" y="579355"/>
                    <a:pt x="749762" y="653936"/>
                    <a:pt x="757287" y="744995"/>
                  </a:cubicBezTo>
                  <a:cubicBezTo>
                    <a:pt x="760430" y="783476"/>
                    <a:pt x="769288" y="822433"/>
                    <a:pt x="763002" y="861105"/>
                  </a:cubicBezTo>
                  <a:cubicBezTo>
                    <a:pt x="757477" y="895585"/>
                    <a:pt x="737570" y="922731"/>
                    <a:pt x="712233" y="945782"/>
                  </a:cubicBezTo>
                  <a:cubicBezTo>
                    <a:pt x="656512" y="996455"/>
                    <a:pt x="586980" y="1026935"/>
                    <a:pt x="526496" y="1070845"/>
                  </a:cubicBezTo>
                  <a:cubicBezTo>
                    <a:pt x="462964" y="1116946"/>
                    <a:pt x="414577" y="1183526"/>
                    <a:pt x="392193" y="1259059"/>
                  </a:cubicBezTo>
                  <a:cubicBezTo>
                    <a:pt x="380287" y="1299255"/>
                    <a:pt x="372858" y="1339641"/>
                    <a:pt x="341902" y="1370216"/>
                  </a:cubicBezTo>
                  <a:cubicBezTo>
                    <a:pt x="315898" y="1395838"/>
                    <a:pt x="282275" y="1411650"/>
                    <a:pt x="247318" y="1420794"/>
                  </a:cubicBezTo>
                  <a:cubicBezTo>
                    <a:pt x="253414" y="1498708"/>
                    <a:pt x="242461" y="1577480"/>
                    <a:pt x="210171" y="1650156"/>
                  </a:cubicBezTo>
                  <a:cubicBezTo>
                    <a:pt x="203122" y="1665967"/>
                    <a:pt x="179215" y="1653775"/>
                    <a:pt x="186168" y="1638059"/>
                  </a:cubicBezTo>
                  <a:cubicBezTo>
                    <a:pt x="235602" y="1526426"/>
                    <a:pt x="230459" y="1398791"/>
                    <a:pt x="192073" y="1284681"/>
                  </a:cubicBezTo>
                  <a:cubicBezTo>
                    <a:pt x="173595" y="1229532"/>
                    <a:pt x="137971" y="1178573"/>
                    <a:pt x="127779" y="1121137"/>
                  </a:cubicBezTo>
                  <a:cubicBezTo>
                    <a:pt x="117778" y="1064178"/>
                    <a:pt x="135304" y="1003694"/>
                    <a:pt x="158926" y="952164"/>
                  </a:cubicBezTo>
                  <a:cubicBezTo>
                    <a:pt x="173690" y="919874"/>
                    <a:pt x="192549" y="889299"/>
                    <a:pt x="214933" y="861676"/>
                  </a:cubicBezTo>
                  <a:cubicBezTo>
                    <a:pt x="184644" y="814813"/>
                    <a:pt x="163308" y="760330"/>
                    <a:pt x="166737" y="703752"/>
                  </a:cubicBezTo>
                  <a:cubicBezTo>
                    <a:pt x="170356" y="644601"/>
                    <a:pt x="195788" y="584308"/>
                    <a:pt x="176262" y="525539"/>
                  </a:cubicBezTo>
                  <a:cubicBezTo>
                    <a:pt x="156831" y="467341"/>
                    <a:pt x="104253" y="436099"/>
                    <a:pt x="64152" y="393999"/>
                  </a:cubicBezTo>
                  <a:cubicBezTo>
                    <a:pt x="27005" y="354946"/>
                    <a:pt x="13575" y="296272"/>
                    <a:pt x="12337" y="243789"/>
                  </a:cubicBezTo>
                  <a:cubicBezTo>
                    <a:pt x="10622" y="174733"/>
                    <a:pt x="54151" y="93485"/>
                    <a:pt x="1097" y="34811"/>
                  </a:cubicBezTo>
                  <a:cubicBezTo>
                    <a:pt x="-1665" y="31668"/>
                    <a:pt x="1192" y="26334"/>
                    <a:pt x="5193" y="28524"/>
                  </a:cubicBezTo>
                  <a:close/>
                </a:path>
              </a:pathLst>
            </a:custGeom>
            <a:solidFill>
              <a:srgbClr val="FFDF29"/>
            </a:solidFill>
            <a:ln w="9525" cap="flat">
              <a:noFill/>
              <a:prstDash val="solid"/>
              <a:miter/>
            </a:ln>
          </p:spPr>
          <p:txBody>
            <a:bodyPr rtlCol="0" anchor="ctr"/>
            <a:lstStyle/>
            <a:p>
              <a:endParaRPr lang="es-HN"/>
            </a:p>
          </p:txBody>
        </p:sp>
        <p:sp>
          <p:nvSpPr>
            <p:cNvPr id="45" name="Forma libre: forma 44">
              <a:extLst>
                <a:ext uri="{FF2B5EF4-FFF2-40B4-BE49-F238E27FC236}">
                  <a16:creationId xmlns:a16="http://schemas.microsoft.com/office/drawing/2014/main" id="{ECDE6555-DA7A-413B-B8B2-348E30F0B6BD}"/>
                </a:ext>
              </a:extLst>
            </p:cNvPr>
            <p:cNvSpPr/>
            <p:nvPr/>
          </p:nvSpPr>
          <p:spPr>
            <a:xfrm>
              <a:off x="2784327" y="5831027"/>
              <a:ext cx="364434" cy="1022883"/>
            </a:xfrm>
            <a:custGeom>
              <a:avLst/>
              <a:gdLst>
                <a:gd name="connsiteX0" fmla="*/ 7449 w 364434"/>
                <a:gd name="connsiteY0" fmla="*/ 272297 h 1022883"/>
                <a:gd name="connsiteX1" fmla="*/ 82315 w 364434"/>
                <a:gd name="connsiteY1" fmla="*/ 5787 h 1022883"/>
                <a:gd name="connsiteX2" fmla="*/ 90602 w 364434"/>
                <a:gd name="connsiteY2" fmla="*/ 1691 h 1022883"/>
                <a:gd name="connsiteX3" fmla="*/ 67266 w 364434"/>
                <a:gd name="connsiteY3" fmla="*/ 200288 h 1022883"/>
                <a:gd name="connsiteX4" fmla="*/ 23832 w 364434"/>
                <a:gd name="connsiteY4" fmla="*/ 327447 h 1022883"/>
                <a:gd name="connsiteX5" fmla="*/ 59646 w 364434"/>
                <a:gd name="connsiteY5" fmla="*/ 419077 h 1022883"/>
                <a:gd name="connsiteX6" fmla="*/ 105747 w 364434"/>
                <a:gd name="connsiteY6" fmla="*/ 497373 h 1022883"/>
                <a:gd name="connsiteX7" fmla="*/ 117558 w 364434"/>
                <a:gd name="connsiteY7" fmla="*/ 598147 h 1022883"/>
                <a:gd name="connsiteX8" fmla="*/ 116605 w 364434"/>
                <a:gd name="connsiteY8" fmla="*/ 716352 h 1022883"/>
                <a:gd name="connsiteX9" fmla="*/ 178899 w 364434"/>
                <a:gd name="connsiteY9" fmla="*/ 807697 h 1022883"/>
                <a:gd name="connsiteX10" fmla="*/ 278435 w 364434"/>
                <a:gd name="connsiteY10" fmla="*/ 881611 h 1022883"/>
                <a:gd name="connsiteX11" fmla="*/ 312153 w 364434"/>
                <a:gd name="connsiteY11" fmla="*/ 929236 h 1022883"/>
                <a:gd name="connsiteX12" fmla="*/ 356730 w 364434"/>
                <a:gd name="connsiteY12" fmla="*/ 988481 h 1022883"/>
                <a:gd name="connsiteX13" fmla="*/ 363303 w 364434"/>
                <a:gd name="connsiteY13" fmla="*/ 1008103 h 1022883"/>
                <a:gd name="connsiteX14" fmla="*/ 353492 w 364434"/>
                <a:gd name="connsiteY14" fmla="*/ 1022772 h 1022883"/>
                <a:gd name="connsiteX15" fmla="*/ 328060 w 364434"/>
                <a:gd name="connsiteY15" fmla="*/ 999340 h 1022883"/>
                <a:gd name="connsiteX16" fmla="*/ 298152 w 364434"/>
                <a:gd name="connsiteY16" fmla="*/ 954287 h 1022883"/>
                <a:gd name="connsiteX17" fmla="*/ 289674 w 364434"/>
                <a:gd name="connsiteY17" fmla="*/ 936951 h 1022883"/>
                <a:gd name="connsiteX18" fmla="*/ 195853 w 364434"/>
                <a:gd name="connsiteY18" fmla="*/ 852846 h 1022883"/>
                <a:gd name="connsiteX19" fmla="*/ 83458 w 364434"/>
                <a:gd name="connsiteY19" fmla="*/ 683967 h 1022883"/>
                <a:gd name="connsiteX20" fmla="*/ 95079 w 364434"/>
                <a:gd name="connsiteY20" fmla="*/ 553189 h 1022883"/>
                <a:gd name="connsiteX21" fmla="*/ 56312 w 364434"/>
                <a:gd name="connsiteY21" fmla="*/ 461082 h 1022883"/>
                <a:gd name="connsiteX22" fmla="*/ 7449 w 364434"/>
                <a:gd name="connsiteY22" fmla="*/ 272297 h 10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434" h="1022883">
                  <a:moveTo>
                    <a:pt x="7449" y="272297"/>
                  </a:moveTo>
                  <a:cubicBezTo>
                    <a:pt x="35166" y="185619"/>
                    <a:pt x="130226" y="103133"/>
                    <a:pt x="82315" y="5787"/>
                  </a:cubicBezTo>
                  <a:cubicBezTo>
                    <a:pt x="79743" y="644"/>
                    <a:pt x="87554" y="-1928"/>
                    <a:pt x="90602" y="1691"/>
                  </a:cubicBezTo>
                  <a:cubicBezTo>
                    <a:pt x="141370" y="61794"/>
                    <a:pt x="99841" y="142662"/>
                    <a:pt x="67266" y="200288"/>
                  </a:cubicBezTo>
                  <a:cubicBezTo>
                    <a:pt x="45358" y="239150"/>
                    <a:pt x="21450" y="281250"/>
                    <a:pt x="23832" y="327447"/>
                  </a:cubicBezTo>
                  <a:cubicBezTo>
                    <a:pt x="25546" y="361165"/>
                    <a:pt x="42215" y="391073"/>
                    <a:pt x="59646" y="419077"/>
                  </a:cubicBezTo>
                  <a:cubicBezTo>
                    <a:pt x="75743" y="444794"/>
                    <a:pt x="93174" y="469655"/>
                    <a:pt x="105747" y="497373"/>
                  </a:cubicBezTo>
                  <a:cubicBezTo>
                    <a:pt x="120510" y="529948"/>
                    <a:pt x="123463" y="563000"/>
                    <a:pt x="117558" y="598147"/>
                  </a:cubicBezTo>
                  <a:cubicBezTo>
                    <a:pt x="110795" y="639009"/>
                    <a:pt x="102508" y="675871"/>
                    <a:pt x="116605" y="716352"/>
                  </a:cubicBezTo>
                  <a:cubicBezTo>
                    <a:pt x="128892" y="751595"/>
                    <a:pt x="151752" y="782456"/>
                    <a:pt x="178899" y="807697"/>
                  </a:cubicBezTo>
                  <a:cubicBezTo>
                    <a:pt x="209379" y="836081"/>
                    <a:pt x="247955" y="853417"/>
                    <a:pt x="278435" y="881611"/>
                  </a:cubicBezTo>
                  <a:cubicBezTo>
                    <a:pt x="293103" y="895136"/>
                    <a:pt x="303867" y="911043"/>
                    <a:pt x="312153" y="929236"/>
                  </a:cubicBezTo>
                  <a:cubicBezTo>
                    <a:pt x="322345" y="951334"/>
                    <a:pt x="330822" y="980100"/>
                    <a:pt x="356730" y="988481"/>
                  </a:cubicBezTo>
                  <a:cubicBezTo>
                    <a:pt x="365493" y="991339"/>
                    <a:pt x="365303" y="996387"/>
                    <a:pt x="363303" y="1008103"/>
                  </a:cubicBezTo>
                  <a:cubicBezTo>
                    <a:pt x="362160" y="1014675"/>
                    <a:pt x="360064" y="1024010"/>
                    <a:pt x="353492" y="1022772"/>
                  </a:cubicBezTo>
                  <a:cubicBezTo>
                    <a:pt x="345110" y="1021152"/>
                    <a:pt x="332918" y="1005722"/>
                    <a:pt x="328060" y="999340"/>
                  </a:cubicBezTo>
                  <a:cubicBezTo>
                    <a:pt x="317011" y="985052"/>
                    <a:pt x="306819" y="970098"/>
                    <a:pt x="298152" y="954287"/>
                  </a:cubicBezTo>
                  <a:cubicBezTo>
                    <a:pt x="295104" y="948762"/>
                    <a:pt x="291770" y="942952"/>
                    <a:pt x="289674" y="936951"/>
                  </a:cubicBezTo>
                  <a:cubicBezTo>
                    <a:pt x="275863" y="900756"/>
                    <a:pt x="252146" y="892184"/>
                    <a:pt x="195853" y="852846"/>
                  </a:cubicBezTo>
                  <a:cubicBezTo>
                    <a:pt x="139656" y="813602"/>
                    <a:pt x="91459" y="754071"/>
                    <a:pt x="83458" y="683967"/>
                  </a:cubicBezTo>
                  <a:cubicBezTo>
                    <a:pt x="78410" y="639485"/>
                    <a:pt x="98984" y="597290"/>
                    <a:pt x="95079" y="553189"/>
                  </a:cubicBezTo>
                  <a:cubicBezTo>
                    <a:pt x="92126" y="519375"/>
                    <a:pt x="73933" y="489276"/>
                    <a:pt x="56312" y="461082"/>
                  </a:cubicBezTo>
                  <a:cubicBezTo>
                    <a:pt x="19164" y="401837"/>
                    <a:pt x="-15697" y="344591"/>
                    <a:pt x="7449" y="272297"/>
                  </a:cubicBezTo>
                  <a:close/>
                </a:path>
              </a:pathLst>
            </a:custGeom>
            <a:solidFill>
              <a:srgbClr val="FFDF29"/>
            </a:solidFill>
            <a:ln w="9525" cap="flat">
              <a:noFill/>
              <a:prstDash val="solid"/>
              <a:miter/>
            </a:ln>
          </p:spPr>
          <p:txBody>
            <a:bodyPr rtlCol="0" anchor="ctr"/>
            <a:lstStyle/>
            <a:p>
              <a:endParaRPr lang="es-HN"/>
            </a:p>
          </p:txBody>
        </p:sp>
        <p:sp>
          <p:nvSpPr>
            <p:cNvPr id="46" name="Forma libre: forma 45">
              <a:extLst>
                <a:ext uri="{FF2B5EF4-FFF2-40B4-BE49-F238E27FC236}">
                  <a16:creationId xmlns:a16="http://schemas.microsoft.com/office/drawing/2014/main" id="{C3BA9C66-65CE-4842-A20C-A17B56448134}"/>
                </a:ext>
              </a:extLst>
            </p:cNvPr>
            <p:cNvSpPr/>
            <p:nvPr/>
          </p:nvSpPr>
          <p:spPr>
            <a:xfrm>
              <a:off x="3628671" y="5939395"/>
              <a:ext cx="240297" cy="290291"/>
            </a:xfrm>
            <a:custGeom>
              <a:avLst/>
              <a:gdLst>
                <a:gd name="connsiteX0" fmla="*/ 2638 w 240297"/>
                <a:gd name="connsiteY0" fmla="*/ 276134 h 290291"/>
                <a:gd name="connsiteX1" fmla="*/ 163515 w 240297"/>
                <a:gd name="connsiteY1" fmla="*/ 188504 h 290291"/>
                <a:gd name="connsiteX2" fmla="*/ 194948 w 240297"/>
                <a:gd name="connsiteY2" fmla="*/ 88872 h 290291"/>
                <a:gd name="connsiteX3" fmla="*/ 237144 w 240297"/>
                <a:gd name="connsiteY3" fmla="*/ 671 h 290291"/>
                <a:gd name="connsiteX4" fmla="*/ 240096 w 240297"/>
                <a:gd name="connsiteY4" fmla="*/ 2671 h 290291"/>
                <a:gd name="connsiteX5" fmla="*/ 204854 w 240297"/>
                <a:gd name="connsiteY5" fmla="*/ 113447 h 290291"/>
                <a:gd name="connsiteX6" fmla="*/ 178089 w 240297"/>
                <a:gd name="connsiteY6" fmla="*/ 197267 h 290291"/>
                <a:gd name="connsiteX7" fmla="*/ 15783 w 240297"/>
                <a:gd name="connsiteY7" fmla="*/ 287754 h 290291"/>
                <a:gd name="connsiteX8" fmla="*/ 2638 w 240297"/>
                <a:gd name="connsiteY8" fmla="*/ 276134 h 29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297" h="290291">
                  <a:moveTo>
                    <a:pt x="2638" y="276134"/>
                  </a:moveTo>
                  <a:cubicBezTo>
                    <a:pt x="48644" y="233366"/>
                    <a:pt x="120177" y="233747"/>
                    <a:pt x="163515" y="188504"/>
                  </a:cubicBezTo>
                  <a:cubicBezTo>
                    <a:pt x="189614" y="161167"/>
                    <a:pt x="186661" y="123257"/>
                    <a:pt x="194948" y="88872"/>
                  </a:cubicBezTo>
                  <a:cubicBezTo>
                    <a:pt x="202949" y="55439"/>
                    <a:pt x="217046" y="28198"/>
                    <a:pt x="237144" y="671"/>
                  </a:cubicBezTo>
                  <a:cubicBezTo>
                    <a:pt x="238382" y="-1044"/>
                    <a:pt x="241049" y="861"/>
                    <a:pt x="240096" y="2671"/>
                  </a:cubicBezTo>
                  <a:cubicBezTo>
                    <a:pt x="222189" y="36485"/>
                    <a:pt x="209521" y="75442"/>
                    <a:pt x="204854" y="113447"/>
                  </a:cubicBezTo>
                  <a:cubicBezTo>
                    <a:pt x="201044" y="144212"/>
                    <a:pt x="199806" y="172978"/>
                    <a:pt x="178089" y="197267"/>
                  </a:cubicBezTo>
                  <a:cubicBezTo>
                    <a:pt x="134845" y="245654"/>
                    <a:pt x="62074" y="244320"/>
                    <a:pt x="15783" y="287754"/>
                  </a:cubicBezTo>
                  <a:cubicBezTo>
                    <a:pt x="7496" y="295469"/>
                    <a:pt x="-5649" y="283849"/>
                    <a:pt x="2638" y="276134"/>
                  </a:cubicBezTo>
                  <a:close/>
                </a:path>
              </a:pathLst>
            </a:custGeom>
            <a:solidFill>
              <a:srgbClr val="FFDF29"/>
            </a:solidFill>
            <a:ln w="9525" cap="flat">
              <a:noFill/>
              <a:prstDash val="solid"/>
              <a:miter/>
            </a:ln>
          </p:spPr>
          <p:txBody>
            <a:bodyPr rtlCol="0" anchor="ctr"/>
            <a:lstStyle/>
            <a:p>
              <a:endParaRPr lang="es-HN"/>
            </a:p>
          </p:txBody>
        </p:sp>
        <p:sp>
          <p:nvSpPr>
            <p:cNvPr id="47" name="Forma libre: forma 46">
              <a:extLst>
                <a:ext uri="{FF2B5EF4-FFF2-40B4-BE49-F238E27FC236}">
                  <a16:creationId xmlns:a16="http://schemas.microsoft.com/office/drawing/2014/main" id="{331A4E26-48BF-4356-9128-A7061118E898}"/>
                </a:ext>
              </a:extLst>
            </p:cNvPr>
            <p:cNvSpPr/>
            <p:nvPr/>
          </p:nvSpPr>
          <p:spPr>
            <a:xfrm>
              <a:off x="3289948" y="6388854"/>
              <a:ext cx="476978" cy="161645"/>
            </a:xfrm>
            <a:custGeom>
              <a:avLst/>
              <a:gdLst>
                <a:gd name="connsiteX0" fmla="*/ 3795 w 476978"/>
                <a:gd name="connsiteY0" fmla="*/ 141952 h 161645"/>
                <a:gd name="connsiteX1" fmla="*/ 242301 w 476978"/>
                <a:gd name="connsiteY1" fmla="*/ 92803 h 161645"/>
                <a:gd name="connsiteX2" fmla="*/ 377175 w 476978"/>
                <a:gd name="connsiteY2" fmla="*/ 81564 h 161645"/>
                <a:gd name="connsiteX3" fmla="*/ 473854 w 476978"/>
                <a:gd name="connsiteY3" fmla="*/ 696 h 161645"/>
                <a:gd name="connsiteX4" fmla="*/ 476807 w 476978"/>
                <a:gd name="connsiteY4" fmla="*/ 2697 h 161645"/>
                <a:gd name="connsiteX5" fmla="*/ 293546 w 476978"/>
                <a:gd name="connsiteY5" fmla="*/ 111567 h 161645"/>
                <a:gd name="connsiteX6" fmla="*/ 149433 w 476978"/>
                <a:gd name="connsiteY6" fmla="*/ 112996 h 161645"/>
                <a:gd name="connsiteX7" fmla="*/ 22083 w 476978"/>
                <a:gd name="connsiteY7" fmla="*/ 158240 h 161645"/>
                <a:gd name="connsiteX8" fmla="*/ 3795 w 476978"/>
                <a:gd name="connsiteY8" fmla="*/ 141952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978" h="161645">
                  <a:moveTo>
                    <a:pt x="3795" y="141952"/>
                  </a:moveTo>
                  <a:cubicBezTo>
                    <a:pt x="68280" y="85564"/>
                    <a:pt x="161720" y="87755"/>
                    <a:pt x="242301" y="92803"/>
                  </a:cubicBezTo>
                  <a:cubicBezTo>
                    <a:pt x="288402" y="95756"/>
                    <a:pt x="333456" y="99661"/>
                    <a:pt x="377175" y="81564"/>
                  </a:cubicBezTo>
                  <a:cubicBezTo>
                    <a:pt x="416323" y="65371"/>
                    <a:pt x="449851" y="35272"/>
                    <a:pt x="473854" y="696"/>
                  </a:cubicBezTo>
                  <a:cubicBezTo>
                    <a:pt x="475092" y="-1114"/>
                    <a:pt x="477664" y="982"/>
                    <a:pt x="476807" y="2697"/>
                  </a:cubicBezTo>
                  <a:cubicBezTo>
                    <a:pt x="445279" y="75086"/>
                    <a:pt x="370413" y="112234"/>
                    <a:pt x="293546" y="111567"/>
                  </a:cubicBezTo>
                  <a:cubicBezTo>
                    <a:pt x="244968" y="111186"/>
                    <a:pt x="198010" y="107186"/>
                    <a:pt x="149433" y="112996"/>
                  </a:cubicBezTo>
                  <a:cubicBezTo>
                    <a:pt x="104570" y="118330"/>
                    <a:pt x="56850" y="127188"/>
                    <a:pt x="22083" y="158240"/>
                  </a:cubicBezTo>
                  <a:cubicBezTo>
                    <a:pt x="10463" y="168813"/>
                    <a:pt x="-8016" y="152334"/>
                    <a:pt x="3795" y="141952"/>
                  </a:cubicBezTo>
                  <a:close/>
                </a:path>
              </a:pathLst>
            </a:custGeom>
            <a:solidFill>
              <a:srgbClr val="FFDF29"/>
            </a:solidFill>
            <a:ln w="9525" cap="flat">
              <a:noFill/>
              <a:prstDash val="solid"/>
              <a:miter/>
            </a:ln>
          </p:spPr>
          <p:txBody>
            <a:bodyPr rtlCol="0" anchor="ctr"/>
            <a:lstStyle/>
            <a:p>
              <a:endParaRPr lang="es-HN"/>
            </a:p>
          </p:txBody>
        </p:sp>
        <p:sp>
          <p:nvSpPr>
            <p:cNvPr id="48" name="Forma libre: forma 47">
              <a:extLst>
                <a:ext uri="{FF2B5EF4-FFF2-40B4-BE49-F238E27FC236}">
                  <a16:creationId xmlns:a16="http://schemas.microsoft.com/office/drawing/2014/main" id="{DCD2FDDE-3560-431E-B340-8320C0AA9CF4}"/>
                </a:ext>
              </a:extLst>
            </p:cNvPr>
            <p:cNvSpPr/>
            <p:nvPr/>
          </p:nvSpPr>
          <p:spPr>
            <a:xfrm>
              <a:off x="3526138" y="6277665"/>
              <a:ext cx="165383" cy="217058"/>
            </a:xfrm>
            <a:custGeom>
              <a:avLst/>
              <a:gdLst>
                <a:gd name="connsiteX0" fmla="*/ 6397 w 165383"/>
                <a:gd name="connsiteY0" fmla="*/ 200944 h 217058"/>
                <a:gd name="connsiteX1" fmla="*/ 58785 w 165383"/>
                <a:gd name="connsiteY1" fmla="*/ 75024 h 217058"/>
                <a:gd name="connsiteX2" fmla="*/ 99742 w 165383"/>
                <a:gd name="connsiteY2" fmla="*/ 34162 h 217058"/>
                <a:gd name="connsiteX3" fmla="*/ 161750 w 165383"/>
                <a:gd name="connsiteY3" fmla="*/ 157 h 217058"/>
                <a:gd name="connsiteX4" fmla="*/ 164512 w 165383"/>
                <a:gd name="connsiteY4" fmla="*/ 4348 h 217058"/>
                <a:gd name="connsiteX5" fmla="*/ 108601 w 165383"/>
                <a:gd name="connsiteY5" fmla="*/ 47592 h 217058"/>
                <a:gd name="connsiteX6" fmla="*/ 62976 w 165383"/>
                <a:gd name="connsiteY6" fmla="*/ 117220 h 217058"/>
                <a:gd name="connsiteX7" fmla="*/ 20018 w 165383"/>
                <a:gd name="connsiteY7" fmla="*/ 215232 h 217058"/>
                <a:gd name="connsiteX8" fmla="*/ 6397 w 165383"/>
                <a:gd name="connsiteY8" fmla="*/ 200944 h 21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83" h="217058">
                  <a:moveTo>
                    <a:pt x="6397" y="200944"/>
                  </a:moveTo>
                  <a:cubicBezTo>
                    <a:pt x="54594" y="160177"/>
                    <a:pt x="34115" y="116553"/>
                    <a:pt x="58785" y="75024"/>
                  </a:cubicBezTo>
                  <a:cubicBezTo>
                    <a:pt x="68786" y="58165"/>
                    <a:pt x="83836" y="45306"/>
                    <a:pt x="99742" y="34162"/>
                  </a:cubicBezTo>
                  <a:cubicBezTo>
                    <a:pt x="118507" y="21017"/>
                    <a:pt x="140509" y="8730"/>
                    <a:pt x="161750" y="157"/>
                  </a:cubicBezTo>
                  <a:cubicBezTo>
                    <a:pt x="164131" y="-795"/>
                    <a:pt x="166798" y="2824"/>
                    <a:pt x="164512" y="4348"/>
                  </a:cubicBezTo>
                  <a:cubicBezTo>
                    <a:pt x="142795" y="19207"/>
                    <a:pt x="127365" y="33781"/>
                    <a:pt x="108601" y="47592"/>
                  </a:cubicBezTo>
                  <a:cubicBezTo>
                    <a:pt x="83740" y="65880"/>
                    <a:pt x="68881" y="86549"/>
                    <a:pt x="62976" y="117220"/>
                  </a:cubicBezTo>
                  <a:cubicBezTo>
                    <a:pt x="56213" y="152272"/>
                    <a:pt x="59833" y="200944"/>
                    <a:pt x="20018" y="215232"/>
                  </a:cubicBezTo>
                  <a:cubicBezTo>
                    <a:pt x="5064" y="220661"/>
                    <a:pt x="-8366" y="213422"/>
                    <a:pt x="6397" y="200944"/>
                  </a:cubicBezTo>
                  <a:close/>
                </a:path>
              </a:pathLst>
            </a:custGeom>
            <a:solidFill>
              <a:srgbClr val="FFDF29"/>
            </a:solidFill>
            <a:ln w="9525" cap="flat">
              <a:noFill/>
              <a:prstDash val="solid"/>
              <a:miter/>
            </a:ln>
          </p:spPr>
          <p:txBody>
            <a:bodyPr rtlCol="0" anchor="ctr"/>
            <a:lstStyle/>
            <a:p>
              <a:endParaRPr lang="es-HN"/>
            </a:p>
          </p:txBody>
        </p:sp>
        <p:sp>
          <p:nvSpPr>
            <p:cNvPr id="49" name="Forma libre: forma 48">
              <a:extLst>
                <a:ext uri="{FF2B5EF4-FFF2-40B4-BE49-F238E27FC236}">
                  <a16:creationId xmlns:a16="http://schemas.microsoft.com/office/drawing/2014/main" id="{F0CFE0AE-D2F5-4FBE-91BF-84E10D81E62C}"/>
                </a:ext>
              </a:extLst>
            </p:cNvPr>
            <p:cNvSpPr/>
            <p:nvPr/>
          </p:nvSpPr>
          <p:spPr>
            <a:xfrm>
              <a:off x="3247100" y="6628589"/>
              <a:ext cx="358566" cy="53926"/>
            </a:xfrm>
            <a:custGeom>
              <a:avLst/>
              <a:gdLst>
                <a:gd name="connsiteX0" fmla="*/ 14735 w 358566"/>
                <a:gd name="connsiteY0" fmla="*/ 1563 h 53926"/>
                <a:gd name="connsiteX1" fmla="*/ 173136 w 358566"/>
                <a:gd name="connsiteY1" fmla="*/ 34234 h 53926"/>
                <a:gd name="connsiteX2" fmla="*/ 354778 w 358566"/>
                <a:gd name="connsiteY2" fmla="*/ 16041 h 53926"/>
                <a:gd name="connsiteX3" fmla="*/ 356683 w 358566"/>
                <a:gd name="connsiteY3" fmla="*/ 21661 h 53926"/>
                <a:gd name="connsiteX4" fmla="*/ 186376 w 358566"/>
                <a:gd name="connsiteY4" fmla="*/ 53188 h 53926"/>
                <a:gd name="connsiteX5" fmla="*/ 105413 w 358566"/>
                <a:gd name="connsiteY5" fmla="*/ 39663 h 53926"/>
                <a:gd name="connsiteX6" fmla="*/ 6258 w 358566"/>
                <a:gd name="connsiteY6" fmla="*/ 27280 h 53926"/>
                <a:gd name="connsiteX7" fmla="*/ 14735 w 358566"/>
                <a:gd name="connsiteY7" fmla="*/ 1563 h 5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66" h="53926">
                  <a:moveTo>
                    <a:pt x="14735" y="1563"/>
                  </a:moveTo>
                  <a:cubicBezTo>
                    <a:pt x="71885" y="-7772"/>
                    <a:pt x="117034" y="27471"/>
                    <a:pt x="173136" y="34234"/>
                  </a:cubicBezTo>
                  <a:cubicBezTo>
                    <a:pt x="232953" y="41473"/>
                    <a:pt x="297247" y="33757"/>
                    <a:pt x="354778" y="16041"/>
                  </a:cubicBezTo>
                  <a:cubicBezTo>
                    <a:pt x="358492" y="14898"/>
                    <a:pt x="360112" y="20041"/>
                    <a:pt x="356683" y="21661"/>
                  </a:cubicBezTo>
                  <a:cubicBezTo>
                    <a:pt x="302200" y="46616"/>
                    <a:pt x="246574" y="56903"/>
                    <a:pt x="186376" y="53188"/>
                  </a:cubicBezTo>
                  <a:cubicBezTo>
                    <a:pt x="158848" y="51569"/>
                    <a:pt x="131988" y="46711"/>
                    <a:pt x="105413" y="39663"/>
                  </a:cubicBezTo>
                  <a:cubicBezTo>
                    <a:pt x="72647" y="30995"/>
                    <a:pt x="40453" y="20994"/>
                    <a:pt x="6258" y="27280"/>
                  </a:cubicBezTo>
                  <a:cubicBezTo>
                    <a:pt x="-6410" y="29757"/>
                    <a:pt x="2067" y="3659"/>
                    <a:pt x="14735" y="1563"/>
                  </a:cubicBezTo>
                  <a:close/>
                </a:path>
              </a:pathLst>
            </a:custGeom>
            <a:solidFill>
              <a:srgbClr val="FFDF29"/>
            </a:solidFill>
            <a:ln w="9525" cap="flat">
              <a:noFill/>
              <a:prstDash val="solid"/>
              <a:miter/>
            </a:ln>
          </p:spPr>
          <p:txBody>
            <a:bodyPr rtlCol="0" anchor="ctr"/>
            <a:lstStyle/>
            <a:p>
              <a:endParaRPr lang="es-HN"/>
            </a:p>
          </p:txBody>
        </p:sp>
        <p:sp>
          <p:nvSpPr>
            <p:cNvPr id="50" name="Forma libre: forma 49">
              <a:extLst>
                <a:ext uri="{FF2B5EF4-FFF2-40B4-BE49-F238E27FC236}">
                  <a16:creationId xmlns:a16="http://schemas.microsoft.com/office/drawing/2014/main" id="{29F5ABA2-00E2-4564-9184-41F5D558BC32}"/>
                </a:ext>
              </a:extLst>
            </p:cNvPr>
            <p:cNvSpPr/>
            <p:nvPr/>
          </p:nvSpPr>
          <p:spPr>
            <a:xfrm>
              <a:off x="3519527" y="6039589"/>
              <a:ext cx="57043" cy="246342"/>
            </a:xfrm>
            <a:custGeom>
              <a:avLst/>
              <a:gdLst>
                <a:gd name="connsiteX0" fmla="*/ 20628 w 57043"/>
                <a:gd name="connsiteY0" fmla="*/ 1918 h 246342"/>
                <a:gd name="connsiteX1" fmla="*/ 27486 w 57043"/>
                <a:gd name="connsiteY1" fmla="*/ 4299 h 246342"/>
                <a:gd name="connsiteX2" fmla="*/ 16437 w 57043"/>
                <a:gd name="connsiteY2" fmla="*/ 68307 h 246342"/>
                <a:gd name="connsiteX3" fmla="*/ 38345 w 57043"/>
                <a:gd name="connsiteY3" fmla="*/ 129838 h 246342"/>
                <a:gd name="connsiteX4" fmla="*/ 55966 w 57043"/>
                <a:gd name="connsiteY4" fmla="*/ 171939 h 246342"/>
                <a:gd name="connsiteX5" fmla="*/ 48536 w 57043"/>
                <a:gd name="connsiteY5" fmla="*/ 237566 h 246342"/>
                <a:gd name="connsiteX6" fmla="*/ 26438 w 57043"/>
                <a:gd name="connsiteY6" fmla="*/ 233089 h 246342"/>
                <a:gd name="connsiteX7" fmla="*/ 31868 w 57043"/>
                <a:gd name="connsiteY7" fmla="*/ 159366 h 246342"/>
                <a:gd name="connsiteX8" fmla="*/ 6341 w 57043"/>
                <a:gd name="connsiteY8" fmla="*/ 109169 h 246342"/>
                <a:gd name="connsiteX9" fmla="*/ 20628 w 57043"/>
                <a:gd name="connsiteY9" fmla="*/ 1918 h 24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43" h="246342">
                  <a:moveTo>
                    <a:pt x="20628" y="1918"/>
                  </a:moveTo>
                  <a:cubicBezTo>
                    <a:pt x="22438" y="-1702"/>
                    <a:pt x="28343" y="203"/>
                    <a:pt x="27486" y="4299"/>
                  </a:cubicBezTo>
                  <a:cubicBezTo>
                    <a:pt x="22819" y="25159"/>
                    <a:pt x="16437" y="46780"/>
                    <a:pt x="16437" y="68307"/>
                  </a:cubicBezTo>
                  <a:cubicBezTo>
                    <a:pt x="16342" y="91548"/>
                    <a:pt x="27010" y="110312"/>
                    <a:pt x="38345" y="129838"/>
                  </a:cubicBezTo>
                  <a:cubicBezTo>
                    <a:pt x="46060" y="143078"/>
                    <a:pt x="53299" y="156699"/>
                    <a:pt x="55966" y="171939"/>
                  </a:cubicBezTo>
                  <a:cubicBezTo>
                    <a:pt x="59966" y="194037"/>
                    <a:pt x="51775" y="215849"/>
                    <a:pt x="48536" y="237566"/>
                  </a:cubicBezTo>
                  <a:cubicBezTo>
                    <a:pt x="46346" y="251949"/>
                    <a:pt x="24629" y="247377"/>
                    <a:pt x="26438" y="233089"/>
                  </a:cubicBezTo>
                  <a:cubicBezTo>
                    <a:pt x="29677" y="207372"/>
                    <a:pt x="42155" y="185083"/>
                    <a:pt x="31868" y="159366"/>
                  </a:cubicBezTo>
                  <a:cubicBezTo>
                    <a:pt x="24819" y="141935"/>
                    <a:pt x="13199" y="126695"/>
                    <a:pt x="6341" y="109169"/>
                  </a:cubicBezTo>
                  <a:cubicBezTo>
                    <a:pt x="-8042" y="72688"/>
                    <a:pt x="4340" y="35255"/>
                    <a:pt x="20628" y="1918"/>
                  </a:cubicBezTo>
                  <a:close/>
                </a:path>
              </a:pathLst>
            </a:custGeom>
            <a:solidFill>
              <a:srgbClr val="FFDF29"/>
            </a:solidFill>
            <a:ln w="9525" cap="flat">
              <a:noFill/>
              <a:prstDash val="solid"/>
              <a:miter/>
            </a:ln>
          </p:spPr>
          <p:txBody>
            <a:bodyPr rtlCol="0" anchor="ctr"/>
            <a:lstStyle/>
            <a:p>
              <a:endParaRPr lang="es-HN"/>
            </a:p>
          </p:txBody>
        </p:sp>
        <p:sp>
          <p:nvSpPr>
            <p:cNvPr id="51" name="Forma libre: forma 50">
              <a:extLst>
                <a:ext uri="{FF2B5EF4-FFF2-40B4-BE49-F238E27FC236}">
                  <a16:creationId xmlns:a16="http://schemas.microsoft.com/office/drawing/2014/main" id="{39950B78-8896-490E-81C2-C8BD752C98F4}"/>
                </a:ext>
              </a:extLst>
            </p:cNvPr>
            <p:cNvSpPr/>
            <p:nvPr/>
          </p:nvSpPr>
          <p:spPr>
            <a:xfrm>
              <a:off x="3085198" y="6073685"/>
              <a:ext cx="389062" cy="453525"/>
            </a:xfrm>
            <a:custGeom>
              <a:avLst/>
              <a:gdLst>
                <a:gd name="connsiteX0" fmla="*/ 10235 w 389062"/>
                <a:gd name="connsiteY0" fmla="*/ 430642 h 453525"/>
                <a:gd name="connsiteX1" fmla="*/ 136346 w 389062"/>
                <a:gd name="connsiteY1" fmla="*/ 350346 h 453525"/>
                <a:gd name="connsiteX2" fmla="*/ 155206 w 389062"/>
                <a:gd name="connsiteY2" fmla="*/ 270241 h 453525"/>
                <a:gd name="connsiteX3" fmla="*/ 153396 w 389062"/>
                <a:gd name="connsiteY3" fmla="*/ 187469 h 453525"/>
                <a:gd name="connsiteX4" fmla="*/ 241121 w 389062"/>
                <a:gd name="connsiteY4" fmla="*/ 84313 h 453525"/>
                <a:gd name="connsiteX5" fmla="*/ 311511 w 389062"/>
                <a:gd name="connsiteY5" fmla="*/ 53261 h 453525"/>
                <a:gd name="connsiteX6" fmla="*/ 384758 w 389062"/>
                <a:gd name="connsiteY6" fmla="*/ 779 h 453525"/>
                <a:gd name="connsiteX7" fmla="*/ 388854 w 389062"/>
                <a:gd name="connsiteY7" fmla="*/ 3541 h 453525"/>
                <a:gd name="connsiteX8" fmla="*/ 263219 w 389062"/>
                <a:gd name="connsiteY8" fmla="*/ 89552 h 453525"/>
                <a:gd name="connsiteX9" fmla="*/ 188162 w 389062"/>
                <a:gd name="connsiteY9" fmla="*/ 140510 h 453525"/>
                <a:gd name="connsiteX10" fmla="*/ 167684 w 389062"/>
                <a:gd name="connsiteY10" fmla="*/ 240904 h 453525"/>
                <a:gd name="connsiteX11" fmla="*/ 135489 w 389062"/>
                <a:gd name="connsiteY11" fmla="*/ 384731 h 453525"/>
                <a:gd name="connsiteX12" fmla="*/ 11759 w 389062"/>
                <a:gd name="connsiteY12" fmla="*/ 453502 h 453525"/>
                <a:gd name="connsiteX13" fmla="*/ 10235 w 389062"/>
                <a:gd name="connsiteY13" fmla="*/ 430642 h 4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062" h="453525">
                  <a:moveTo>
                    <a:pt x="10235" y="430642"/>
                  </a:moveTo>
                  <a:cubicBezTo>
                    <a:pt x="62147" y="426451"/>
                    <a:pt x="110343" y="395590"/>
                    <a:pt x="136346" y="350346"/>
                  </a:cubicBezTo>
                  <a:cubicBezTo>
                    <a:pt x="150443" y="325676"/>
                    <a:pt x="156158" y="298435"/>
                    <a:pt x="155206" y="270241"/>
                  </a:cubicBezTo>
                  <a:cubicBezTo>
                    <a:pt x="154253" y="242714"/>
                    <a:pt x="149777" y="214996"/>
                    <a:pt x="153396" y="187469"/>
                  </a:cubicBezTo>
                  <a:cubicBezTo>
                    <a:pt x="159968" y="137177"/>
                    <a:pt x="198164" y="105649"/>
                    <a:pt x="241121" y="84313"/>
                  </a:cubicBezTo>
                  <a:cubicBezTo>
                    <a:pt x="264077" y="72883"/>
                    <a:pt x="288365" y="64310"/>
                    <a:pt x="311511" y="53261"/>
                  </a:cubicBezTo>
                  <a:cubicBezTo>
                    <a:pt x="339705" y="39926"/>
                    <a:pt x="362660" y="22591"/>
                    <a:pt x="384758" y="779"/>
                  </a:cubicBezTo>
                  <a:cubicBezTo>
                    <a:pt x="386759" y="-1222"/>
                    <a:pt x="389902" y="969"/>
                    <a:pt x="388854" y="3541"/>
                  </a:cubicBezTo>
                  <a:cubicBezTo>
                    <a:pt x="368756" y="52499"/>
                    <a:pt x="307511" y="69835"/>
                    <a:pt x="263219" y="89552"/>
                  </a:cubicBezTo>
                  <a:cubicBezTo>
                    <a:pt x="235692" y="101744"/>
                    <a:pt x="207498" y="116793"/>
                    <a:pt x="188162" y="140510"/>
                  </a:cubicBezTo>
                  <a:cubicBezTo>
                    <a:pt x="164636" y="169466"/>
                    <a:pt x="165207" y="205566"/>
                    <a:pt x="167684" y="240904"/>
                  </a:cubicBezTo>
                  <a:cubicBezTo>
                    <a:pt x="171398" y="293863"/>
                    <a:pt x="167969" y="340631"/>
                    <a:pt x="135489" y="384731"/>
                  </a:cubicBezTo>
                  <a:cubicBezTo>
                    <a:pt x="106247" y="424355"/>
                    <a:pt x="60908" y="450073"/>
                    <a:pt x="11759" y="453502"/>
                  </a:cubicBezTo>
                  <a:cubicBezTo>
                    <a:pt x="-2814" y="454359"/>
                    <a:pt x="-4433" y="431785"/>
                    <a:pt x="10235" y="430642"/>
                  </a:cubicBezTo>
                  <a:close/>
                </a:path>
              </a:pathLst>
            </a:custGeom>
            <a:solidFill>
              <a:srgbClr val="FFDF29"/>
            </a:solidFill>
            <a:ln w="9525" cap="flat">
              <a:noFill/>
              <a:prstDash val="solid"/>
              <a:miter/>
            </a:ln>
          </p:spPr>
          <p:txBody>
            <a:bodyPr rtlCol="0" anchor="ctr"/>
            <a:lstStyle/>
            <a:p>
              <a:endParaRPr lang="es-HN"/>
            </a:p>
          </p:txBody>
        </p:sp>
        <p:sp>
          <p:nvSpPr>
            <p:cNvPr id="52" name="Forma libre: forma 51">
              <a:extLst>
                <a:ext uri="{FF2B5EF4-FFF2-40B4-BE49-F238E27FC236}">
                  <a16:creationId xmlns:a16="http://schemas.microsoft.com/office/drawing/2014/main" id="{331C18F1-7F09-4869-BFBE-CFAE7CA2F58B}"/>
                </a:ext>
              </a:extLst>
            </p:cNvPr>
            <p:cNvSpPr/>
            <p:nvPr/>
          </p:nvSpPr>
          <p:spPr>
            <a:xfrm>
              <a:off x="3167028" y="6271548"/>
              <a:ext cx="49020" cy="196824"/>
            </a:xfrm>
            <a:custGeom>
              <a:avLst/>
              <a:gdLst>
                <a:gd name="connsiteX0" fmla="*/ 9653 w 49020"/>
                <a:gd name="connsiteY0" fmla="*/ 2941 h 196824"/>
                <a:gd name="connsiteX1" fmla="*/ 17273 w 49020"/>
                <a:gd name="connsiteY1" fmla="*/ 3417 h 196824"/>
                <a:gd name="connsiteX2" fmla="*/ 26703 w 49020"/>
                <a:gd name="connsiteY2" fmla="*/ 98096 h 196824"/>
                <a:gd name="connsiteX3" fmla="*/ 45562 w 49020"/>
                <a:gd name="connsiteY3" fmla="*/ 185821 h 196824"/>
                <a:gd name="connsiteX4" fmla="*/ 32418 w 49020"/>
                <a:gd name="connsiteY4" fmla="*/ 190774 h 196824"/>
                <a:gd name="connsiteX5" fmla="*/ 13082 w 49020"/>
                <a:gd name="connsiteY5" fmla="*/ 117717 h 196824"/>
                <a:gd name="connsiteX6" fmla="*/ 1843 w 49020"/>
                <a:gd name="connsiteY6" fmla="*/ 83332 h 196824"/>
                <a:gd name="connsiteX7" fmla="*/ 9653 w 49020"/>
                <a:gd name="connsiteY7" fmla="*/ 2941 h 1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20" h="196824">
                  <a:moveTo>
                    <a:pt x="9653" y="2941"/>
                  </a:moveTo>
                  <a:cubicBezTo>
                    <a:pt x="10891" y="-869"/>
                    <a:pt x="17273" y="-1250"/>
                    <a:pt x="17273" y="3417"/>
                  </a:cubicBezTo>
                  <a:cubicBezTo>
                    <a:pt x="17273" y="34564"/>
                    <a:pt x="15368" y="68568"/>
                    <a:pt x="26703" y="98096"/>
                  </a:cubicBezTo>
                  <a:cubicBezTo>
                    <a:pt x="36609" y="123813"/>
                    <a:pt x="57183" y="156198"/>
                    <a:pt x="45562" y="185821"/>
                  </a:cubicBezTo>
                  <a:cubicBezTo>
                    <a:pt x="41371" y="196584"/>
                    <a:pt x="30513" y="201632"/>
                    <a:pt x="32418" y="190774"/>
                  </a:cubicBezTo>
                  <a:cubicBezTo>
                    <a:pt x="36037" y="171248"/>
                    <a:pt x="21178" y="133814"/>
                    <a:pt x="13082" y="117717"/>
                  </a:cubicBezTo>
                  <a:cubicBezTo>
                    <a:pt x="7653" y="106859"/>
                    <a:pt x="3843" y="95333"/>
                    <a:pt x="1843" y="83332"/>
                  </a:cubicBezTo>
                  <a:cubicBezTo>
                    <a:pt x="-2634" y="55900"/>
                    <a:pt x="1462" y="29230"/>
                    <a:pt x="9653" y="2941"/>
                  </a:cubicBezTo>
                  <a:close/>
                </a:path>
              </a:pathLst>
            </a:custGeom>
            <a:solidFill>
              <a:srgbClr val="FFDF29"/>
            </a:solidFill>
            <a:ln w="9525" cap="flat">
              <a:noFill/>
              <a:prstDash val="solid"/>
              <a:miter/>
            </a:ln>
          </p:spPr>
          <p:txBody>
            <a:bodyPr rtlCol="0" anchor="ctr"/>
            <a:lstStyle/>
            <a:p>
              <a:endParaRPr lang="es-HN"/>
            </a:p>
          </p:txBody>
        </p:sp>
        <p:sp>
          <p:nvSpPr>
            <p:cNvPr id="53" name="Forma libre: forma 52">
              <a:extLst>
                <a:ext uri="{FF2B5EF4-FFF2-40B4-BE49-F238E27FC236}">
                  <a16:creationId xmlns:a16="http://schemas.microsoft.com/office/drawing/2014/main" id="{896A61C4-BED7-479B-86E4-3A254541921B}"/>
                </a:ext>
              </a:extLst>
            </p:cNvPr>
            <p:cNvSpPr/>
            <p:nvPr/>
          </p:nvSpPr>
          <p:spPr>
            <a:xfrm>
              <a:off x="3241131" y="6236539"/>
              <a:ext cx="213446" cy="71616"/>
            </a:xfrm>
            <a:custGeom>
              <a:avLst/>
              <a:gdLst>
                <a:gd name="connsiteX0" fmla="*/ 2321 w 213446"/>
                <a:gd name="connsiteY0" fmla="*/ 56999 h 71616"/>
                <a:gd name="connsiteX1" fmla="*/ 92904 w 213446"/>
                <a:gd name="connsiteY1" fmla="*/ 38902 h 71616"/>
                <a:gd name="connsiteX2" fmla="*/ 205965 w 213446"/>
                <a:gd name="connsiteY2" fmla="*/ 897 h 71616"/>
                <a:gd name="connsiteX3" fmla="*/ 212157 w 213446"/>
                <a:gd name="connsiteY3" fmla="*/ 8041 h 71616"/>
                <a:gd name="connsiteX4" fmla="*/ 127479 w 213446"/>
                <a:gd name="connsiteY4" fmla="*/ 52427 h 71616"/>
                <a:gd name="connsiteX5" fmla="*/ 70806 w 213446"/>
                <a:gd name="connsiteY5" fmla="*/ 59476 h 71616"/>
                <a:gd name="connsiteX6" fmla="*/ 13846 w 213446"/>
                <a:gd name="connsiteY6" fmla="*/ 70239 h 71616"/>
                <a:gd name="connsiteX7" fmla="*/ 2321 w 213446"/>
                <a:gd name="connsiteY7" fmla="*/ 56999 h 7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446" h="71616">
                  <a:moveTo>
                    <a:pt x="2321" y="56999"/>
                  </a:moveTo>
                  <a:cubicBezTo>
                    <a:pt x="22990" y="34425"/>
                    <a:pt x="65472" y="41664"/>
                    <a:pt x="92904" y="38902"/>
                  </a:cubicBezTo>
                  <a:cubicBezTo>
                    <a:pt x="131956" y="34997"/>
                    <a:pt x="174247" y="25567"/>
                    <a:pt x="205965" y="897"/>
                  </a:cubicBezTo>
                  <a:cubicBezTo>
                    <a:pt x="210252" y="-2437"/>
                    <a:pt x="216062" y="4326"/>
                    <a:pt x="212157" y="8041"/>
                  </a:cubicBezTo>
                  <a:cubicBezTo>
                    <a:pt x="187677" y="31663"/>
                    <a:pt x="160817" y="45379"/>
                    <a:pt x="127479" y="52427"/>
                  </a:cubicBezTo>
                  <a:cubicBezTo>
                    <a:pt x="108810" y="56333"/>
                    <a:pt x="89856" y="58142"/>
                    <a:pt x="70806" y="59476"/>
                  </a:cubicBezTo>
                  <a:cubicBezTo>
                    <a:pt x="50994" y="60809"/>
                    <a:pt x="31372" y="59476"/>
                    <a:pt x="13846" y="70239"/>
                  </a:cubicBezTo>
                  <a:cubicBezTo>
                    <a:pt x="5464" y="75478"/>
                    <a:pt x="-4632" y="64619"/>
                    <a:pt x="2321" y="56999"/>
                  </a:cubicBezTo>
                  <a:close/>
                </a:path>
              </a:pathLst>
            </a:custGeom>
            <a:solidFill>
              <a:srgbClr val="FFDF29"/>
            </a:solidFill>
            <a:ln w="9525" cap="flat">
              <a:noFill/>
              <a:prstDash val="solid"/>
              <a:miter/>
            </a:ln>
          </p:spPr>
          <p:txBody>
            <a:bodyPr rtlCol="0" anchor="ctr"/>
            <a:lstStyle/>
            <a:p>
              <a:endParaRPr lang="es-HN"/>
            </a:p>
          </p:txBody>
        </p:sp>
        <p:sp>
          <p:nvSpPr>
            <p:cNvPr id="54" name="Forma libre: forma 53">
              <a:extLst>
                <a:ext uri="{FF2B5EF4-FFF2-40B4-BE49-F238E27FC236}">
                  <a16:creationId xmlns:a16="http://schemas.microsoft.com/office/drawing/2014/main" id="{FDAAE60C-CC09-40EA-A0D7-D23456366C5C}"/>
                </a:ext>
              </a:extLst>
            </p:cNvPr>
            <p:cNvSpPr/>
            <p:nvPr/>
          </p:nvSpPr>
          <p:spPr>
            <a:xfrm>
              <a:off x="3656545" y="5908255"/>
              <a:ext cx="142841" cy="151788"/>
            </a:xfrm>
            <a:custGeom>
              <a:avLst/>
              <a:gdLst>
                <a:gd name="connsiteX0" fmla="*/ 1053 w 142841"/>
                <a:gd name="connsiteY0" fmla="*/ 138395 h 151788"/>
                <a:gd name="connsiteX1" fmla="*/ 56298 w 142841"/>
                <a:gd name="connsiteY1" fmla="*/ 70196 h 151788"/>
                <a:gd name="connsiteX2" fmla="*/ 104019 w 142841"/>
                <a:gd name="connsiteY2" fmla="*/ 43907 h 151788"/>
                <a:gd name="connsiteX3" fmla="*/ 137928 w 142841"/>
                <a:gd name="connsiteY3" fmla="*/ 1426 h 151788"/>
                <a:gd name="connsiteX4" fmla="*/ 142595 w 142841"/>
                <a:gd name="connsiteY4" fmla="*/ 3521 h 151788"/>
                <a:gd name="connsiteX5" fmla="*/ 85921 w 142841"/>
                <a:gd name="connsiteY5" fmla="*/ 73340 h 151788"/>
                <a:gd name="connsiteX6" fmla="*/ 43916 w 142841"/>
                <a:gd name="connsiteY6" fmla="*/ 99438 h 151788"/>
                <a:gd name="connsiteX7" fmla="*/ 13531 w 142841"/>
                <a:gd name="connsiteY7" fmla="*/ 147063 h 151788"/>
                <a:gd name="connsiteX8" fmla="*/ 1053 w 142841"/>
                <a:gd name="connsiteY8" fmla="*/ 138395 h 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1" h="151788">
                  <a:moveTo>
                    <a:pt x="1053" y="138395"/>
                  </a:moveTo>
                  <a:cubicBezTo>
                    <a:pt x="13817" y="110297"/>
                    <a:pt x="27723" y="84770"/>
                    <a:pt x="56298" y="70196"/>
                  </a:cubicBezTo>
                  <a:cubicBezTo>
                    <a:pt x="72586" y="61910"/>
                    <a:pt x="90207" y="56671"/>
                    <a:pt x="104019" y="43907"/>
                  </a:cubicBezTo>
                  <a:cubicBezTo>
                    <a:pt x="117163" y="31811"/>
                    <a:pt x="127450" y="15809"/>
                    <a:pt x="137928" y="1426"/>
                  </a:cubicBezTo>
                  <a:cubicBezTo>
                    <a:pt x="140118" y="-1527"/>
                    <a:pt x="143833" y="569"/>
                    <a:pt x="142595" y="3521"/>
                  </a:cubicBezTo>
                  <a:cubicBezTo>
                    <a:pt x="130498" y="33811"/>
                    <a:pt x="115449" y="58290"/>
                    <a:pt x="85921" y="73340"/>
                  </a:cubicBezTo>
                  <a:cubicBezTo>
                    <a:pt x="70967" y="80960"/>
                    <a:pt x="55632" y="86865"/>
                    <a:pt x="43916" y="99438"/>
                  </a:cubicBezTo>
                  <a:cubicBezTo>
                    <a:pt x="31533" y="112773"/>
                    <a:pt x="20865" y="130680"/>
                    <a:pt x="13531" y="147063"/>
                  </a:cubicBezTo>
                  <a:cubicBezTo>
                    <a:pt x="8959" y="157541"/>
                    <a:pt x="-3709" y="148778"/>
                    <a:pt x="1053" y="138395"/>
                  </a:cubicBezTo>
                  <a:close/>
                </a:path>
              </a:pathLst>
            </a:custGeom>
            <a:solidFill>
              <a:srgbClr val="FFDF29"/>
            </a:solidFill>
            <a:ln w="9525" cap="flat">
              <a:noFill/>
              <a:prstDash val="solid"/>
              <a:miter/>
            </a:ln>
          </p:spPr>
          <p:txBody>
            <a:bodyPr rtlCol="0" anchor="ctr"/>
            <a:lstStyle/>
            <a:p>
              <a:endParaRPr lang="es-HN"/>
            </a:p>
          </p:txBody>
        </p:sp>
        <p:sp>
          <p:nvSpPr>
            <p:cNvPr id="55" name="Forma libre: forma 54">
              <a:extLst>
                <a:ext uri="{FF2B5EF4-FFF2-40B4-BE49-F238E27FC236}">
                  <a16:creationId xmlns:a16="http://schemas.microsoft.com/office/drawing/2014/main" id="{A2D402CC-FF53-4326-AB26-526B7CA4ABF1}"/>
                </a:ext>
              </a:extLst>
            </p:cNvPr>
            <p:cNvSpPr/>
            <p:nvPr/>
          </p:nvSpPr>
          <p:spPr>
            <a:xfrm>
              <a:off x="3460797" y="5565692"/>
              <a:ext cx="190018" cy="204854"/>
            </a:xfrm>
            <a:custGeom>
              <a:avLst/>
              <a:gdLst>
                <a:gd name="connsiteX0" fmla="*/ 5825 w 190018"/>
                <a:gd name="connsiteY0" fmla="*/ 180349 h 204854"/>
                <a:gd name="connsiteX1" fmla="*/ 43925 w 190018"/>
                <a:gd name="connsiteY1" fmla="*/ 117580 h 204854"/>
                <a:gd name="connsiteX2" fmla="*/ 94694 w 190018"/>
                <a:gd name="connsiteY2" fmla="*/ 83671 h 204854"/>
                <a:gd name="connsiteX3" fmla="*/ 148605 w 190018"/>
                <a:gd name="connsiteY3" fmla="*/ 47380 h 204854"/>
                <a:gd name="connsiteX4" fmla="*/ 186991 w 190018"/>
                <a:gd name="connsiteY4" fmla="*/ 327 h 204854"/>
                <a:gd name="connsiteX5" fmla="*/ 189467 w 190018"/>
                <a:gd name="connsiteY5" fmla="*/ 3184 h 204854"/>
                <a:gd name="connsiteX6" fmla="*/ 173084 w 190018"/>
                <a:gd name="connsiteY6" fmla="*/ 38998 h 204854"/>
                <a:gd name="connsiteX7" fmla="*/ 156130 w 190018"/>
                <a:gd name="connsiteY7" fmla="*/ 62144 h 204854"/>
                <a:gd name="connsiteX8" fmla="*/ 103838 w 190018"/>
                <a:gd name="connsiteY8" fmla="*/ 97577 h 204854"/>
                <a:gd name="connsiteX9" fmla="*/ 46211 w 190018"/>
                <a:gd name="connsiteY9" fmla="*/ 147202 h 204854"/>
                <a:gd name="connsiteX10" fmla="*/ 14303 w 190018"/>
                <a:gd name="connsiteY10" fmla="*/ 203781 h 204854"/>
                <a:gd name="connsiteX11" fmla="*/ 5825 w 190018"/>
                <a:gd name="connsiteY11" fmla="*/ 180349 h 20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18" h="204854">
                  <a:moveTo>
                    <a:pt x="5825" y="180349"/>
                  </a:moveTo>
                  <a:cubicBezTo>
                    <a:pt x="28304" y="169396"/>
                    <a:pt x="28495" y="135391"/>
                    <a:pt x="43925" y="117580"/>
                  </a:cubicBezTo>
                  <a:cubicBezTo>
                    <a:pt x="57451" y="102054"/>
                    <a:pt x="76787" y="93196"/>
                    <a:pt x="94694" y="83671"/>
                  </a:cubicBezTo>
                  <a:cubicBezTo>
                    <a:pt x="113648" y="73574"/>
                    <a:pt x="133460" y="63001"/>
                    <a:pt x="148605" y="47380"/>
                  </a:cubicBezTo>
                  <a:cubicBezTo>
                    <a:pt x="163369" y="32140"/>
                    <a:pt x="169370" y="12614"/>
                    <a:pt x="186991" y="327"/>
                  </a:cubicBezTo>
                  <a:cubicBezTo>
                    <a:pt x="188801" y="-911"/>
                    <a:pt x="191087" y="1660"/>
                    <a:pt x="189467" y="3184"/>
                  </a:cubicBezTo>
                  <a:cubicBezTo>
                    <a:pt x="179657" y="12900"/>
                    <a:pt x="178799" y="27187"/>
                    <a:pt x="173084" y="38998"/>
                  </a:cubicBezTo>
                  <a:cubicBezTo>
                    <a:pt x="168893" y="47571"/>
                    <a:pt x="162797" y="55381"/>
                    <a:pt x="156130" y="62144"/>
                  </a:cubicBezTo>
                  <a:cubicBezTo>
                    <a:pt x="141366" y="77289"/>
                    <a:pt x="122316" y="87576"/>
                    <a:pt x="103838" y="97577"/>
                  </a:cubicBezTo>
                  <a:cubicBezTo>
                    <a:pt x="80216" y="110341"/>
                    <a:pt x="57451" y="121104"/>
                    <a:pt x="46211" y="147202"/>
                  </a:cubicBezTo>
                  <a:cubicBezTo>
                    <a:pt x="37829" y="166633"/>
                    <a:pt x="34115" y="192922"/>
                    <a:pt x="14303" y="203781"/>
                  </a:cubicBezTo>
                  <a:cubicBezTo>
                    <a:pt x="2587" y="210163"/>
                    <a:pt x="-6367" y="186255"/>
                    <a:pt x="5825" y="180349"/>
                  </a:cubicBezTo>
                  <a:close/>
                </a:path>
              </a:pathLst>
            </a:custGeom>
            <a:solidFill>
              <a:srgbClr val="FFDF29"/>
            </a:solidFill>
            <a:ln w="9525" cap="flat">
              <a:noFill/>
              <a:prstDash val="solid"/>
              <a:miter/>
            </a:ln>
          </p:spPr>
          <p:txBody>
            <a:bodyPr rtlCol="0" anchor="ctr"/>
            <a:lstStyle/>
            <a:p>
              <a:endParaRPr lang="es-HN"/>
            </a:p>
          </p:txBody>
        </p:sp>
        <p:sp>
          <p:nvSpPr>
            <p:cNvPr id="56" name="Forma libre: forma 55">
              <a:extLst>
                <a:ext uri="{FF2B5EF4-FFF2-40B4-BE49-F238E27FC236}">
                  <a16:creationId xmlns:a16="http://schemas.microsoft.com/office/drawing/2014/main" id="{E5CDD1BD-929E-45FE-A4EF-CB598BF9925D}"/>
                </a:ext>
              </a:extLst>
            </p:cNvPr>
            <p:cNvSpPr/>
            <p:nvPr/>
          </p:nvSpPr>
          <p:spPr>
            <a:xfrm>
              <a:off x="3432843" y="5354056"/>
              <a:ext cx="59229" cy="210029"/>
            </a:xfrm>
            <a:custGeom>
              <a:avLst/>
              <a:gdLst>
                <a:gd name="connsiteX0" fmla="*/ 23588 w 59229"/>
                <a:gd name="connsiteY0" fmla="*/ 2889 h 210029"/>
                <a:gd name="connsiteX1" fmla="*/ 30922 w 59229"/>
                <a:gd name="connsiteY1" fmla="*/ 4413 h 210029"/>
                <a:gd name="connsiteX2" fmla="*/ 17873 w 59229"/>
                <a:gd name="connsiteY2" fmla="*/ 66326 h 210029"/>
                <a:gd name="connsiteX3" fmla="*/ 20445 w 59229"/>
                <a:gd name="connsiteY3" fmla="*/ 122999 h 210029"/>
                <a:gd name="connsiteX4" fmla="*/ 59211 w 59229"/>
                <a:gd name="connsiteY4" fmla="*/ 191580 h 210029"/>
                <a:gd name="connsiteX5" fmla="*/ 41400 w 59229"/>
                <a:gd name="connsiteY5" fmla="*/ 203390 h 210029"/>
                <a:gd name="connsiteX6" fmla="*/ 14158 w 59229"/>
                <a:gd name="connsiteY6" fmla="*/ 149860 h 210029"/>
                <a:gd name="connsiteX7" fmla="*/ 442 w 59229"/>
                <a:gd name="connsiteY7" fmla="*/ 111665 h 210029"/>
                <a:gd name="connsiteX8" fmla="*/ 23588 w 59229"/>
                <a:gd name="connsiteY8" fmla="*/ 2889 h 21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29" h="210029">
                  <a:moveTo>
                    <a:pt x="23588" y="2889"/>
                  </a:moveTo>
                  <a:cubicBezTo>
                    <a:pt x="25017" y="-1778"/>
                    <a:pt x="31494" y="-445"/>
                    <a:pt x="30922" y="4413"/>
                  </a:cubicBezTo>
                  <a:cubicBezTo>
                    <a:pt x="28731" y="25463"/>
                    <a:pt x="21778" y="45466"/>
                    <a:pt x="17873" y="66326"/>
                  </a:cubicBezTo>
                  <a:cubicBezTo>
                    <a:pt x="14349" y="85376"/>
                    <a:pt x="13872" y="103949"/>
                    <a:pt x="20445" y="122999"/>
                  </a:cubicBezTo>
                  <a:cubicBezTo>
                    <a:pt x="29874" y="150527"/>
                    <a:pt x="60069" y="160528"/>
                    <a:pt x="59211" y="191580"/>
                  </a:cubicBezTo>
                  <a:cubicBezTo>
                    <a:pt x="58735" y="206057"/>
                    <a:pt x="39971" y="217964"/>
                    <a:pt x="41400" y="203390"/>
                  </a:cubicBezTo>
                  <a:cubicBezTo>
                    <a:pt x="43400" y="183959"/>
                    <a:pt x="23302" y="165195"/>
                    <a:pt x="14158" y="149860"/>
                  </a:cubicBezTo>
                  <a:cubicBezTo>
                    <a:pt x="7205" y="138239"/>
                    <a:pt x="1680" y="125285"/>
                    <a:pt x="442" y="111665"/>
                  </a:cubicBezTo>
                  <a:cubicBezTo>
                    <a:pt x="-2892" y="75851"/>
                    <a:pt x="13396" y="36417"/>
                    <a:pt x="23588" y="2889"/>
                  </a:cubicBezTo>
                  <a:close/>
                </a:path>
              </a:pathLst>
            </a:custGeom>
            <a:solidFill>
              <a:srgbClr val="FFDF29"/>
            </a:solidFill>
            <a:ln w="9525" cap="flat">
              <a:noFill/>
              <a:prstDash val="solid"/>
              <a:miter/>
            </a:ln>
          </p:spPr>
          <p:txBody>
            <a:bodyPr rtlCol="0" anchor="ctr"/>
            <a:lstStyle/>
            <a:p>
              <a:endParaRPr lang="es-HN"/>
            </a:p>
          </p:txBody>
        </p:sp>
        <p:sp>
          <p:nvSpPr>
            <p:cNvPr id="57" name="Forma libre: forma 56">
              <a:extLst>
                <a:ext uri="{FF2B5EF4-FFF2-40B4-BE49-F238E27FC236}">
                  <a16:creationId xmlns:a16="http://schemas.microsoft.com/office/drawing/2014/main" id="{BFFADA61-E7DB-4B6E-AE91-07EF9AAB5AA7}"/>
                </a:ext>
              </a:extLst>
            </p:cNvPr>
            <p:cNvSpPr/>
            <p:nvPr/>
          </p:nvSpPr>
          <p:spPr>
            <a:xfrm>
              <a:off x="3320822" y="5419421"/>
              <a:ext cx="48736" cy="318769"/>
            </a:xfrm>
            <a:custGeom>
              <a:avLst/>
              <a:gdLst>
                <a:gd name="connsiteX0" fmla="*/ 42263 w 48736"/>
                <a:gd name="connsiteY0" fmla="*/ 2389 h 318769"/>
                <a:gd name="connsiteX1" fmla="*/ 48645 w 48736"/>
                <a:gd name="connsiteY1" fmla="*/ 4866 h 318769"/>
                <a:gd name="connsiteX2" fmla="*/ 17498 w 48736"/>
                <a:gd name="connsiteY2" fmla="*/ 174125 h 318769"/>
                <a:gd name="connsiteX3" fmla="*/ 22927 w 48736"/>
                <a:gd name="connsiteY3" fmla="*/ 315381 h 318769"/>
                <a:gd name="connsiteX4" fmla="*/ 8449 w 48736"/>
                <a:gd name="connsiteY4" fmla="*/ 302522 h 318769"/>
                <a:gd name="connsiteX5" fmla="*/ 9307 w 48736"/>
                <a:gd name="connsiteY5" fmla="*/ 213178 h 318769"/>
                <a:gd name="connsiteX6" fmla="*/ 448 w 48736"/>
                <a:gd name="connsiteY6" fmla="*/ 145931 h 318769"/>
                <a:gd name="connsiteX7" fmla="*/ 42263 w 48736"/>
                <a:gd name="connsiteY7" fmla="*/ 2389 h 31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6" h="318769">
                  <a:moveTo>
                    <a:pt x="42263" y="2389"/>
                  </a:moveTo>
                  <a:cubicBezTo>
                    <a:pt x="44073" y="-2087"/>
                    <a:pt x="49502" y="294"/>
                    <a:pt x="48645" y="4866"/>
                  </a:cubicBezTo>
                  <a:cubicBezTo>
                    <a:pt x="37596" y="59635"/>
                    <a:pt x="10735" y="117356"/>
                    <a:pt x="17498" y="174125"/>
                  </a:cubicBezTo>
                  <a:cubicBezTo>
                    <a:pt x="23213" y="221941"/>
                    <a:pt x="59218" y="270804"/>
                    <a:pt x="22927" y="315381"/>
                  </a:cubicBezTo>
                  <a:cubicBezTo>
                    <a:pt x="15117" y="325001"/>
                    <a:pt x="544" y="312047"/>
                    <a:pt x="8449" y="302522"/>
                  </a:cubicBezTo>
                  <a:cubicBezTo>
                    <a:pt x="30452" y="276138"/>
                    <a:pt x="18260" y="242229"/>
                    <a:pt x="9307" y="213178"/>
                  </a:cubicBezTo>
                  <a:cubicBezTo>
                    <a:pt x="2449" y="190889"/>
                    <a:pt x="-1361" y="169363"/>
                    <a:pt x="448" y="145931"/>
                  </a:cubicBezTo>
                  <a:cubicBezTo>
                    <a:pt x="4354" y="97163"/>
                    <a:pt x="23689" y="47347"/>
                    <a:pt x="42263" y="2389"/>
                  </a:cubicBezTo>
                  <a:close/>
                </a:path>
              </a:pathLst>
            </a:custGeom>
            <a:solidFill>
              <a:srgbClr val="FFDF29"/>
            </a:solidFill>
            <a:ln w="9525" cap="flat">
              <a:noFill/>
              <a:prstDash val="solid"/>
              <a:miter/>
            </a:ln>
          </p:spPr>
          <p:txBody>
            <a:bodyPr rtlCol="0" anchor="ctr"/>
            <a:lstStyle/>
            <a:p>
              <a:endParaRPr lang="es-HN"/>
            </a:p>
          </p:txBody>
        </p:sp>
        <p:sp>
          <p:nvSpPr>
            <p:cNvPr id="58" name="Forma libre: forma 57">
              <a:extLst>
                <a:ext uri="{FF2B5EF4-FFF2-40B4-BE49-F238E27FC236}">
                  <a16:creationId xmlns:a16="http://schemas.microsoft.com/office/drawing/2014/main" id="{CEAAE252-4F03-4E14-8C88-9E5592A73BA7}"/>
                </a:ext>
              </a:extLst>
            </p:cNvPr>
            <p:cNvSpPr/>
            <p:nvPr/>
          </p:nvSpPr>
          <p:spPr>
            <a:xfrm>
              <a:off x="3242547" y="5264566"/>
              <a:ext cx="28831" cy="157531"/>
            </a:xfrm>
            <a:custGeom>
              <a:avLst/>
              <a:gdLst>
                <a:gd name="connsiteX0" fmla="*/ 23479 w 28831"/>
                <a:gd name="connsiteY0" fmla="*/ 1797 h 157531"/>
                <a:gd name="connsiteX1" fmla="*/ 28622 w 28831"/>
                <a:gd name="connsiteY1" fmla="*/ 4083 h 157531"/>
                <a:gd name="connsiteX2" fmla="*/ 19954 w 28831"/>
                <a:gd name="connsiteY2" fmla="*/ 143529 h 157531"/>
                <a:gd name="connsiteX3" fmla="*/ 7858 w 28831"/>
                <a:gd name="connsiteY3" fmla="*/ 151530 h 157531"/>
                <a:gd name="connsiteX4" fmla="*/ 23479 w 28831"/>
                <a:gd name="connsiteY4" fmla="*/ 1797 h 15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157531">
                  <a:moveTo>
                    <a:pt x="23479" y="1797"/>
                  </a:moveTo>
                  <a:cubicBezTo>
                    <a:pt x="25288" y="-1537"/>
                    <a:pt x="29860" y="82"/>
                    <a:pt x="28622" y="4083"/>
                  </a:cubicBezTo>
                  <a:cubicBezTo>
                    <a:pt x="14620" y="50374"/>
                    <a:pt x="6905" y="96761"/>
                    <a:pt x="19954" y="143529"/>
                  </a:cubicBezTo>
                  <a:cubicBezTo>
                    <a:pt x="23383" y="155625"/>
                    <a:pt x="11191" y="163626"/>
                    <a:pt x="7858" y="151530"/>
                  </a:cubicBezTo>
                  <a:cubicBezTo>
                    <a:pt x="-5954" y="100761"/>
                    <a:pt x="-2048" y="47707"/>
                    <a:pt x="23479" y="1797"/>
                  </a:cubicBezTo>
                  <a:close/>
                </a:path>
              </a:pathLst>
            </a:custGeom>
            <a:solidFill>
              <a:srgbClr val="FFDF29"/>
            </a:solidFill>
            <a:ln w="9525" cap="flat">
              <a:noFill/>
              <a:prstDash val="solid"/>
              <a:miter/>
            </a:ln>
          </p:spPr>
          <p:txBody>
            <a:bodyPr rtlCol="0" anchor="ctr"/>
            <a:lstStyle/>
            <a:p>
              <a:endParaRPr lang="es-HN"/>
            </a:p>
          </p:txBody>
        </p:sp>
        <p:sp>
          <p:nvSpPr>
            <p:cNvPr id="59" name="Forma libre: forma 58">
              <a:extLst>
                <a:ext uri="{FF2B5EF4-FFF2-40B4-BE49-F238E27FC236}">
                  <a16:creationId xmlns:a16="http://schemas.microsoft.com/office/drawing/2014/main" id="{A616BB5F-B0BC-4CDF-9CD8-56F0606D3CA0}"/>
                </a:ext>
              </a:extLst>
            </p:cNvPr>
            <p:cNvSpPr/>
            <p:nvPr/>
          </p:nvSpPr>
          <p:spPr>
            <a:xfrm>
              <a:off x="3008081" y="5395587"/>
              <a:ext cx="91770" cy="333593"/>
            </a:xfrm>
            <a:custGeom>
              <a:avLst/>
              <a:gdLst>
                <a:gd name="connsiteX0" fmla="*/ 7913 w 91770"/>
                <a:gd name="connsiteY0" fmla="*/ 154525 h 333593"/>
                <a:gd name="connsiteX1" fmla="*/ 62872 w 91770"/>
                <a:gd name="connsiteY1" fmla="*/ 91184 h 333593"/>
                <a:gd name="connsiteX2" fmla="*/ 79732 w 91770"/>
                <a:gd name="connsiteY2" fmla="*/ 3173 h 333593"/>
                <a:gd name="connsiteX3" fmla="*/ 87828 w 91770"/>
                <a:gd name="connsiteY3" fmla="*/ 3745 h 333593"/>
                <a:gd name="connsiteX4" fmla="*/ 86399 w 91770"/>
                <a:gd name="connsiteY4" fmla="*/ 85755 h 333593"/>
                <a:gd name="connsiteX5" fmla="*/ 39631 w 91770"/>
                <a:gd name="connsiteY5" fmla="*/ 147667 h 333593"/>
                <a:gd name="connsiteX6" fmla="*/ 21058 w 91770"/>
                <a:gd name="connsiteY6" fmla="*/ 193578 h 333593"/>
                <a:gd name="connsiteX7" fmla="*/ 38107 w 91770"/>
                <a:gd name="connsiteY7" fmla="*/ 242632 h 333593"/>
                <a:gd name="connsiteX8" fmla="*/ 35821 w 91770"/>
                <a:gd name="connsiteY8" fmla="*/ 325309 h 333593"/>
                <a:gd name="connsiteX9" fmla="*/ 14009 w 91770"/>
                <a:gd name="connsiteY9" fmla="*/ 320927 h 333593"/>
                <a:gd name="connsiteX10" fmla="*/ 8104 w 91770"/>
                <a:gd name="connsiteY10" fmla="*/ 223582 h 333593"/>
                <a:gd name="connsiteX11" fmla="*/ 7913 w 91770"/>
                <a:gd name="connsiteY11" fmla="*/ 154525 h 33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70" h="333593">
                  <a:moveTo>
                    <a:pt x="7913" y="154525"/>
                  </a:moveTo>
                  <a:cubicBezTo>
                    <a:pt x="21439" y="128998"/>
                    <a:pt x="50299" y="117664"/>
                    <a:pt x="62872" y="91184"/>
                  </a:cubicBezTo>
                  <a:cubicBezTo>
                    <a:pt x="75255" y="65276"/>
                    <a:pt x="77160" y="31462"/>
                    <a:pt x="79732" y="3173"/>
                  </a:cubicBezTo>
                  <a:cubicBezTo>
                    <a:pt x="80208" y="-1685"/>
                    <a:pt x="87161" y="-542"/>
                    <a:pt x="87828" y="3745"/>
                  </a:cubicBezTo>
                  <a:cubicBezTo>
                    <a:pt x="91924" y="32034"/>
                    <a:pt x="94686" y="57656"/>
                    <a:pt x="86399" y="85755"/>
                  </a:cubicBezTo>
                  <a:cubicBezTo>
                    <a:pt x="78112" y="113854"/>
                    <a:pt x="59634" y="128046"/>
                    <a:pt x="39631" y="147667"/>
                  </a:cubicBezTo>
                  <a:cubicBezTo>
                    <a:pt x="27058" y="160050"/>
                    <a:pt x="18962" y="175385"/>
                    <a:pt x="21058" y="193578"/>
                  </a:cubicBezTo>
                  <a:cubicBezTo>
                    <a:pt x="23058" y="210628"/>
                    <a:pt x="33726" y="226058"/>
                    <a:pt x="38107" y="242632"/>
                  </a:cubicBezTo>
                  <a:cubicBezTo>
                    <a:pt x="45442" y="270064"/>
                    <a:pt x="44299" y="298353"/>
                    <a:pt x="35821" y="325309"/>
                  </a:cubicBezTo>
                  <a:cubicBezTo>
                    <a:pt x="31535" y="338929"/>
                    <a:pt x="9532" y="334548"/>
                    <a:pt x="14009" y="320927"/>
                  </a:cubicBezTo>
                  <a:cubicBezTo>
                    <a:pt x="24963" y="286828"/>
                    <a:pt x="21248" y="256348"/>
                    <a:pt x="8104" y="223582"/>
                  </a:cubicBezTo>
                  <a:cubicBezTo>
                    <a:pt x="-1136" y="200722"/>
                    <a:pt x="-4088" y="177195"/>
                    <a:pt x="7913" y="154525"/>
                  </a:cubicBezTo>
                  <a:close/>
                </a:path>
              </a:pathLst>
            </a:custGeom>
            <a:solidFill>
              <a:srgbClr val="FFDF29"/>
            </a:solidFill>
            <a:ln w="9525" cap="flat">
              <a:noFill/>
              <a:prstDash val="solid"/>
              <a:miter/>
            </a:ln>
          </p:spPr>
          <p:txBody>
            <a:bodyPr rtlCol="0" anchor="ctr"/>
            <a:lstStyle/>
            <a:p>
              <a:endParaRPr lang="es-HN"/>
            </a:p>
          </p:txBody>
        </p:sp>
        <p:sp>
          <p:nvSpPr>
            <p:cNvPr id="60" name="Forma libre: forma 59">
              <a:extLst>
                <a:ext uri="{FF2B5EF4-FFF2-40B4-BE49-F238E27FC236}">
                  <a16:creationId xmlns:a16="http://schemas.microsoft.com/office/drawing/2014/main" id="{5D0DCE77-9486-4127-BAA2-BFECBAF41D9C}"/>
                </a:ext>
              </a:extLst>
            </p:cNvPr>
            <p:cNvSpPr/>
            <p:nvPr/>
          </p:nvSpPr>
          <p:spPr>
            <a:xfrm>
              <a:off x="2856900" y="5365216"/>
              <a:ext cx="87361" cy="207220"/>
            </a:xfrm>
            <a:custGeom>
              <a:avLst/>
              <a:gdLst>
                <a:gd name="connsiteX0" fmla="*/ 4409 w 87361"/>
                <a:gd name="connsiteY0" fmla="*/ 1635 h 207220"/>
                <a:gd name="connsiteX1" fmla="*/ 33746 w 87361"/>
                <a:gd name="connsiteY1" fmla="*/ 96409 h 207220"/>
                <a:gd name="connsiteX2" fmla="*/ 46605 w 87361"/>
                <a:gd name="connsiteY2" fmla="*/ 151368 h 207220"/>
                <a:gd name="connsiteX3" fmla="*/ 84609 w 87361"/>
                <a:gd name="connsiteY3" fmla="*/ 190802 h 207220"/>
                <a:gd name="connsiteX4" fmla="*/ 72322 w 87361"/>
                <a:gd name="connsiteY4" fmla="*/ 204518 h 207220"/>
                <a:gd name="connsiteX5" fmla="*/ 18506 w 87361"/>
                <a:gd name="connsiteY5" fmla="*/ 123841 h 207220"/>
                <a:gd name="connsiteX6" fmla="*/ 13553 w 87361"/>
                <a:gd name="connsiteY6" fmla="*/ 67358 h 207220"/>
                <a:gd name="connsiteX7" fmla="*/ 123 w 87361"/>
                <a:gd name="connsiteY7" fmla="*/ 3731 h 207220"/>
                <a:gd name="connsiteX8" fmla="*/ 4409 w 87361"/>
                <a:gd name="connsiteY8" fmla="*/ 1635 h 20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1" h="207220">
                  <a:moveTo>
                    <a:pt x="4409" y="1635"/>
                  </a:moveTo>
                  <a:cubicBezTo>
                    <a:pt x="24507" y="29448"/>
                    <a:pt x="31365" y="62976"/>
                    <a:pt x="33746" y="96409"/>
                  </a:cubicBezTo>
                  <a:cubicBezTo>
                    <a:pt x="35079" y="115173"/>
                    <a:pt x="36508" y="134890"/>
                    <a:pt x="46605" y="151368"/>
                  </a:cubicBezTo>
                  <a:cubicBezTo>
                    <a:pt x="56130" y="166894"/>
                    <a:pt x="72036" y="177848"/>
                    <a:pt x="84609" y="190802"/>
                  </a:cubicBezTo>
                  <a:cubicBezTo>
                    <a:pt x="92896" y="199279"/>
                    <a:pt x="80609" y="213090"/>
                    <a:pt x="72322" y="204518"/>
                  </a:cubicBezTo>
                  <a:cubicBezTo>
                    <a:pt x="47462" y="178800"/>
                    <a:pt x="24697" y="160989"/>
                    <a:pt x="18506" y="123841"/>
                  </a:cubicBezTo>
                  <a:cubicBezTo>
                    <a:pt x="15458" y="105172"/>
                    <a:pt x="15839" y="86122"/>
                    <a:pt x="13553" y="67358"/>
                  </a:cubicBezTo>
                  <a:cubicBezTo>
                    <a:pt x="10886" y="45831"/>
                    <a:pt x="4314" y="24972"/>
                    <a:pt x="123" y="3731"/>
                  </a:cubicBezTo>
                  <a:cubicBezTo>
                    <a:pt x="-639" y="-365"/>
                    <a:pt x="2313" y="-1127"/>
                    <a:pt x="4409" y="1635"/>
                  </a:cubicBezTo>
                  <a:close/>
                </a:path>
              </a:pathLst>
            </a:custGeom>
            <a:solidFill>
              <a:srgbClr val="FFDF29"/>
            </a:solidFill>
            <a:ln w="9525" cap="flat">
              <a:noFill/>
              <a:prstDash val="solid"/>
              <a:miter/>
            </a:ln>
          </p:spPr>
          <p:txBody>
            <a:bodyPr rtlCol="0" anchor="ctr"/>
            <a:lstStyle/>
            <a:p>
              <a:endParaRPr lang="es-HN"/>
            </a:p>
          </p:txBody>
        </p:sp>
        <p:sp>
          <p:nvSpPr>
            <p:cNvPr id="61" name="Forma libre: forma 60">
              <a:extLst>
                <a:ext uri="{FF2B5EF4-FFF2-40B4-BE49-F238E27FC236}">
                  <a16:creationId xmlns:a16="http://schemas.microsoft.com/office/drawing/2014/main" id="{9C53B763-C778-4A8F-B210-897F9CFE970F}"/>
                </a:ext>
              </a:extLst>
            </p:cNvPr>
            <p:cNvSpPr/>
            <p:nvPr/>
          </p:nvSpPr>
          <p:spPr>
            <a:xfrm>
              <a:off x="3150621" y="5594123"/>
              <a:ext cx="171990" cy="407685"/>
            </a:xfrm>
            <a:custGeom>
              <a:avLst/>
              <a:gdLst>
                <a:gd name="connsiteX0" fmla="*/ 34157 w 171990"/>
                <a:gd name="connsiteY0" fmla="*/ 98769 h 407685"/>
                <a:gd name="connsiteX1" fmla="*/ 533 w 171990"/>
                <a:gd name="connsiteY1" fmla="*/ 2661 h 407685"/>
                <a:gd name="connsiteX2" fmla="*/ 7106 w 171990"/>
                <a:gd name="connsiteY2" fmla="*/ 2280 h 407685"/>
                <a:gd name="connsiteX3" fmla="*/ 71018 w 171990"/>
                <a:gd name="connsiteY3" fmla="*/ 191447 h 407685"/>
                <a:gd name="connsiteX4" fmla="*/ 54731 w 171990"/>
                <a:gd name="connsiteY4" fmla="*/ 250978 h 407685"/>
                <a:gd name="connsiteX5" fmla="*/ 72542 w 171990"/>
                <a:gd name="connsiteY5" fmla="*/ 306795 h 407685"/>
                <a:gd name="connsiteX6" fmla="*/ 167792 w 171990"/>
                <a:gd name="connsiteY6" fmla="*/ 384328 h 407685"/>
                <a:gd name="connsiteX7" fmla="*/ 151886 w 171990"/>
                <a:gd name="connsiteY7" fmla="*/ 405950 h 407685"/>
                <a:gd name="connsiteX8" fmla="*/ 35776 w 171990"/>
                <a:gd name="connsiteY8" fmla="*/ 230785 h 407685"/>
                <a:gd name="connsiteX9" fmla="*/ 56255 w 171990"/>
                <a:gd name="connsiteY9" fmla="*/ 167253 h 407685"/>
                <a:gd name="connsiteX10" fmla="*/ 34157 w 171990"/>
                <a:gd name="connsiteY10" fmla="*/ 98769 h 4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90" h="407685">
                  <a:moveTo>
                    <a:pt x="34157" y="98769"/>
                  </a:moveTo>
                  <a:cubicBezTo>
                    <a:pt x="16726" y="68289"/>
                    <a:pt x="-3562" y="39237"/>
                    <a:pt x="533" y="2661"/>
                  </a:cubicBezTo>
                  <a:cubicBezTo>
                    <a:pt x="914" y="-672"/>
                    <a:pt x="6344" y="-958"/>
                    <a:pt x="7106" y="2280"/>
                  </a:cubicBezTo>
                  <a:cubicBezTo>
                    <a:pt x="22536" y="65336"/>
                    <a:pt x="92926" y="122010"/>
                    <a:pt x="71018" y="191447"/>
                  </a:cubicBezTo>
                  <a:cubicBezTo>
                    <a:pt x="64637" y="211640"/>
                    <a:pt x="54350" y="229166"/>
                    <a:pt x="54731" y="250978"/>
                  </a:cubicBezTo>
                  <a:cubicBezTo>
                    <a:pt x="55112" y="270695"/>
                    <a:pt x="62160" y="290126"/>
                    <a:pt x="72542" y="306795"/>
                  </a:cubicBezTo>
                  <a:cubicBezTo>
                    <a:pt x="93878" y="341180"/>
                    <a:pt x="134645" y="362516"/>
                    <a:pt x="167792" y="384328"/>
                  </a:cubicBezTo>
                  <a:cubicBezTo>
                    <a:pt x="179699" y="392139"/>
                    <a:pt x="163697" y="413951"/>
                    <a:pt x="151886" y="405950"/>
                  </a:cubicBezTo>
                  <a:cubicBezTo>
                    <a:pt x="94069" y="366802"/>
                    <a:pt x="20060" y="311176"/>
                    <a:pt x="35776" y="230785"/>
                  </a:cubicBezTo>
                  <a:cubicBezTo>
                    <a:pt x="40062" y="208687"/>
                    <a:pt x="55112" y="190018"/>
                    <a:pt x="56255" y="167253"/>
                  </a:cubicBezTo>
                  <a:cubicBezTo>
                    <a:pt x="57302" y="142679"/>
                    <a:pt x="45968" y="119533"/>
                    <a:pt x="34157" y="98769"/>
                  </a:cubicBezTo>
                  <a:close/>
                </a:path>
              </a:pathLst>
            </a:custGeom>
            <a:solidFill>
              <a:srgbClr val="FFDF29"/>
            </a:solidFill>
            <a:ln w="9525" cap="flat">
              <a:noFill/>
              <a:prstDash val="solid"/>
              <a:miter/>
            </a:ln>
          </p:spPr>
          <p:txBody>
            <a:bodyPr rtlCol="0" anchor="ctr"/>
            <a:lstStyle/>
            <a:p>
              <a:endParaRPr lang="es-HN"/>
            </a:p>
          </p:txBody>
        </p:sp>
        <p:sp>
          <p:nvSpPr>
            <p:cNvPr id="62" name="Forma libre: forma 61">
              <a:extLst>
                <a:ext uri="{FF2B5EF4-FFF2-40B4-BE49-F238E27FC236}">
                  <a16:creationId xmlns:a16="http://schemas.microsoft.com/office/drawing/2014/main" id="{E394B6BF-1F81-4712-BD06-1A19D6EDA5BA}"/>
                </a:ext>
              </a:extLst>
            </p:cNvPr>
            <p:cNvSpPr/>
            <p:nvPr/>
          </p:nvSpPr>
          <p:spPr>
            <a:xfrm>
              <a:off x="3095853" y="5970165"/>
              <a:ext cx="83786" cy="114465"/>
            </a:xfrm>
            <a:custGeom>
              <a:avLst/>
              <a:gdLst>
                <a:gd name="connsiteX0" fmla="*/ 4724 w 83786"/>
                <a:gd name="connsiteY0" fmla="*/ 96107 h 114465"/>
                <a:gd name="connsiteX1" fmla="*/ 38633 w 83786"/>
                <a:gd name="connsiteY1" fmla="*/ 75152 h 114465"/>
                <a:gd name="connsiteX2" fmla="*/ 55397 w 83786"/>
                <a:gd name="connsiteY2" fmla="*/ 56388 h 114465"/>
                <a:gd name="connsiteX3" fmla="*/ 76542 w 83786"/>
                <a:gd name="connsiteY3" fmla="*/ 0 h 114465"/>
                <a:gd name="connsiteX4" fmla="*/ 78638 w 83786"/>
                <a:gd name="connsiteY4" fmla="*/ 1048 h 114465"/>
                <a:gd name="connsiteX5" fmla="*/ 70065 w 83786"/>
                <a:gd name="connsiteY5" fmla="*/ 69056 h 114465"/>
                <a:gd name="connsiteX6" fmla="*/ 15963 w 83786"/>
                <a:gd name="connsiteY6" fmla="*/ 113062 h 114465"/>
                <a:gd name="connsiteX7" fmla="*/ 533 w 83786"/>
                <a:gd name="connsiteY7" fmla="*/ 100679 h 114465"/>
                <a:gd name="connsiteX8" fmla="*/ 4724 w 83786"/>
                <a:gd name="connsiteY8" fmla="*/ 96107 h 1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86" h="114465">
                  <a:moveTo>
                    <a:pt x="4724" y="96107"/>
                  </a:moveTo>
                  <a:cubicBezTo>
                    <a:pt x="4724" y="96107"/>
                    <a:pt x="25393" y="84392"/>
                    <a:pt x="38633" y="75152"/>
                  </a:cubicBezTo>
                  <a:cubicBezTo>
                    <a:pt x="46824" y="69437"/>
                    <a:pt x="51110" y="62865"/>
                    <a:pt x="55397" y="56388"/>
                  </a:cubicBezTo>
                  <a:cubicBezTo>
                    <a:pt x="72732" y="30099"/>
                    <a:pt x="70065" y="95"/>
                    <a:pt x="76542" y="0"/>
                  </a:cubicBezTo>
                  <a:cubicBezTo>
                    <a:pt x="76733" y="0"/>
                    <a:pt x="77495" y="0"/>
                    <a:pt x="78638" y="1048"/>
                  </a:cubicBezTo>
                  <a:cubicBezTo>
                    <a:pt x="87782" y="8763"/>
                    <a:pt x="84638" y="41910"/>
                    <a:pt x="70065" y="69056"/>
                  </a:cubicBezTo>
                  <a:cubicBezTo>
                    <a:pt x="58540" y="90392"/>
                    <a:pt x="32822" y="103632"/>
                    <a:pt x="15963" y="113062"/>
                  </a:cubicBezTo>
                  <a:cubicBezTo>
                    <a:pt x="6819" y="118205"/>
                    <a:pt x="-2325" y="108109"/>
                    <a:pt x="533" y="100679"/>
                  </a:cubicBezTo>
                  <a:cubicBezTo>
                    <a:pt x="1390" y="98393"/>
                    <a:pt x="3390" y="96869"/>
                    <a:pt x="4724" y="96107"/>
                  </a:cubicBezTo>
                  <a:close/>
                </a:path>
              </a:pathLst>
            </a:custGeom>
            <a:solidFill>
              <a:srgbClr val="FFDF29"/>
            </a:solidFill>
            <a:ln w="9525" cap="flat">
              <a:noFill/>
              <a:prstDash val="solid"/>
              <a:miter/>
            </a:ln>
          </p:spPr>
          <p:txBody>
            <a:bodyPr rtlCol="0" anchor="ctr"/>
            <a:lstStyle/>
            <a:p>
              <a:endParaRPr lang="es-HN"/>
            </a:p>
          </p:txBody>
        </p:sp>
        <p:sp>
          <p:nvSpPr>
            <p:cNvPr id="63" name="Forma libre: forma 62">
              <a:extLst>
                <a:ext uri="{FF2B5EF4-FFF2-40B4-BE49-F238E27FC236}">
                  <a16:creationId xmlns:a16="http://schemas.microsoft.com/office/drawing/2014/main" id="{00CCD375-7643-4026-B12E-054D9A0CD801}"/>
                </a:ext>
              </a:extLst>
            </p:cNvPr>
            <p:cNvSpPr/>
            <p:nvPr/>
          </p:nvSpPr>
          <p:spPr>
            <a:xfrm>
              <a:off x="2785944" y="5895201"/>
              <a:ext cx="206361" cy="257108"/>
            </a:xfrm>
            <a:custGeom>
              <a:avLst/>
              <a:gdLst>
                <a:gd name="connsiteX0" fmla="*/ 2403 w 206361"/>
                <a:gd name="connsiteY0" fmla="*/ 239936 h 257108"/>
                <a:gd name="connsiteX1" fmla="*/ 122418 w 206361"/>
                <a:gd name="connsiteY1" fmla="*/ 146972 h 257108"/>
                <a:gd name="connsiteX2" fmla="*/ 184425 w 206361"/>
                <a:gd name="connsiteY2" fmla="*/ 93918 h 257108"/>
                <a:gd name="connsiteX3" fmla="*/ 190236 w 206361"/>
                <a:gd name="connsiteY3" fmla="*/ 3907 h 257108"/>
                <a:gd name="connsiteX4" fmla="*/ 197570 w 206361"/>
                <a:gd name="connsiteY4" fmla="*/ 2478 h 257108"/>
                <a:gd name="connsiteX5" fmla="*/ 163947 w 206361"/>
                <a:gd name="connsiteY5" fmla="*/ 141734 h 257108"/>
                <a:gd name="connsiteX6" fmla="*/ 17547 w 206361"/>
                <a:gd name="connsiteY6" fmla="*/ 253462 h 257108"/>
                <a:gd name="connsiteX7" fmla="*/ 2403 w 206361"/>
                <a:gd name="connsiteY7" fmla="*/ 239936 h 25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1" h="257108">
                  <a:moveTo>
                    <a:pt x="2403" y="239936"/>
                  </a:moveTo>
                  <a:cubicBezTo>
                    <a:pt x="35359" y="200217"/>
                    <a:pt x="78412" y="172880"/>
                    <a:pt x="122418" y="146972"/>
                  </a:cubicBezTo>
                  <a:cubicBezTo>
                    <a:pt x="146135" y="133066"/>
                    <a:pt x="172710" y="120588"/>
                    <a:pt x="184425" y="93918"/>
                  </a:cubicBezTo>
                  <a:cubicBezTo>
                    <a:pt x="196141" y="67153"/>
                    <a:pt x="194331" y="32291"/>
                    <a:pt x="190236" y="3907"/>
                  </a:cubicBezTo>
                  <a:cubicBezTo>
                    <a:pt x="189664" y="-284"/>
                    <a:pt x="196332" y="-1618"/>
                    <a:pt x="197570" y="2478"/>
                  </a:cubicBezTo>
                  <a:cubicBezTo>
                    <a:pt x="212524" y="54199"/>
                    <a:pt x="212619" y="108301"/>
                    <a:pt x="163947" y="141734"/>
                  </a:cubicBezTo>
                  <a:cubicBezTo>
                    <a:pt x="112607" y="177071"/>
                    <a:pt x="56505" y="202694"/>
                    <a:pt x="17547" y="253462"/>
                  </a:cubicBezTo>
                  <a:cubicBezTo>
                    <a:pt x="9642" y="263749"/>
                    <a:pt x="-5979" y="250033"/>
                    <a:pt x="2403" y="239936"/>
                  </a:cubicBezTo>
                  <a:close/>
                </a:path>
              </a:pathLst>
            </a:custGeom>
            <a:solidFill>
              <a:srgbClr val="FFDF29"/>
            </a:solidFill>
            <a:ln w="9525" cap="flat">
              <a:noFill/>
              <a:prstDash val="solid"/>
              <a:miter/>
            </a:ln>
          </p:spPr>
          <p:txBody>
            <a:bodyPr rtlCol="0" anchor="ctr"/>
            <a:lstStyle/>
            <a:p>
              <a:endParaRPr lang="es-HN"/>
            </a:p>
          </p:txBody>
        </p:sp>
        <p:sp>
          <p:nvSpPr>
            <p:cNvPr id="64" name="Forma libre: forma 63">
              <a:extLst>
                <a:ext uri="{FF2B5EF4-FFF2-40B4-BE49-F238E27FC236}">
                  <a16:creationId xmlns:a16="http://schemas.microsoft.com/office/drawing/2014/main" id="{B65D72BE-D1EF-4DD6-BC57-1FF06B1B84FE}"/>
                </a:ext>
              </a:extLst>
            </p:cNvPr>
            <p:cNvSpPr/>
            <p:nvPr/>
          </p:nvSpPr>
          <p:spPr>
            <a:xfrm>
              <a:off x="2805099" y="5889719"/>
              <a:ext cx="44885" cy="137299"/>
            </a:xfrm>
            <a:custGeom>
              <a:avLst/>
              <a:gdLst>
                <a:gd name="connsiteX0" fmla="*/ 9537 w 44885"/>
                <a:gd name="connsiteY0" fmla="*/ 2626 h 137299"/>
                <a:gd name="connsiteX1" fmla="*/ 18490 w 44885"/>
                <a:gd name="connsiteY1" fmla="*/ 5770 h 137299"/>
                <a:gd name="connsiteX2" fmla="*/ 44208 w 44885"/>
                <a:gd name="connsiteY2" fmla="*/ 123403 h 137299"/>
                <a:gd name="connsiteX3" fmla="*/ 25539 w 44885"/>
                <a:gd name="connsiteY3" fmla="*/ 132547 h 137299"/>
                <a:gd name="connsiteX4" fmla="*/ 2203 w 44885"/>
                <a:gd name="connsiteY4" fmla="*/ 70635 h 137299"/>
                <a:gd name="connsiteX5" fmla="*/ 9537 w 44885"/>
                <a:gd name="connsiteY5" fmla="*/ 2626 h 1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85" h="137299">
                  <a:moveTo>
                    <a:pt x="9537" y="2626"/>
                  </a:moveTo>
                  <a:cubicBezTo>
                    <a:pt x="11347" y="-2517"/>
                    <a:pt x="19538" y="626"/>
                    <a:pt x="18490" y="5770"/>
                  </a:cubicBezTo>
                  <a:cubicBezTo>
                    <a:pt x="10013" y="48442"/>
                    <a:pt x="29158" y="85208"/>
                    <a:pt x="44208" y="123403"/>
                  </a:cubicBezTo>
                  <a:cubicBezTo>
                    <a:pt x="48494" y="134262"/>
                    <a:pt x="31254" y="143120"/>
                    <a:pt x="25539" y="132547"/>
                  </a:cubicBezTo>
                  <a:cubicBezTo>
                    <a:pt x="15252" y="113307"/>
                    <a:pt x="6394" y="92161"/>
                    <a:pt x="2203" y="70635"/>
                  </a:cubicBezTo>
                  <a:cubicBezTo>
                    <a:pt x="-2750" y="45584"/>
                    <a:pt x="1060" y="26153"/>
                    <a:pt x="9537" y="2626"/>
                  </a:cubicBezTo>
                  <a:close/>
                </a:path>
              </a:pathLst>
            </a:custGeom>
            <a:solidFill>
              <a:srgbClr val="FFDF29"/>
            </a:solidFill>
            <a:ln w="9525" cap="flat">
              <a:noFill/>
              <a:prstDash val="solid"/>
              <a:miter/>
            </a:ln>
          </p:spPr>
          <p:txBody>
            <a:bodyPr rtlCol="0" anchor="ctr"/>
            <a:lstStyle/>
            <a:p>
              <a:endParaRPr lang="es-HN"/>
            </a:p>
          </p:txBody>
        </p:sp>
        <p:sp>
          <p:nvSpPr>
            <p:cNvPr id="65" name="Forma libre: forma 64">
              <a:extLst>
                <a:ext uri="{FF2B5EF4-FFF2-40B4-BE49-F238E27FC236}">
                  <a16:creationId xmlns:a16="http://schemas.microsoft.com/office/drawing/2014/main" id="{4608622A-5182-436A-9294-29C893380A80}"/>
                </a:ext>
              </a:extLst>
            </p:cNvPr>
            <p:cNvSpPr/>
            <p:nvPr/>
          </p:nvSpPr>
          <p:spPr>
            <a:xfrm>
              <a:off x="2704466" y="6298521"/>
              <a:ext cx="194424" cy="140396"/>
            </a:xfrm>
            <a:custGeom>
              <a:avLst/>
              <a:gdLst>
                <a:gd name="connsiteX0" fmla="*/ 7110 w 194424"/>
                <a:gd name="connsiteY0" fmla="*/ 2542 h 140396"/>
                <a:gd name="connsiteX1" fmla="*/ 39209 w 194424"/>
                <a:gd name="connsiteY1" fmla="*/ 50262 h 140396"/>
                <a:gd name="connsiteX2" fmla="*/ 106741 w 194424"/>
                <a:gd name="connsiteY2" fmla="*/ 80933 h 140396"/>
                <a:gd name="connsiteX3" fmla="*/ 193704 w 194424"/>
                <a:gd name="connsiteY3" fmla="*/ 127510 h 140396"/>
                <a:gd name="connsiteX4" fmla="*/ 178083 w 194424"/>
                <a:gd name="connsiteY4" fmla="*/ 137892 h 140396"/>
                <a:gd name="connsiteX5" fmla="*/ 122553 w 194424"/>
                <a:gd name="connsiteY5" fmla="*/ 104745 h 140396"/>
                <a:gd name="connsiteX6" fmla="*/ 62259 w 194424"/>
                <a:gd name="connsiteY6" fmla="*/ 90267 h 140396"/>
                <a:gd name="connsiteX7" fmla="*/ 61 w 194424"/>
                <a:gd name="connsiteY7" fmla="*/ 5781 h 140396"/>
                <a:gd name="connsiteX8" fmla="*/ 7110 w 194424"/>
                <a:gd name="connsiteY8" fmla="*/ 2542 h 14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24" h="140396">
                  <a:moveTo>
                    <a:pt x="7110" y="2542"/>
                  </a:moveTo>
                  <a:cubicBezTo>
                    <a:pt x="20064" y="16830"/>
                    <a:pt x="26064" y="35880"/>
                    <a:pt x="39209" y="50262"/>
                  </a:cubicBezTo>
                  <a:cubicBezTo>
                    <a:pt x="57306" y="69884"/>
                    <a:pt x="81405" y="76075"/>
                    <a:pt x="106741" y="80933"/>
                  </a:cubicBezTo>
                  <a:cubicBezTo>
                    <a:pt x="138174" y="86934"/>
                    <a:pt x="179131" y="94935"/>
                    <a:pt x="193704" y="127510"/>
                  </a:cubicBezTo>
                  <a:cubicBezTo>
                    <a:pt x="197610" y="136273"/>
                    <a:pt x="184656" y="144750"/>
                    <a:pt x="178083" y="137892"/>
                  </a:cubicBezTo>
                  <a:cubicBezTo>
                    <a:pt x="161605" y="120652"/>
                    <a:pt x="146079" y="110556"/>
                    <a:pt x="122553" y="104745"/>
                  </a:cubicBezTo>
                  <a:cubicBezTo>
                    <a:pt x="102455" y="99792"/>
                    <a:pt x="81786" y="97506"/>
                    <a:pt x="62259" y="90267"/>
                  </a:cubicBezTo>
                  <a:cubicBezTo>
                    <a:pt x="29303" y="78075"/>
                    <a:pt x="4919" y="41214"/>
                    <a:pt x="61" y="5781"/>
                  </a:cubicBezTo>
                  <a:cubicBezTo>
                    <a:pt x="-510" y="-125"/>
                    <a:pt x="3014" y="-2030"/>
                    <a:pt x="7110" y="2542"/>
                  </a:cubicBezTo>
                  <a:close/>
                </a:path>
              </a:pathLst>
            </a:custGeom>
            <a:solidFill>
              <a:srgbClr val="FFDF29"/>
            </a:solidFill>
            <a:ln w="9525" cap="flat">
              <a:noFill/>
              <a:prstDash val="solid"/>
              <a:miter/>
            </a:ln>
          </p:spPr>
          <p:txBody>
            <a:bodyPr rtlCol="0" anchor="ctr"/>
            <a:lstStyle/>
            <a:p>
              <a:endParaRPr lang="es-HN"/>
            </a:p>
          </p:txBody>
        </p:sp>
        <p:sp>
          <p:nvSpPr>
            <p:cNvPr id="66" name="Forma libre: forma 65">
              <a:extLst>
                <a:ext uri="{FF2B5EF4-FFF2-40B4-BE49-F238E27FC236}">
                  <a16:creationId xmlns:a16="http://schemas.microsoft.com/office/drawing/2014/main" id="{98B4A9B8-FF6D-461D-ADAF-F01B0FA44E5D}"/>
                </a:ext>
              </a:extLst>
            </p:cNvPr>
            <p:cNvSpPr/>
            <p:nvPr/>
          </p:nvSpPr>
          <p:spPr>
            <a:xfrm>
              <a:off x="2859964" y="6132102"/>
              <a:ext cx="134170" cy="189456"/>
            </a:xfrm>
            <a:custGeom>
              <a:avLst/>
              <a:gdLst>
                <a:gd name="connsiteX0" fmla="*/ 1154 w 134170"/>
                <a:gd name="connsiteY0" fmla="*/ 173248 h 189456"/>
                <a:gd name="connsiteX1" fmla="*/ 73067 w 134170"/>
                <a:gd name="connsiteY1" fmla="*/ 109811 h 189456"/>
                <a:gd name="connsiteX2" fmla="*/ 114692 w 134170"/>
                <a:gd name="connsiteY2" fmla="*/ 61424 h 189456"/>
                <a:gd name="connsiteX3" fmla="*/ 126598 w 134170"/>
                <a:gd name="connsiteY3" fmla="*/ 2465 h 189456"/>
                <a:gd name="connsiteX4" fmla="*/ 132884 w 134170"/>
                <a:gd name="connsiteY4" fmla="*/ 2846 h 189456"/>
                <a:gd name="connsiteX5" fmla="*/ 108881 w 134170"/>
                <a:gd name="connsiteY5" fmla="*/ 104668 h 189456"/>
                <a:gd name="connsiteX6" fmla="*/ 21061 w 134170"/>
                <a:gd name="connsiteY6" fmla="*/ 183440 h 189456"/>
                <a:gd name="connsiteX7" fmla="*/ 1154 w 134170"/>
                <a:gd name="connsiteY7" fmla="*/ 173248 h 1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170" h="189456">
                  <a:moveTo>
                    <a:pt x="1154" y="173248"/>
                  </a:moveTo>
                  <a:cubicBezTo>
                    <a:pt x="15917" y="142101"/>
                    <a:pt x="45445" y="127528"/>
                    <a:pt x="73067" y="109811"/>
                  </a:cubicBezTo>
                  <a:cubicBezTo>
                    <a:pt x="92022" y="97619"/>
                    <a:pt x="107357" y="83237"/>
                    <a:pt x="114692" y="61424"/>
                  </a:cubicBezTo>
                  <a:cubicBezTo>
                    <a:pt x="120883" y="42946"/>
                    <a:pt x="124121" y="21705"/>
                    <a:pt x="126598" y="2465"/>
                  </a:cubicBezTo>
                  <a:cubicBezTo>
                    <a:pt x="127074" y="-1155"/>
                    <a:pt x="132599" y="-583"/>
                    <a:pt x="132884" y="2846"/>
                  </a:cubicBezTo>
                  <a:cubicBezTo>
                    <a:pt x="135837" y="39612"/>
                    <a:pt x="135837" y="75712"/>
                    <a:pt x="108881" y="104668"/>
                  </a:cubicBezTo>
                  <a:cubicBezTo>
                    <a:pt x="81830" y="133719"/>
                    <a:pt x="37539" y="144959"/>
                    <a:pt x="21061" y="183440"/>
                  </a:cubicBezTo>
                  <a:cubicBezTo>
                    <a:pt x="15441" y="196394"/>
                    <a:pt x="-5038" y="186297"/>
                    <a:pt x="1154" y="173248"/>
                  </a:cubicBezTo>
                  <a:close/>
                </a:path>
              </a:pathLst>
            </a:custGeom>
            <a:solidFill>
              <a:srgbClr val="FFDF29"/>
            </a:solidFill>
            <a:ln w="9525" cap="flat">
              <a:noFill/>
              <a:prstDash val="solid"/>
              <a:miter/>
            </a:ln>
          </p:spPr>
          <p:txBody>
            <a:bodyPr rtlCol="0" anchor="ctr"/>
            <a:lstStyle/>
            <a:p>
              <a:endParaRPr lang="es-HN"/>
            </a:p>
          </p:txBody>
        </p:sp>
        <p:sp>
          <p:nvSpPr>
            <p:cNvPr id="67" name="Forma libre: forma 66">
              <a:extLst>
                <a:ext uri="{FF2B5EF4-FFF2-40B4-BE49-F238E27FC236}">
                  <a16:creationId xmlns:a16="http://schemas.microsoft.com/office/drawing/2014/main" id="{1CEAE2B7-1120-4ED3-9CA1-731D33FC66F9}"/>
                </a:ext>
              </a:extLst>
            </p:cNvPr>
            <p:cNvSpPr/>
            <p:nvPr/>
          </p:nvSpPr>
          <p:spPr>
            <a:xfrm>
              <a:off x="2961936" y="6421835"/>
              <a:ext cx="62567" cy="261199"/>
            </a:xfrm>
            <a:custGeom>
              <a:avLst/>
              <a:gdLst>
                <a:gd name="connsiteX0" fmla="*/ 13006 w 62567"/>
                <a:gd name="connsiteY0" fmla="*/ 481 h 261199"/>
                <a:gd name="connsiteX1" fmla="*/ 61107 w 62567"/>
                <a:gd name="connsiteY1" fmla="*/ 102780 h 261199"/>
                <a:gd name="connsiteX2" fmla="*/ 30627 w 62567"/>
                <a:gd name="connsiteY2" fmla="*/ 160882 h 261199"/>
                <a:gd name="connsiteX3" fmla="*/ 36342 w 62567"/>
                <a:gd name="connsiteY3" fmla="*/ 246512 h 261199"/>
                <a:gd name="connsiteX4" fmla="*/ 16911 w 62567"/>
                <a:gd name="connsiteY4" fmla="*/ 256037 h 261199"/>
                <a:gd name="connsiteX5" fmla="*/ 16340 w 62567"/>
                <a:gd name="connsiteY5" fmla="*/ 143071 h 261199"/>
                <a:gd name="connsiteX6" fmla="*/ 42724 w 62567"/>
                <a:gd name="connsiteY6" fmla="*/ 74967 h 261199"/>
                <a:gd name="connsiteX7" fmla="*/ 8529 w 62567"/>
                <a:gd name="connsiteY7" fmla="*/ 5339 h 261199"/>
                <a:gd name="connsiteX8" fmla="*/ 13006 w 62567"/>
                <a:gd name="connsiteY8" fmla="*/ 481 h 2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67" h="261199">
                  <a:moveTo>
                    <a:pt x="13006" y="481"/>
                  </a:moveTo>
                  <a:cubicBezTo>
                    <a:pt x="46248" y="21341"/>
                    <a:pt x="68632" y="62775"/>
                    <a:pt x="61107" y="102780"/>
                  </a:cubicBezTo>
                  <a:cubicBezTo>
                    <a:pt x="56821" y="125259"/>
                    <a:pt x="41295" y="141451"/>
                    <a:pt x="30627" y="160882"/>
                  </a:cubicBezTo>
                  <a:cubicBezTo>
                    <a:pt x="13863" y="191077"/>
                    <a:pt x="27770" y="216604"/>
                    <a:pt x="36342" y="246512"/>
                  </a:cubicBezTo>
                  <a:cubicBezTo>
                    <a:pt x="39581" y="257752"/>
                    <a:pt x="23198" y="267562"/>
                    <a:pt x="16911" y="256037"/>
                  </a:cubicBezTo>
                  <a:cubicBezTo>
                    <a:pt x="-3282" y="219175"/>
                    <a:pt x="-7663" y="178789"/>
                    <a:pt x="16340" y="143071"/>
                  </a:cubicBezTo>
                  <a:cubicBezTo>
                    <a:pt x="30913" y="121449"/>
                    <a:pt x="45772" y="102685"/>
                    <a:pt x="42724" y="74967"/>
                  </a:cubicBezTo>
                  <a:cubicBezTo>
                    <a:pt x="39866" y="48297"/>
                    <a:pt x="22626" y="27151"/>
                    <a:pt x="8529" y="5339"/>
                  </a:cubicBezTo>
                  <a:cubicBezTo>
                    <a:pt x="6815" y="2767"/>
                    <a:pt x="9958" y="-1424"/>
                    <a:pt x="13006" y="481"/>
                  </a:cubicBezTo>
                  <a:close/>
                </a:path>
              </a:pathLst>
            </a:custGeom>
            <a:solidFill>
              <a:srgbClr val="FFDF29"/>
            </a:solidFill>
            <a:ln w="9525" cap="flat">
              <a:noFill/>
              <a:prstDash val="solid"/>
              <a:miter/>
            </a:ln>
          </p:spPr>
          <p:txBody>
            <a:bodyPr rtlCol="0" anchor="ctr"/>
            <a:lstStyle/>
            <a:p>
              <a:endParaRPr lang="es-HN"/>
            </a:p>
          </p:txBody>
        </p:sp>
        <p:sp>
          <p:nvSpPr>
            <p:cNvPr id="68" name="Forma libre: forma 67">
              <a:extLst>
                <a:ext uri="{FF2B5EF4-FFF2-40B4-BE49-F238E27FC236}">
                  <a16:creationId xmlns:a16="http://schemas.microsoft.com/office/drawing/2014/main" id="{34F00BC7-B05C-4D71-910F-032A8ED84D93}"/>
                </a:ext>
              </a:extLst>
            </p:cNvPr>
            <p:cNvSpPr/>
            <p:nvPr/>
          </p:nvSpPr>
          <p:spPr>
            <a:xfrm>
              <a:off x="3245476" y="5841754"/>
              <a:ext cx="365748" cy="235792"/>
            </a:xfrm>
            <a:custGeom>
              <a:avLst/>
              <a:gdLst>
                <a:gd name="connsiteX0" fmla="*/ 32932 w 365748"/>
                <a:gd name="connsiteY0" fmla="*/ 205182 h 235792"/>
                <a:gd name="connsiteX1" fmla="*/ 133897 w 365748"/>
                <a:gd name="connsiteY1" fmla="*/ 183370 h 235792"/>
                <a:gd name="connsiteX2" fmla="*/ 171235 w 365748"/>
                <a:gd name="connsiteY2" fmla="*/ 147556 h 235792"/>
                <a:gd name="connsiteX3" fmla="*/ 200191 w 365748"/>
                <a:gd name="connsiteY3" fmla="*/ 101550 h 235792"/>
                <a:gd name="connsiteX4" fmla="*/ 272391 w 365748"/>
                <a:gd name="connsiteY4" fmla="*/ 68593 h 235792"/>
                <a:gd name="connsiteX5" fmla="*/ 360973 w 365748"/>
                <a:gd name="connsiteY5" fmla="*/ 1823 h 235792"/>
                <a:gd name="connsiteX6" fmla="*/ 365736 w 365748"/>
                <a:gd name="connsiteY6" fmla="*/ 2109 h 235792"/>
                <a:gd name="connsiteX7" fmla="*/ 314396 w 365748"/>
                <a:gd name="connsiteY7" fmla="*/ 74689 h 235792"/>
                <a:gd name="connsiteX8" fmla="*/ 206478 w 365748"/>
                <a:gd name="connsiteY8" fmla="*/ 126029 h 235792"/>
                <a:gd name="connsiteX9" fmla="*/ 134469 w 365748"/>
                <a:gd name="connsiteY9" fmla="*/ 211278 h 235792"/>
                <a:gd name="connsiteX10" fmla="*/ 5691 w 365748"/>
                <a:gd name="connsiteY10" fmla="*/ 235757 h 235792"/>
                <a:gd name="connsiteX11" fmla="*/ 32932 w 365748"/>
                <a:gd name="connsiteY11" fmla="*/ 205182 h 23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48" h="235792">
                  <a:moveTo>
                    <a:pt x="32932" y="205182"/>
                  </a:moveTo>
                  <a:cubicBezTo>
                    <a:pt x="67889" y="210516"/>
                    <a:pt x="104179" y="202705"/>
                    <a:pt x="133897" y="183370"/>
                  </a:cubicBezTo>
                  <a:cubicBezTo>
                    <a:pt x="148566" y="173845"/>
                    <a:pt x="161234" y="161843"/>
                    <a:pt x="171235" y="147556"/>
                  </a:cubicBezTo>
                  <a:cubicBezTo>
                    <a:pt x="181618" y="132697"/>
                    <a:pt x="188571" y="115552"/>
                    <a:pt x="200191" y="101550"/>
                  </a:cubicBezTo>
                  <a:cubicBezTo>
                    <a:pt x="218575" y="79547"/>
                    <a:pt x="245340" y="73261"/>
                    <a:pt x="272391" y="68593"/>
                  </a:cubicBezTo>
                  <a:cubicBezTo>
                    <a:pt x="313348" y="61545"/>
                    <a:pt x="350210" y="46686"/>
                    <a:pt x="360973" y="1823"/>
                  </a:cubicBezTo>
                  <a:cubicBezTo>
                    <a:pt x="361545" y="-653"/>
                    <a:pt x="365641" y="-653"/>
                    <a:pt x="365736" y="2109"/>
                  </a:cubicBezTo>
                  <a:cubicBezTo>
                    <a:pt x="366307" y="36875"/>
                    <a:pt x="347448" y="62593"/>
                    <a:pt x="314396" y="74689"/>
                  </a:cubicBezTo>
                  <a:cubicBezTo>
                    <a:pt x="273820" y="89548"/>
                    <a:pt x="230195" y="82309"/>
                    <a:pt x="206478" y="126029"/>
                  </a:cubicBezTo>
                  <a:cubicBezTo>
                    <a:pt x="187618" y="160795"/>
                    <a:pt x="169997" y="191180"/>
                    <a:pt x="134469" y="211278"/>
                  </a:cubicBezTo>
                  <a:cubicBezTo>
                    <a:pt x="101036" y="230137"/>
                    <a:pt x="39981" y="236329"/>
                    <a:pt x="5691" y="235757"/>
                  </a:cubicBezTo>
                  <a:cubicBezTo>
                    <a:pt x="-11930" y="235471"/>
                    <a:pt x="15406" y="202515"/>
                    <a:pt x="32932" y="205182"/>
                  </a:cubicBezTo>
                  <a:close/>
                </a:path>
              </a:pathLst>
            </a:custGeom>
            <a:solidFill>
              <a:srgbClr val="FFDF29"/>
            </a:solidFill>
            <a:ln w="9525" cap="flat">
              <a:noFill/>
              <a:prstDash val="solid"/>
              <a:miter/>
            </a:ln>
          </p:spPr>
          <p:txBody>
            <a:bodyPr rtlCol="0" anchor="ctr"/>
            <a:lstStyle/>
            <a:p>
              <a:endParaRPr lang="es-HN"/>
            </a:p>
          </p:txBody>
        </p:sp>
        <p:sp>
          <p:nvSpPr>
            <p:cNvPr id="69" name="Forma libre: forma 68">
              <a:extLst>
                <a:ext uri="{FF2B5EF4-FFF2-40B4-BE49-F238E27FC236}">
                  <a16:creationId xmlns:a16="http://schemas.microsoft.com/office/drawing/2014/main" id="{EC2C9F95-7730-422C-9378-B61780F27031}"/>
                </a:ext>
              </a:extLst>
            </p:cNvPr>
            <p:cNvSpPr/>
            <p:nvPr/>
          </p:nvSpPr>
          <p:spPr>
            <a:xfrm>
              <a:off x="3512638" y="5817447"/>
              <a:ext cx="44088" cy="107751"/>
            </a:xfrm>
            <a:custGeom>
              <a:avLst/>
              <a:gdLst>
                <a:gd name="connsiteX0" fmla="*/ 38757 w 44088"/>
                <a:gd name="connsiteY0" fmla="*/ 794 h 107751"/>
                <a:gd name="connsiteX1" fmla="*/ 43615 w 44088"/>
                <a:gd name="connsiteY1" fmla="*/ 4127 h 107751"/>
                <a:gd name="connsiteX2" fmla="*/ 19612 w 44088"/>
                <a:gd name="connsiteY2" fmla="*/ 97758 h 107751"/>
                <a:gd name="connsiteX3" fmla="*/ 276 w 44088"/>
                <a:gd name="connsiteY3" fmla="*/ 99092 h 107751"/>
                <a:gd name="connsiteX4" fmla="*/ 38757 w 44088"/>
                <a:gd name="connsiteY4" fmla="*/ 794 h 10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8" h="107751">
                  <a:moveTo>
                    <a:pt x="38757" y="794"/>
                  </a:moveTo>
                  <a:cubicBezTo>
                    <a:pt x="41233" y="-1302"/>
                    <a:pt x="45520" y="1079"/>
                    <a:pt x="43615" y="4127"/>
                  </a:cubicBezTo>
                  <a:cubicBezTo>
                    <a:pt x="25803" y="31750"/>
                    <a:pt x="16373" y="56134"/>
                    <a:pt x="19612" y="97758"/>
                  </a:cubicBezTo>
                  <a:cubicBezTo>
                    <a:pt x="20564" y="109855"/>
                    <a:pt x="1133" y="111760"/>
                    <a:pt x="276" y="99092"/>
                  </a:cubicBezTo>
                  <a:cubicBezTo>
                    <a:pt x="-2105" y="62611"/>
                    <a:pt x="10944" y="24892"/>
                    <a:pt x="38757" y="794"/>
                  </a:cubicBezTo>
                  <a:close/>
                </a:path>
              </a:pathLst>
            </a:custGeom>
            <a:solidFill>
              <a:srgbClr val="FFDF29"/>
            </a:solidFill>
            <a:ln w="9525" cap="flat">
              <a:noFill/>
              <a:prstDash val="solid"/>
              <a:miter/>
            </a:ln>
          </p:spPr>
          <p:txBody>
            <a:bodyPr rtlCol="0" anchor="ctr"/>
            <a:lstStyle/>
            <a:p>
              <a:endParaRPr lang="es-HN"/>
            </a:p>
          </p:txBody>
        </p:sp>
        <p:sp>
          <p:nvSpPr>
            <p:cNvPr id="70" name="Forma libre: forma 69">
              <a:extLst>
                <a:ext uri="{FF2B5EF4-FFF2-40B4-BE49-F238E27FC236}">
                  <a16:creationId xmlns:a16="http://schemas.microsoft.com/office/drawing/2014/main" id="{2425C274-34D9-42C3-8845-111867AD06E0}"/>
                </a:ext>
              </a:extLst>
            </p:cNvPr>
            <p:cNvSpPr/>
            <p:nvPr/>
          </p:nvSpPr>
          <p:spPr>
            <a:xfrm>
              <a:off x="3229378" y="5787129"/>
              <a:ext cx="68776" cy="156606"/>
            </a:xfrm>
            <a:custGeom>
              <a:avLst/>
              <a:gdLst>
                <a:gd name="connsiteX0" fmla="*/ 33885 w 68776"/>
                <a:gd name="connsiteY0" fmla="*/ 85119 h 156606"/>
                <a:gd name="connsiteX1" fmla="*/ 54935 w 68776"/>
                <a:gd name="connsiteY1" fmla="*/ 46828 h 156606"/>
                <a:gd name="connsiteX2" fmla="*/ 56840 w 68776"/>
                <a:gd name="connsiteY2" fmla="*/ 4918 h 156606"/>
                <a:gd name="connsiteX3" fmla="*/ 62651 w 68776"/>
                <a:gd name="connsiteY3" fmla="*/ 2346 h 156606"/>
                <a:gd name="connsiteX4" fmla="*/ 59698 w 68776"/>
                <a:gd name="connsiteY4" fmla="*/ 75403 h 156606"/>
                <a:gd name="connsiteX5" fmla="*/ 40172 w 68776"/>
                <a:gd name="connsiteY5" fmla="*/ 105978 h 156606"/>
                <a:gd name="connsiteX6" fmla="*/ 19407 w 68776"/>
                <a:gd name="connsiteY6" fmla="*/ 154556 h 156606"/>
                <a:gd name="connsiteX7" fmla="*/ 262 w 68776"/>
                <a:gd name="connsiteY7" fmla="*/ 143888 h 156606"/>
                <a:gd name="connsiteX8" fmla="*/ 33885 w 68776"/>
                <a:gd name="connsiteY8" fmla="*/ 85119 h 15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76" h="156606">
                  <a:moveTo>
                    <a:pt x="33885" y="85119"/>
                  </a:moveTo>
                  <a:cubicBezTo>
                    <a:pt x="44267" y="74641"/>
                    <a:pt x="51506" y="61211"/>
                    <a:pt x="54935" y="46828"/>
                  </a:cubicBezTo>
                  <a:cubicBezTo>
                    <a:pt x="58364" y="32445"/>
                    <a:pt x="55031" y="19206"/>
                    <a:pt x="56840" y="4918"/>
                  </a:cubicBezTo>
                  <a:cubicBezTo>
                    <a:pt x="57507" y="-225"/>
                    <a:pt x="60936" y="-1749"/>
                    <a:pt x="62651" y="2346"/>
                  </a:cubicBezTo>
                  <a:cubicBezTo>
                    <a:pt x="72366" y="24730"/>
                    <a:pt x="69890" y="55305"/>
                    <a:pt x="59698" y="75403"/>
                  </a:cubicBezTo>
                  <a:cubicBezTo>
                    <a:pt x="53507" y="87690"/>
                    <a:pt x="49316" y="96168"/>
                    <a:pt x="40172" y="105978"/>
                  </a:cubicBezTo>
                  <a:cubicBezTo>
                    <a:pt x="27313" y="119790"/>
                    <a:pt x="21503" y="130743"/>
                    <a:pt x="19407" y="154556"/>
                  </a:cubicBezTo>
                  <a:cubicBezTo>
                    <a:pt x="18836" y="161128"/>
                    <a:pt x="929" y="150365"/>
                    <a:pt x="262" y="143888"/>
                  </a:cubicBezTo>
                  <a:cubicBezTo>
                    <a:pt x="-2500" y="118075"/>
                    <a:pt x="17121" y="102073"/>
                    <a:pt x="33885" y="85119"/>
                  </a:cubicBezTo>
                  <a:close/>
                </a:path>
              </a:pathLst>
            </a:custGeom>
            <a:solidFill>
              <a:srgbClr val="FFDF29"/>
            </a:solidFill>
            <a:ln w="9525" cap="flat">
              <a:noFill/>
              <a:prstDash val="solid"/>
              <a:miter/>
            </a:ln>
          </p:spPr>
          <p:txBody>
            <a:bodyPr rtlCol="0" anchor="ctr"/>
            <a:lstStyle/>
            <a:p>
              <a:endParaRPr lang="es-HN"/>
            </a:p>
          </p:txBody>
        </p:sp>
        <p:sp>
          <p:nvSpPr>
            <p:cNvPr id="71" name="Forma libre: forma 70">
              <a:extLst>
                <a:ext uri="{FF2B5EF4-FFF2-40B4-BE49-F238E27FC236}">
                  <a16:creationId xmlns:a16="http://schemas.microsoft.com/office/drawing/2014/main" id="{359B2AF4-3D58-4FD3-87B5-4ECF3D10513D}"/>
                </a:ext>
              </a:extLst>
            </p:cNvPr>
            <p:cNvSpPr/>
            <p:nvPr/>
          </p:nvSpPr>
          <p:spPr>
            <a:xfrm>
              <a:off x="3087419" y="5582554"/>
              <a:ext cx="128120" cy="152762"/>
            </a:xfrm>
            <a:custGeom>
              <a:avLst/>
              <a:gdLst>
                <a:gd name="connsiteX0" fmla="*/ 4394 w 128120"/>
                <a:gd name="connsiteY0" fmla="*/ 991 h 152762"/>
                <a:gd name="connsiteX1" fmla="*/ 36112 w 128120"/>
                <a:gd name="connsiteY1" fmla="*/ 84430 h 152762"/>
                <a:gd name="connsiteX2" fmla="*/ 119361 w 128120"/>
                <a:gd name="connsiteY2" fmla="*/ 133770 h 152762"/>
                <a:gd name="connsiteX3" fmla="*/ 121837 w 128120"/>
                <a:gd name="connsiteY3" fmla="*/ 152343 h 152762"/>
                <a:gd name="connsiteX4" fmla="*/ 29921 w 128120"/>
                <a:gd name="connsiteY4" fmla="*/ 101956 h 152762"/>
                <a:gd name="connsiteX5" fmla="*/ 108 w 128120"/>
                <a:gd name="connsiteY5" fmla="*/ 3182 h 152762"/>
                <a:gd name="connsiteX6" fmla="*/ 4394 w 128120"/>
                <a:gd name="connsiteY6" fmla="*/ 991 h 15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20" h="152762">
                  <a:moveTo>
                    <a:pt x="4394" y="991"/>
                  </a:moveTo>
                  <a:cubicBezTo>
                    <a:pt x="10490" y="27756"/>
                    <a:pt x="19158" y="60808"/>
                    <a:pt x="36112" y="84430"/>
                  </a:cubicBezTo>
                  <a:cubicBezTo>
                    <a:pt x="58496" y="115672"/>
                    <a:pt x="86214" y="118149"/>
                    <a:pt x="119361" y="133770"/>
                  </a:cubicBezTo>
                  <a:cubicBezTo>
                    <a:pt x="128695" y="138151"/>
                    <a:pt x="132124" y="155677"/>
                    <a:pt x="121837" y="152343"/>
                  </a:cubicBezTo>
                  <a:cubicBezTo>
                    <a:pt x="87833" y="141199"/>
                    <a:pt x="54019" y="129198"/>
                    <a:pt x="29921" y="101956"/>
                  </a:cubicBezTo>
                  <a:cubicBezTo>
                    <a:pt x="6775" y="75762"/>
                    <a:pt x="-1035" y="37472"/>
                    <a:pt x="108" y="3182"/>
                  </a:cubicBezTo>
                  <a:cubicBezTo>
                    <a:pt x="203" y="991"/>
                    <a:pt x="3918" y="-1390"/>
                    <a:pt x="4394" y="991"/>
                  </a:cubicBezTo>
                  <a:close/>
                </a:path>
              </a:pathLst>
            </a:custGeom>
            <a:solidFill>
              <a:srgbClr val="FFDF29"/>
            </a:solidFill>
            <a:ln w="9525" cap="flat">
              <a:noFill/>
              <a:prstDash val="solid"/>
              <a:miter/>
            </a:ln>
          </p:spPr>
          <p:txBody>
            <a:bodyPr rtlCol="0" anchor="ctr"/>
            <a:lstStyle/>
            <a:p>
              <a:endParaRPr lang="es-HN"/>
            </a:p>
          </p:txBody>
        </p:sp>
        <p:sp>
          <p:nvSpPr>
            <p:cNvPr id="72" name="Forma libre: forma 71">
              <a:extLst>
                <a:ext uri="{FF2B5EF4-FFF2-40B4-BE49-F238E27FC236}">
                  <a16:creationId xmlns:a16="http://schemas.microsoft.com/office/drawing/2014/main" id="{941207C3-07A3-45B7-91A1-B3589922A5B3}"/>
                </a:ext>
              </a:extLst>
            </p:cNvPr>
            <p:cNvSpPr/>
            <p:nvPr/>
          </p:nvSpPr>
          <p:spPr>
            <a:xfrm>
              <a:off x="3511372" y="5443034"/>
              <a:ext cx="129405" cy="52206"/>
            </a:xfrm>
            <a:custGeom>
              <a:avLst/>
              <a:gdLst>
                <a:gd name="connsiteX0" fmla="*/ 13353 w 129405"/>
                <a:gd name="connsiteY0" fmla="*/ 27163 h 52206"/>
                <a:gd name="connsiteX1" fmla="*/ 72789 w 129405"/>
                <a:gd name="connsiteY1" fmla="*/ 31735 h 52206"/>
                <a:gd name="connsiteX2" fmla="*/ 124890 w 129405"/>
                <a:gd name="connsiteY2" fmla="*/ 874 h 52206"/>
                <a:gd name="connsiteX3" fmla="*/ 129081 w 129405"/>
                <a:gd name="connsiteY3" fmla="*/ 4113 h 52206"/>
                <a:gd name="connsiteX4" fmla="*/ 6209 w 129405"/>
                <a:gd name="connsiteY4" fmla="*/ 49071 h 52206"/>
                <a:gd name="connsiteX5" fmla="*/ 13353 w 129405"/>
                <a:gd name="connsiteY5" fmla="*/ 27163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05" h="52206">
                  <a:moveTo>
                    <a:pt x="13353" y="27163"/>
                  </a:moveTo>
                  <a:cubicBezTo>
                    <a:pt x="35927" y="32212"/>
                    <a:pt x="50691" y="38784"/>
                    <a:pt x="72789" y="31735"/>
                  </a:cubicBezTo>
                  <a:cubicBezTo>
                    <a:pt x="92029" y="25639"/>
                    <a:pt x="110222" y="14590"/>
                    <a:pt x="124890" y="874"/>
                  </a:cubicBezTo>
                  <a:cubicBezTo>
                    <a:pt x="127367" y="-1507"/>
                    <a:pt x="130415" y="1446"/>
                    <a:pt x="129081" y="4113"/>
                  </a:cubicBezTo>
                  <a:cubicBezTo>
                    <a:pt x="107650" y="47547"/>
                    <a:pt x="48595" y="58501"/>
                    <a:pt x="6209" y="49071"/>
                  </a:cubicBezTo>
                  <a:cubicBezTo>
                    <a:pt x="-5793" y="46404"/>
                    <a:pt x="1256" y="24401"/>
                    <a:pt x="13353" y="27163"/>
                  </a:cubicBezTo>
                  <a:close/>
                </a:path>
              </a:pathLst>
            </a:custGeom>
            <a:solidFill>
              <a:srgbClr val="FFDF29"/>
            </a:solidFill>
            <a:ln w="9525" cap="flat">
              <a:noFill/>
              <a:prstDash val="solid"/>
              <a:miter/>
            </a:ln>
          </p:spPr>
          <p:txBody>
            <a:bodyPr rtlCol="0" anchor="ctr"/>
            <a:lstStyle/>
            <a:p>
              <a:endParaRPr lang="es-HN"/>
            </a:p>
          </p:txBody>
        </p:sp>
        <p:sp>
          <p:nvSpPr>
            <p:cNvPr id="73" name="Forma libre: forma 72">
              <a:extLst>
                <a:ext uri="{FF2B5EF4-FFF2-40B4-BE49-F238E27FC236}">
                  <a16:creationId xmlns:a16="http://schemas.microsoft.com/office/drawing/2014/main" id="{481E38C4-8267-426C-810F-42D7385318EF}"/>
                </a:ext>
              </a:extLst>
            </p:cNvPr>
            <p:cNvSpPr/>
            <p:nvPr/>
          </p:nvSpPr>
          <p:spPr>
            <a:xfrm>
              <a:off x="2865266" y="5659188"/>
              <a:ext cx="242822" cy="172807"/>
            </a:xfrm>
            <a:custGeom>
              <a:avLst/>
              <a:gdLst>
                <a:gd name="connsiteX0" fmla="*/ 6996 w 242822"/>
                <a:gd name="connsiteY0" fmla="*/ 1224 h 172807"/>
                <a:gd name="connsiteX1" fmla="*/ 88244 w 242822"/>
                <a:gd name="connsiteY1" fmla="*/ 111238 h 172807"/>
                <a:gd name="connsiteX2" fmla="*/ 155300 w 242822"/>
                <a:gd name="connsiteY2" fmla="*/ 131621 h 172807"/>
                <a:gd name="connsiteX3" fmla="*/ 234167 w 242822"/>
                <a:gd name="connsiteY3" fmla="*/ 150195 h 172807"/>
                <a:gd name="connsiteX4" fmla="*/ 229690 w 242822"/>
                <a:gd name="connsiteY4" fmla="*/ 172484 h 172807"/>
                <a:gd name="connsiteX5" fmla="*/ 139108 w 242822"/>
                <a:gd name="connsiteY5" fmla="*/ 150481 h 172807"/>
                <a:gd name="connsiteX6" fmla="*/ 70432 w 242822"/>
                <a:gd name="connsiteY6" fmla="*/ 124573 h 172807"/>
                <a:gd name="connsiteX7" fmla="*/ 25093 w 242822"/>
                <a:gd name="connsiteY7" fmla="*/ 73709 h 172807"/>
                <a:gd name="connsiteX8" fmla="*/ 43 w 242822"/>
                <a:gd name="connsiteY8" fmla="*/ 4558 h 172807"/>
                <a:gd name="connsiteX9" fmla="*/ 6996 w 242822"/>
                <a:gd name="connsiteY9" fmla="*/ 1224 h 17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822" h="172807">
                  <a:moveTo>
                    <a:pt x="6996" y="1224"/>
                  </a:moveTo>
                  <a:cubicBezTo>
                    <a:pt x="16997" y="14178"/>
                    <a:pt x="33094" y="83996"/>
                    <a:pt x="88244" y="111238"/>
                  </a:cubicBezTo>
                  <a:cubicBezTo>
                    <a:pt x="109199" y="121620"/>
                    <a:pt x="132726" y="126383"/>
                    <a:pt x="155300" y="131621"/>
                  </a:cubicBezTo>
                  <a:cubicBezTo>
                    <a:pt x="181589" y="137813"/>
                    <a:pt x="207973" y="143623"/>
                    <a:pt x="234167" y="150195"/>
                  </a:cubicBezTo>
                  <a:cubicBezTo>
                    <a:pt x="248264" y="153719"/>
                    <a:pt x="243978" y="175722"/>
                    <a:pt x="229690" y="172484"/>
                  </a:cubicBezTo>
                  <a:cubicBezTo>
                    <a:pt x="199401" y="165626"/>
                    <a:pt x="169302" y="157910"/>
                    <a:pt x="139108" y="150481"/>
                  </a:cubicBezTo>
                  <a:cubicBezTo>
                    <a:pt x="115200" y="144671"/>
                    <a:pt x="90816" y="138860"/>
                    <a:pt x="70432" y="124573"/>
                  </a:cubicBezTo>
                  <a:cubicBezTo>
                    <a:pt x="52144" y="111714"/>
                    <a:pt x="35285" y="93331"/>
                    <a:pt x="25093" y="73709"/>
                  </a:cubicBezTo>
                  <a:cubicBezTo>
                    <a:pt x="14140" y="52564"/>
                    <a:pt x="3376" y="28275"/>
                    <a:pt x="43" y="4558"/>
                  </a:cubicBezTo>
                  <a:cubicBezTo>
                    <a:pt x="-529" y="938"/>
                    <a:pt x="4805" y="-1633"/>
                    <a:pt x="6996" y="1224"/>
                  </a:cubicBezTo>
                  <a:close/>
                </a:path>
              </a:pathLst>
            </a:custGeom>
            <a:solidFill>
              <a:srgbClr val="FFDF29"/>
            </a:solidFill>
            <a:ln w="9525" cap="flat">
              <a:noFill/>
              <a:prstDash val="solid"/>
              <a:miter/>
            </a:ln>
          </p:spPr>
          <p:txBody>
            <a:bodyPr rtlCol="0" anchor="ctr"/>
            <a:lstStyle/>
            <a:p>
              <a:endParaRPr lang="es-HN"/>
            </a:p>
          </p:txBody>
        </p:sp>
        <p:sp>
          <p:nvSpPr>
            <p:cNvPr id="74" name="Forma libre: forma 73">
              <a:extLst>
                <a:ext uri="{FF2B5EF4-FFF2-40B4-BE49-F238E27FC236}">
                  <a16:creationId xmlns:a16="http://schemas.microsoft.com/office/drawing/2014/main" id="{C9E9C8E3-0FC7-414A-A103-036BF5357143}"/>
                </a:ext>
              </a:extLst>
            </p:cNvPr>
            <p:cNvSpPr/>
            <p:nvPr/>
          </p:nvSpPr>
          <p:spPr>
            <a:xfrm>
              <a:off x="2657481" y="5933696"/>
              <a:ext cx="3232" cy="3983"/>
            </a:xfrm>
            <a:custGeom>
              <a:avLst/>
              <a:gdLst>
                <a:gd name="connsiteX0" fmla="*/ 3040 w 3232"/>
                <a:gd name="connsiteY0" fmla="*/ 2560 h 3983"/>
                <a:gd name="connsiteX1" fmla="*/ 1230 w 3232"/>
                <a:gd name="connsiteY1" fmla="*/ 274 h 3983"/>
                <a:gd name="connsiteX2" fmla="*/ 87 w 3232"/>
                <a:gd name="connsiteY2" fmla="*/ 1036 h 3983"/>
                <a:gd name="connsiteX3" fmla="*/ 1516 w 3232"/>
                <a:gd name="connsiteY3" fmla="*/ 3608 h 3983"/>
                <a:gd name="connsiteX4" fmla="*/ 3040 w 3232"/>
                <a:gd name="connsiteY4" fmla="*/ 2560 h 3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2" h="3983">
                  <a:moveTo>
                    <a:pt x="3040" y="2560"/>
                  </a:moveTo>
                  <a:cubicBezTo>
                    <a:pt x="2469" y="1798"/>
                    <a:pt x="1802" y="1036"/>
                    <a:pt x="1230" y="274"/>
                  </a:cubicBezTo>
                  <a:cubicBezTo>
                    <a:pt x="659" y="-393"/>
                    <a:pt x="-294" y="274"/>
                    <a:pt x="87" y="1036"/>
                  </a:cubicBezTo>
                  <a:cubicBezTo>
                    <a:pt x="564" y="1893"/>
                    <a:pt x="1040" y="2750"/>
                    <a:pt x="1516" y="3608"/>
                  </a:cubicBezTo>
                  <a:cubicBezTo>
                    <a:pt x="2088" y="4560"/>
                    <a:pt x="3802" y="3512"/>
                    <a:pt x="3040" y="2560"/>
                  </a:cubicBezTo>
                  <a:close/>
                </a:path>
              </a:pathLst>
            </a:custGeom>
            <a:solidFill>
              <a:srgbClr val="FFDF29"/>
            </a:solidFill>
            <a:ln w="9525" cap="flat">
              <a:noFill/>
              <a:prstDash val="solid"/>
              <a:miter/>
            </a:ln>
          </p:spPr>
          <p:txBody>
            <a:bodyPr rtlCol="0" anchor="ctr"/>
            <a:lstStyle/>
            <a:p>
              <a:endParaRPr lang="es-HN"/>
            </a:p>
          </p:txBody>
        </p:sp>
        <p:sp>
          <p:nvSpPr>
            <p:cNvPr id="75" name="Forma libre: forma 74">
              <a:extLst>
                <a:ext uri="{FF2B5EF4-FFF2-40B4-BE49-F238E27FC236}">
                  <a16:creationId xmlns:a16="http://schemas.microsoft.com/office/drawing/2014/main" id="{91115FEC-6285-48D2-9F15-10885BEC7E38}"/>
                </a:ext>
              </a:extLst>
            </p:cNvPr>
            <p:cNvSpPr/>
            <p:nvPr/>
          </p:nvSpPr>
          <p:spPr>
            <a:xfrm>
              <a:off x="3820290" y="6012503"/>
              <a:ext cx="105422" cy="72380"/>
            </a:xfrm>
            <a:custGeom>
              <a:avLst/>
              <a:gdLst>
                <a:gd name="connsiteX0" fmla="*/ 758 w 105422"/>
                <a:gd name="connsiteY0" fmla="*/ 58912 h 72380"/>
                <a:gd name="connsiteX1" fmla="*/ 16474 w 105422"/>
                <a:gd name="connsiteY1" fmla="*/ 52911 h 72380"/>
                <a:gd name="connsiteX2" fmla="*/ 48668 w 105422"/>
                <a:gd name="connsiteY2" fmla="*/ 39862 h 72380"/>
                <a:gd name="connsiteX3" fmla="*/ 100389 w 105422"/>
                <a:gd name="connsiteY3" fmla="*/ 1095 h 72380"/>
                <a:gd name="connsiteX4" fmla="*/ 104770 w 105422"/>
                <a:gd name="connsiteY4" fmla="*/ 4143 h 72380"/>
                <a:gd name="connsiteX5" fmla="*/ 56288 w 105422"/>
                <a:gd name="connsiteY5" fmla="*/ 53578 h 72380"/>
                <a:gd name="connsiteX6" fmla="*/ 1996 w 105422"/>
                <a:gd name="connsiteY6" fmla="*/ 70437 h 72380"/>
                <a:gd name="connsiteX7" fmla="*/ 758 w 105422"/>
                <a:gd name="connsiteY7" fmla="*/ 58912 h 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22" h="72380">
                  <a:moveTo>
                    <a:pt x="758" y="58912"/>
                  </a:moveTo>
                  <a:cubicBezTo>
                    <a:pt x="4948" y="51387"/>
                    <a:pt x="8473" y="55769"/>
                    <a:pt x="16474" y="52911"/>
                  </a:cubicBezTo>
                  <a:cubicBezTo>
                    <a:pt x="26380" y="49292"/>
                    <a:pt x="39238" y="44720"/>
                    <a:pt x="48668" y="39862"/>
                  </a:cubicBezTo>
                  <a:cubicBezTo>
                    <a:pt x="67813" y="30147"/>
                    <a:pt x="83434" y="17288"/>
                    <a:pt x="100389" y="1095"/>
                  </a:cubicBezTo>
                  <a:cubicBezTo>
                    <a:pt x="103151" y="-1572"/>
                    <a:pt x="106961" y="1095"/>
                    <a:pt x="104770" y="4143"/>
                  </a:cubicBezTo>
                  <a:cubicBezTo>
                    <a:pt x="91531" y="22431"/>
                    <a:pt x="78005" y="39862"/>
                    <a:pt x="56288" y="53578"/>
                  </a:cubicBezTo>
                  <a:cubicBezTo>
                    <a:pt x="43239" y="61770"/>
                    <a:pt x="17140" y="77962"/>
                    <a:pt x="1996" y="70437"/>
                  </a:cubicBezTo>
                  <a:cubicBezTo>
                    <a:pt x="-290" y="69199"/>
                    <a:pt x="-481" y="61198"/>
                    <a:pt x="758" y="58912"/>
                  </a:cubicBezTo>
                  <a:close/>
                </a:path>
              </a:pathLst>
            </a:custGeom>
            <a:solidFill>
              <a:srgbClr val="FFDF29"/>
            </a:solidFill>
            <a:ln w="9525" cap="flat">
              <a:noFill/>
              <a:prstDash val="solid"/>
              <a:miter/>
            </a:ln>
          </p:spPr>
          <p:txBody>
            <a:bodyPr rtlCol="0" anchor="ctr"/>
            <a:lstStyle/>
            <a:p>
              <a:endParaRPr lang="es-HN"/>
            </a:p>
          </p:txBody>
        </p:sp>
        <p:sp>
          <p:nvSpPr>
            <p:cNvPr id="76" name="Forma libre: forma 75">
              <a:extLst>
                <a:ext uri="{FF2B5EF4-FFF2-40B4-BE49-F238E27FC236}">
                  <a16:creationId xmlns:a16="http://schemas.microsoft.com/office/drawing/2014/main" id="{32B9427E-C866-4C86-A66C-DEB8BC107DA6}"/>
                </a:ext>
              </a:extLst>
            </p:cNvPr>
            <p:cNvSpPr/>
            <p:nvPr/>
          </p:nvSpPr>
          <p:spPr>
            <a:xfrm>
              <a:off x="3334850" y="6506318"/>
              <a:ext cx="256692" cy="91299"/>
            </a:xfrm>
            <a:custGeom>
              <a:avLst/>
              <a:gdLst>
                <a:gd name="connsiteX0" fmla="*/ 11185 w 256692"/>
                <a:gd name="connsiteY0" fmla="*/ 9 h 91299"/>
                <a:gd name="connsiteX1" fmla="*/ 114055 w 256692"/>
                <a:gd name="connsiteY1" fmla="*/ 49444 h 91299"/>
                <a:gd name="connsiteX2" fmla="*/ 250739 w 256692"/>
                <a:gd name="connsiteY2" fmla="*/ 77161 h 91299"/>
                <a:gd name="connsiteX3" fmla="*/ 250930 w 256692"/>
                <a:gd name="connsiteY3" fmla="*/ 85924 h 91299"/>
                <a:gd name="connsiteX4" fmla="*/ 131867 w 256692"/>
                <a:gd name="connsiteY4" fmla="*/ 78304 h 91299"/>
                <a:gd name="connsiteX5" fmla="*/ 6518 w 256692"/>
                <a:gd name="connsiteY5" fmla="*/ 19249 h 91299"/>
                <a:gd name="connsiteX6" fmla="*/ 11185 w 256692"/>
                <a:gd name="connsiteY6" fmla="*/ 9 h 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92" h="91299">
                  <a:moveTo>
                    <a:pt x="11185" y="9"/>
                  </a:moveTo>
                  <a:cubicBezTo>
                    <a:pt x="53667" y="1723"/>
                    <a:pt x="79289" y="27631"/>
                    <a:pt x="114055" y="49444"/>
                  </a:cubicBezTo>
                  <a:cubicBezTo>
                    <a:pt x="157108" y="76399"/>
                    <a:pt x="201304" y="82876"/>
                    <a:pt x="250739" y="77161"/>
                  </a:cubicBezTo>
                  <a:cubicBezTo>
                    <a:pt x="258740" y="76209"/>
                    <a:pt x="258550" y="84591"/>
                    <a:pt x="250930" y="85924"/>
                  </a:cubicBezTo>
                  <a:cubicBezTo>
                    <a:pt x="210734" y="93068"/>
                    <a:pt x="169967" y="95354"/>
                    <a:pt x="131867" y="78304"/>
                  </a:cubicBezTo>
                  <a:cubicBezTo>
                    <a:pt x="89671" y="59445"/>
                    <a:pt x="54715" y="23631"/>
                    <a:pt x="6518" y="19249"/>
                  </a:cubicBezTo>
                  <a:cubicBezTo>
                    <a:pt x="-4817" y="18202"/>
                    <a:pt x="-149" y="-467"/>
                    <a:pt x="11185" y="9"/>
                  </a:cubicBezTo>
                  <a:close/>
                </a:path>
              </a:pathLst>
            </a:custGeom>
            <a:solidFill>
              <a:srgbClr val="FFDF29"/>
            </a:solidFill>
            <a:ln w="9525" cap="flat">
              <a:noFill/>
              <a:prstDash val="solid"/>
              <a:miter/>
            </a:ln>
          </p:spPr>
          <p:txBody>
            <a:bodyPr rtlCol="0" anchor="ctr"/>
            <a:lstStyle/>
            <a:p>
              <a:endParaRPr lang="es-HN"/>
            </a:p>
          </p:txBody>
        </p:sp>
      </p:grpSp>
      <p:grpSp>
        <p:nvGrpSpPr>
          <p:cNvPr id="77" name="Gráfico 7">
            <a:extLst>
              <a:ext uri="{FF2B5EF4-FFF2-40B4-BE49-F238E27FC236}">
                <a16:creationId xmlns:a16="http://schemas.microsoft.com/office/drawing/2014/main" id="{38FF2CD8-A9E6-4BBB-BF76-C01BEAC2B66C}"/>
              </a:ext>
            </a:extLst>
          </p:cNvPr>
          <p:cNvGrpSpPr/>
          <p:nvPr/>
        </p:nvGrpSpPr>
        <p:grpSpPr>
          <a:xfrm>
            <a:off x="5755383" y="5759005"/>
            <a:ext cx="1071044" cy="1381961"/>
            <a:chOff x="5101082" y="5837165"/>
            <a:chExt cx="1071044" cy="1381961"/>
          </a:xfrm>
        </p:grpSpPr>
        <p:sp>
          <p:nvSpPr>
            <p:cNvPr id="78" name="Forma libre: forma 77">
              <a:extLst>
                <a:ext uri="{FF2B5EF4-FFF2-40B4-BE49-F238E27FC236}">
                  <a16:creationId xmlns:a16="http://schemas.microsoft.com/office/drawing/2014/main" id="{168C23BC-F40E-4A87-AE05-317B05786BBF}"/>
                </a:ext>
              </a:extLst>
            </p:cNvPr>
            <p:cNvSpPr/>
            <p:nvPr/>
          </p:nvSpPr>
          <p:spPr>
            <a:xfrm>
              <a:off x="5101082" y="5837165"/>
              <a:ext cx="1071044" cy="1381961"/>
            </a:xfrm>
            <a:custGeom>
              <a:avLst/>
              <a:gdLst>
                <a:gd name="connsiteX0" fmla="*/ 634300 w 1071044"/>
                <a:gd name="connsiteY0" fmla="*/ 743076 h 1381961"/>
                <a:gd name="connsiteX1" fmla="*/ 605344 w 1071044"/>
                <a:gd name="connsiteY1" fmla="*/ 773175 h 1381961"/>
                <a:gd name="connsiteX2" fmla="*/ 570673 w 1071044"/>
                <a:gd name="connsiteY2" fmla="*/ 806798 h 1381961"/>
                <a:gd name="connsiteX3" fmla="*/ 567911 w 1071044"/>
                <a:gd name="connsiteY3" fmla="*/ 811846 h 1381961"/>
                <a:gd name="connsiteX4" fmla="*/ 557529 w 1071044"/>
                <a:gd name="connsiteY4" fmla="*/ 843850 h 1381961"/>
                <a:gd name="connsiteX5" fmla="*/ 548670 w 1071044"/>
                <a:gd name="connsiteY5" fmla="*/ 856519 h 1381961"/>
                <a:gd name="connsiteX6" fmla="*/ 499141 w 1071044"/>
                <a:gd name="connsiteY6" fmla="*/ 883284 h 1381961"/>
                <a:gd name="connsiteX7" fmla="*/ 486949 w 1071044"/>
                <a:gd name="connsiteY7" fmla="*/ 940434 h 1381961"/>
                <a:gd name="connsiteX8" fmla="*/ 486472 w 1071044"/>
                <a:gd name="connsiteY8" fmla="*/ 942910 h 1381961"/>
                <a:gd name="connsiteX9" fmla="*/ 465327 w 1071044"/>
                <a:gd name="connsiteY9" fmla="*/ 969199 h 1381961"/>
                <a:gd name="connsiteX10" fmla="*/ 465327 w 1071044"/>
                <a:gd name="connsiteY10" fmla="*/ 969199 h 1381961"/>
                <a:gd name="connsiteX11" fmla="*/ 442181 w 1071044"/>
                <a:gd name="connsiteY11" fmla="*/ 975105 h 1381961"/>
                <a:gd name="connsiteX12" fmla="*/ 424560 w 1071044"/>
                <a:gd name="connsiteY12" fmla="*/ 1026159 h 1381961"/>
                <a:gd name="connsiteX13" fmla="*/ 398557 w 1071044"/>
                <a:gd name="connsiteY13" fmla="*/ 1053019 h 1381961"/>
                <a:gd name="connsiteX14" fmla="*/ 387412 w 1071044"/>
                <a:gd name="connsiteY14" fmla="*/ 1055591 h 1381961"/>
                <a:gd name="connsiteX15" fmla="*/ 379602 w 1071044"/>
                <a:gd name="connsiteY15" fmla="*/ 1058353 h 1381961"/>
                <a:gd name="connsiteX16" fmla="*/ 365791 w 1071044"/>
                <a:gd name="connsiteY16" fmla="*/ 1072641 h 1381961"/>
                <a:gd name="connsiteX17" fmla="*/ 365791 w 1071044"/>
                <a:gd name="connsiteY17" fmla="*/ 1072641 h 1381961"/>
                <a:gd name="connsiteX18" fmla="*/ 360742 w 1071044"/>
                <a:gd name="connsiteY18" fmla="*/ 1078261 h 1381961"/>
                <a:gd name="connsiteX19" fmla="*/ 338168 w 1071044"/>
                <a:gd name="connsiteY19" fmla="*/ 1090167 h 1381961"/>
                <a:gd name="connsiteX20" fmla="*/ 275875 w 1071044"/>
                <a:gd name="connsiteY20" fmla="*/ 1000346 h 1381961"/>
                <a:gd name="connsiteX21" fmla="*/ 261968 w 1071044"/>
                <a:gd name="connsiteY21" fmla="*/ 895095 h 1381961"/>
                <a:gd name="connsiteX22" fmla="*/ 246347 w 1071044"/>
                <a:gd name="connsiteY22" fmla="*/ 928242 h 1381961"/>
                <a:gd name="connsiteX23" fmla="*/ 202722 w 1071044"/>
                <a:gd name="connsiteY23" fmla="*/ 1109693 h 1381961"/>
                <a:gd name="connsiteX24" fmla="*/ 174528 w 1071044"/>
                <a:gd name="connsiteY24" fmla="*/ 1175130 h 1381961"/>
                <a:gd name="connsiteX25" fmla="*/ 173481 w 1071044"/>
                <a:gd name="connsiteY25" fmla="*/ 1240852 h 1381961"/>
                <a:gd name="connsiteX26" fmla="*/ 191674 w 1071044"/>
                <a:gd name="connsiteY26" fmla="*/ 1253044 h 1381961"/>
                <a:gd name="connsiteX27" fmla="*/ 193578 w 1071044"/>
                <a:gd name="connsiteY27" fmla="*/ 1259426 h 1381961"/>
                <a:gd name="connsiteX28" fmla="*/ 222630 w 1071044"/>
                <a:gd name="connsiteY28" fmla="*/ 1294764 h 1381961"/>
                <a:gd name="connsiteX29" fmla="*/ 232821 w 1071044"/>
                <a:gd name="connsiteY29" fmla="*/ 1349628 h 1381961"/>
                <a:gd name="connsiteX30" fmla="*/ 229583 w 1071044"/>
                <a:gd name="connsiteY30" fmla="*/ 1350675 h 1381961"/>
                <a:gd name="connsiteX31" fmla="*/ 216915 w 1071044"/>
                <a:gd name="connsiteY31" fmla="*/ 1298860 h 1381961"/>
                <a:gd name="connsiteX32" fmla="*/ 192626 w 1071044"/>
                <a:gd name="connsiteY32" fmla="*/ 1267141 h 1381961"/>
                <a:gd name="connsiteX33" fmla="*/ 191007 w 1071044"/>
                <a:gd name="connsiteY33" fmla="*/ 1282000 h 1381961"/>
                <a:gd name="connsiteX34" fmla="*/ 188911 w 1071044"/>
                <a:gd name="connsiteY34" fmla="*/ 1286287 h 1381961"/>
                <a:gd name="connsiteX35" fmla="*/ 194531 w 1071044"/>
                <a:gd name="connsiteY35" fmla="*/ 1377727 h 1381961"/>
                <a:gd name="connsiteX36" fmla="*/ 190435 w 1071044"/>
                <a:gd name="connsiteY36" fmla="*/ 1378870 h 1381961"/>
                <a:gd name="connsiteX37" fmla="*/ 189197 w 1071044"/>
                <a:gd name="connsiteY37" fmla="*/ 1320481 h 1381961"/>
                <a:gd name="connsiteX38" fmla="*/ 183196 w 1071044"/>
                <a:gd name="connsiteY38" fmla="*/ 1293240 h 1381961"/>
                <a:gd name="connsiteX39" fmla="*/ 167956 w 1071044"/>
                <a:gd name="connsiteY39" fmla="*/ 1301145 h 1381961"/>
                <a:gd name="connsiteX40" fmla="*/ 150907 w 1071044"/>
                <a:gd name="connsiteY40" fmla="*/ 1297050 h 1381961"/>
                <a:gd name="connsiteX41" fmla="*/ 138905 w 1071044"/>
                <a:gd name="connsiteY41" fmla="*/ 1336674 h 1381961"/>
                <a:gd name="connsiteX42" fmla="*/ 143858 w 1071044"/>
                <a:gd name="connsiteY42" fmla="*/ 1379441 h 1381961"/>
                <a:gd name="connsiteX43" fmla="*/ 138905 w 1071044"/>
                <a:gd name="connsiteY43" fmla="*/ 1381917 h 1381961"/>
                <a:gd name="connsiteX44" fmla="*/ 129666 w 1071044"/>
                <a:gd name="connsiteY44" fmla="*/ 1331721 h 1381961"/>
                <a:gd name="connsiteX45" fmla="*/ 147192 w 1071044"/>
                <a:gd name="connsiteY45" fmla="*/ 1292573 h 1381961"/>
                <a:gd name="connsiteX46" fmla="*/ 145001 w 1071044"/>
                <a:gd name="connsiteY46" fmla="*/ 1286858 h 1381961"/>
                <a:gd name="connsiteX47" fmla="*/ 144525 w 1071044"/>
                <a:gd name="connsiteY47" fmla="*/ 1271618 h 1381961"/>
                <a:gd name="connsiteX48" fmla="*/ 127761 w 1071044"/>
                <a:gd name="connsiteY48" fmla="*/ 1283715 h 1381961"/>
                <a:gd name="connsiteX49" fmla="*/ 120712 w 1071044"/>
                <a:gd name="connsiteY49" fmla="*/ 1295716 h 1381961"/>
                <a:gd name="connsiteX50" fmla="*/ 111568 w 1071044"/>
                <a:gd name="connsiteY50" fmla="*/ 1351533 h 1381961"/>
                <a:gd name="connsiteX51" fmla="*/ 107568 w 1071044"/>
                <a:gd name="connsiteY51" fmla="*/ 1351437 h 1381961"/>
                <a:gd name="connsiteX52" fmla="*/ 122236 w 1071044"/>
                <a:gd name="connsiteY52" fmla="*/ 1283429 h 1381961"/>
                <a:gd name="connsiteX53" fmla="*/ 145192 w 1071044"/>
                <a:gd name="connsiteY53" fmla="*/ 1265808 h 1381961"/>
                <a:gd name="connsiteX54" fmla="*/ 148906 w 1071044"/>
                <a:gd name="connsiteY54" fmla="*/ 1255902 h 1381961"/>
                <a:gd name="connsiteX55" fmla="*/ 155193 w 1071044"/>
                <a:gd name="connsiteY55" fmla="*/ 1249806 h 1381961"/>
                <a:gd name="connsiteX56" fmla="*/ 148049 w 1071044"/>
                <a:gd name="connsiteY56" fmla="*/ 1203610 h 1381961"/>
                <a:gd name="connsiteX57" fmla="*/ 173576 w 1071044"/>
                <a:gd name="connsiteY57" fmla="*/ 1133410 h 1381961"/>
                <a:gd name="connsiteX58" fmla="*/ 201103 w 1071044"/>
                <a:gd name="connsiteY58" fmla="*/ 1048733 h 1381961"/>
                <a:gd name="connsiteX59" fmla="*/ 224249 w 1071044"/>
                <a:gd name="connsiteY59" fmla="*/ 933481 h 1381961"/>
                <a:gd name="connsiteX60" fmla="*/ 220820 w 1071044"/>
                <a:gd name="connsiteY60" fmla="*/ 868615 h 1381961"/>
                <a:gd name="connsiteX61" fmla="*/ 180053 w 1071044"/>
                <a:gd name="connsiteY61" fmla="*/ 929861 h 1381961"/>
                <a:gd name="connsiteX62" fmla="*/ 157193 w 1071044"/>
                <a:gd name="connsiteY62" fmla="*/ 1017491 h 1381961"/>
                <a:gd name="connsiteX63" fmla="*/ 53275 w 1071044"/>
                <a:gd name="connsiteY63" fmla="*/ 1001394 h 1381961"/>
                <a:gd name="connsiteX64" fmla="*/ 66991 w 1071044"/>
                <a:gd name="connsiteY64" fmla="*/ 923003 h 1381961"/>
                <a:gd name="connsiteX65" fmla="*/ 68515 w 1071044"/>
                <a:gd name="connsiteY65" fmla="*/ 889094 h 1381961"/>
                <a:gd name="connsiteX66" fmla="*/ 67849 w 1071044"/>
                <a:gd name="connsiteY66" fmla="*/ 888237 h 1381961"/>
                <a:gd name="connsiteX67" fmla="*/ 44893 w 1071044"/>
                <a:gd name="connsiteY67" fmla="*/ 875283 h 1381961"/>
                <a:gd name="connsiteX68" fmla="*/ 13746 w 1071044"/>
                <a:gd name="connsiteY68" fmla="*/ 813085 h 1381961"/>
                <a:gd name="connsiteX69" fmla="*/ 36226 w 1071044"/>
                <a:gd name="connsiteY69" fmla="*/ 765650 h 1381961"/>
                <a:gd name="connsiteX70" fmla="*/ 14889 w 1071044"/>
                <a:gd name="connsiteY70" fmla="*/ 748695 h 1381961"/>
                <a:gd name="connsiteX71" fmla="*/ 6698 w 1071044"/>
                <a:gd name="connsiteY71" fmla="*/ 684307 h 1381961"/>
                <a:gd name="connsiteX72" fmla="*/ 26796 w 1071044"/>
                <a:gd name="connsiteY72" fmla="*/ 651826 h 1381961"/>
                <a:gd name="connsiteX73" fmla="*/ 48608 w 1071044"/>
                <a:gd name="connsiteY73" fmla="*/ 619441 h 1381961"/>
                <a:gd name="connsiteX74" fmla="*/ 54133 w 1071044"/>
                <a:gd name="connsiteY74" fmla="*/ 587914 h 1381961"/>
                <a:gd name="connsiteX75" fmla="*/ 46512 w 1071044"/>
                <a:gd name="connsiteY75" fmla="*/ 540765 h 1381961"/>
                <a:gd name="connsiteX76" fmla="*/ 87946 w 1071044"/>
                <a:gd name="connsiteY76" fmla="*/ 460183 h 1381961"/>
                <a:gd name="connsiteX77" fmla="*/ 120617 w 1071044"/>
                <a:gd name="connsiteY77" fmla="*/ 421512 h 1381961"/>
                <a:gd name="connsiteX78" fmla="*/ 125856 w 1071044"/>
                <a:gd name="connsiteY78" fmla="*/ 406653 h 1381961"/>
                <a:gd name="connsiteX79" fmla="*/ 139191 w 1071044"/>
                <a:gd name="connsiteY79" fmla="*/ 386460 h 1381961"/>
                <a:gd name="connsiteX80" fmla="*/ 144239 w 1071044"/>
                <a:gd name="connsiteY80" fmla="*/ 382554 h 1381961"/>
                <a:gd name="connsiteX81" fmla="*/ 208723 w 1071044"/>
                <a:gd name="connsiteY81" fmla="*/ 351598 h 1381961"/>
                <a:gd name="connsiteX82" fmla="*/ 218248 w 1071044"/>
                <a:gd name="connsiteY82" fmla="*/ 276446 h 1381961"/>
                <a:gd name="connsiteX83" fmla="*/ 294543 w 1071044"/>
                <a:gd name="connsiteY83" fmla="*/ 247109 h 1381961"/>
                <a:gd name="connsiteX84" fmla="*/ 308069 w 1071044"/>
                <a:gd name="connsiteY84" fmla="*/ 221868 h 1381961"/>
                <a:gd name="connsiteX85" fmla="*/ 342930 w 1071044"/>
                <a:gd name="connsiteY85" fmla="*/ 189959 h 1381961"/>
                <a:gd name="connsiteX86" fmla="*/ 361980 w 1071044"/>
                <a:gd name="connsiteY86" fmla="*/ 181386 h 1381961"/>
                <a:gd name="connsiteX87" fmla="*/ 378649 w 1071044"/>
                <a:gd name="connsiteY87" fmla="*/ 177386 h 1381961"/>
                <a:gd name="connsiteX88" fmla="*/ 435704 w 1071044"/>
                <a:gd name="connsiteY88" fmla="*/ 166623 h 1381961"/>
                <a:gd name="connsiteX89" fmla="*/ 512380 w 1071044"/>
                <a:gd name="connsiteY89" fmla="*/ 90423 h 1381961"/>
                <a:gd name="connsiteX90" fmla="*/ 556671 w 1071044"/>
                <a:gd name="connsiteY90" fmla="*/ 107091 h 1381961"/>
                <a:gd name="connsiteX91" fmla="*/ 556767 w 1071044"/>
                <a:gd name="connsiteY91" fmla="*/ 107091 h 1381961"/>
                <a:gd name="connsiteX92" fmla="*/ 579722 w 1071044"/>
                <a:gd name="connsiteY92" fmla="*/ 106234 h 1381961"/>
                <a:gd name="connsiteX93" fmla="*/ 582103 w 1071044"/>
                <a:gd name="connsiteY93" fmla="*/ 104805 h 1381961"/>
                <a:gd name="connsiteX94" fmla="*/ 606963 w 1071044"/>
                <a:gd name="connsiteY94" fmla="*/ 77850 h 1381961"/>
                <a:gd name="connsiteX95" fmla="*/ 636205 w 1071044"/>
                <a:gd name="connsiteY95" fmla="*/ 51275 h 1381961"/>
                <a:gd name="connsiteX96" fmla="*/ 678401 w 1071044"/>
                <a:gd name="connsiteY96" fmla="*/ 60324 h 1381961"/>
                <a:gd name="connsiteX97" fmla="*/ 722407 w 1071044"/>
                <a:gd name="connsiteY97" fmla="*/ 62515 h 1381961"/>
                <a:gd name="connsiteX98" fmla="*/ 741742 w 1071044"/>
                <a:gd name="connsiteY98" fmla="*/ 41274 h 1381961"/>
                <a:gd name="connsiteX99" fmla="*/ 754125 w 1071044"/>
                <a:gd name="connsiteY99" fmla="*/ 30701 h 1381961"/>
                <a:gd name="connsiteX100" fmla="*/ 783081 w 1071044"/>
                <a:gd name="connsiteY100" fmla="*/ 21271 h 1381961"/>
                <a:gd name="connsiteX101" fmla="*/ 841469 w 1071044"/>
                <a:gd name="connsiteY101" fmla="*/ 39369 h 1381961"/>
                <a:gd name="connsiteX102" fmla="*/ 863186 w 1071044"/>
                <a:gd name="connsiteY102" fmla="*/ 12032 h 1381961"/>
                <a:gd name="connsiteX103" fmla="*/ 893666 w 1071044"/>
                <a:gd name="connsiteY103" fmla="*/ 30 h 1381961"/>
                <a:gd name="connsiteX104" fmla="*/ 918717 w 1071044"/>
                <a:gd name="connsiteY104" fmla="*/ 7269 h 1381961"/>
                <a:gd name="connsiteX105" fmla="*/ 935481 w 1071044"/>
                <a:gd name="connsiteY105" fmla="*/ 20128 h 1381961"/>
                <a:gd name="connsiteX106" fmla="*/ 953293 w 1071044"/>
                <a:gd name="connsiteY106" fmla="*/ 27843 h 1381961"/>
                <a:gd name="connsiteX107" fmla="*/ 992154 w 1071044"/>
                <a:gd name="connsiteY107" fmla="*/ 14890 h 1381961"/>
                <a:gd name="connsiteX108" fmla="*/ 1015300 w 1071044"/>
                <a:gd name="connsiteY108" fmla="*/ 22128 h 1381961"/>
                <a:gd name="connsiteX109" fmla="*/ 1069497 w 1071044"/>
                <a:gd name="connsiteY109" fmla="*/ 85184 h 1381961"/>
                <a:gd name="connsiteX110" fmla="*/ 1071021 w 1071044"/>
                <a:gd name="connsiteY110" fmla="*/ 94995 h 1381961"/>
                <a:gd name="connsiteX111" fmla="*/ 1070355 w 1071044"/>
                <a:gd name="connsiteY111" fmla="*/ 104901 h 1381961"/>
                <a:gd name="connsiteX112" fmla="*/ 1049019 w 1071044"/>
                <a:gd name="connsiteY112" fmla="*/ 153288 h 1381961"/>
                <a:gd name="connsiteX113" fmla="*/ 1030826 w 1071044"/>
                <a:gd name="connsiteY113" fmla="*/ 192245 h 1381961"/>
                <a:gd name="connsiteX114" fmla="*/ 1022539 w 1071044"/>
                <a:gd name="connsiteY114" fmla="*/ 211486 h 1381961"/>
                <a:gd name="connsiteX115" fmla="*/ 1011967 w 1071044"/>
                <a:gd name="connsiteY115" fmla="*/ 231964 h 1381961"/>
                <a:gd name="connsiteX116" fmla="*/ 943768 w 1071044"/>
                <a:gd name="connsiteY116" fmla="*/ 271493 h 1381961"/>
                <a:gd name="connsiteX117" fmla="*/ 930718 w 1071044"/>
                <a:gd name="connsiteY117" fmla="*/ 281494 h 1381961"/>
                <a:gd name="connsiteX118" fmla="*/ 925860 w 1071044"/>
                <a:gd name="connsiteY118" fmla="*/ 304068 h 1381961"/>
                <a:gd name="connsiteX119" fmla="*/ 923860 w 1071044"/>
                <a:gd name="connsiteY119" fmla="*/ 313784 h 1381961"/>
                <a:gd name="connsiteX120" fmla="*/ 883188 w 1071044"/>
                <a:gd name="connsiteY120" fmla="*/ 345121 h 1381961"/>
                <a:gd name="connsiteX121" fmla="*/ 875378 w 1071044"/>
                <a:gd name="connsiteY121" fmla="*/ 388936 h 1381961"/>
                <a:gd name="connsiteX122" fmla="*/ 834802 w 1071044"/>
                <a:gd name="connsiteY122" fmla="*/ 398461 h 1381961"/>
                <a:gd name="connsiteX123" fmla="*/ 832230 w 1071044"/>
                <a:gd name="connsiteY123" fmla="*/ 401319 h 1381961"/>
                <a:gd name="connsiteX124" fmla="*/ 835468 w 1071044"/>
                <a:gd name="connsiteY124" fmla="*/ 434752 h 1381961"/>
                <a:gd name="connsiteX125" fmla="*/ 836230 w 1071044"/>
                <a:gd name="connsiteY125" fmla="*/ 443800 h 1381961"/>
                <a:gd name="connsiteX126" fmla="*/ 786795 w 1071044"/>
                <a:gd name="connsiteY126" fmla="*/ 474566 h 1381961"/>
                <a:gd name="connsiteX127" fmla="*/ 731646 w 1071044"/>
                <a:gd name="connsiteY127" fmla="*/ 500093 h 1381961"/>
                <a:gd name="connsiteX128" fmla="*/ 729931 w 1071044"/>
                <a:gd name="connsiteY128" fmla="*/ 510094 h 1381961"/>
                <a:gd name="connsiteX129" fmla="*/ 741361 w 1071044"/>
                <a:gd name="connsiteY129" fmla="*/ 549814 h 1381961"/>
                <a:gd name="connsiteX130" fmla="*/ 742123 w 1071044"/>
                <a:gd name="connsiteY130" fmla="*/ 555719 h 1381961"/>
                <a:gd name="connsiteX131" fmla="*/ 711167 w 1071044"/>
                <a:gd name="connsiteY131" fmla="*/ 605630 h 1381961"/>
                <a:gd name="connsiteX132" fmla="*/ 667543 w 1071044"/>
                <a:gd name="connsiteY132" fmla="*/ 614012 h 1381961"/>
                <a:gd name="connsiteX133" fmla="*/ 633538 w 1071044"/>
                <a:gd name="connsiteY133" fmla="*/ 641158 h 1381961"/>
                <a:gd name="connsiteX134" fmla="*/ 633157 w 1071044"/>
                <a:gd name="connsiteY134" fmla="*/ 649731 h 1381961"/>
                <a:gd name="connsiteX135" fmla="*/ 651921 w 1071044"/>
                <a:gd name="connsiteY135" fmla="*/ 691736 h 1381961"/>
                <a:gd name="connsiteX136" fmla="*/ 652398 w 1071044"/>
                <a:gd name="connsiteY136" fmla="*/ 693927 h 1381961"/>
                <a:gd name="connsiteX137" fmla="*/ 634300 w 1071044"/>
                <a:gd name="connsiteY137" fmla="*/ 743076 h 138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1044" h="1381961">
                  <a:moveTo>
                    <a:pt x="634300" y="743076"/>
                  </a:moveTo>
                  <a:cubicBezTo>
                    <a:pt x="625061" y="754601"/>
                    <a:pt x="613917" y="765078"/>
                    <a:pt x="605344" y="773175"/>
                  </a:cubicBezTo>
                  <a:cubicBezTo>
                    <a:pt x="592485" y="785271"/>
                    <a:pt x="579627" y="792225"/>
                    <a:pt x="570673" y="806798"/>
                  </a:cubicBezTo>
                  <a:cubicBezTo>
                    <a:pt x="569721" y="808417"/>
                    <a:pt x="568768" y="810036"/>
                    <a:pt x="567911" y="811846"/>
                  </a:cubicBezTo>
                  <a:cubicBezTo>
                    <a:pt x="562768" y="822419"/>
                    <a:pt x="562005" y="833849"/>
                    <a:pt x="557529" y="843850"/>
                  </a:cubicBezTo>
                  <a:cubicBezTo>
                    <a:pt x="555528" y="848327"/>
                    <a:pt x="552766" y="852613"/>
                    <a:pt x="548670" y="856519"/>
                  </a:cubicBezTo>
                  <a:cubicBezTo>
                    <a:pt x="534288" y="869853"/>
                    <a:pt x="515047" y="872330"/>
                    <a:pt x="499141" y="883284"/>
                  </a:cubicBezTo>
                  <a:cubicBezTo>
                    <a:pt x="481234" y="895666"/>
                    <a:pt x="489711" y="921765"/>
                    <a:pt x="486949" y="940434"/>
                  </a:cubicBezTo>
                  <a:cubicBezTo>
                    <a:pt x="486853" y="941291"/>
                    <a:pt x="486663" y="942053"/>
                    <a:pt x="486472" y="942910"/>
                  </a:cubicBezTo>
                  <a:cubicBezTo>
                    <a:pt x="483234" y="957388"/>
                    <a:pt x="475423" y="964818"/>
                    <a:pt x="465327" y="969199"/>
                  </a:cubicBezTo>
                  <a:cubicBezTo>
                    <a:pt x="465327" y="969199"/>
                    <a:pt x="465327" y="969199"/>
                    <a:pt x="465327" y="969199"/>
                  </a:cubicBezTo>
                  <a:cubicBezTo>
                    <a:pt x="458469" y="972152"/>
                    <a:pt x="450468" y="973676"/>
                    <a:pt x="442181" y="975105"/>
                  </a:cubicBezTo>
                  <a:cubicBezTo>
                    <a:pt x="423417" y="978057"/>
                    <a:pt x="429227" y="1010824"/>
                    <a:pt x="424560" y="1026159"/>
                  </a:cubicBezTo>
                  <a:cubicBezTo>
                    <a:pt x="420369" y="1039875"/>
                    <a:pt x="411129" y="1048447"/>
                    <a:pt x="398557" y="1053019"/>
                  </a:cubicBezTo>
                  <a:cubicBezTo>
                    <a:pt x="394937" y="1054353"/>
                    <a:pt x="391127" y="1054829"/>
                    <a:pt x="387412" y="1055591"/>
                  </a:cubicBezTo>
                  <a:cubicBezTo>
                    <a:pt x="384745" y="1056162"/>
                    <a:pt x="382078" y="1056925"/>
                    <a:pt x="379602" y="1058353"/>
                  </a:cubicBezTo>
                  <a:cubicBezTo>
                    <a:pt x="374553" y="1061401"/>
                    <a:pt x="370172" y="1067402"/>
                    <a:pt x="365791" y="1072641"/>
                  </a:cubicBezTo>
                  <a:cubicBezTo>
                    <a:pt x="365791" y="1072641"/>
                    <a:pt x="365791" y="1072641"/>
                    <a:pt x="365791" y="1072641"/>
                  </a:cubicBezTo>
                  <a:cubicBezTo>
                    <a:pt x="364076" y="1074641"/>
                    <a:pt x="362361" y="1076641"/>
                    <a:pt x="360742" y="1078261"/>
                  </a:cubicBezTo>
                  <a:cubicBezTo>
                    <a:pt x="354360" y="1084452"/>
                    <a:pt x="346360" y="1088452"/>
                    <a:pt x="338168" y="1090167"/>
                  </a:cubicBezTo>
                  <a:cubicBezTo>
                    <a:pt x="290829" y="1100168"/>
                    <a:pt x="271874" y="1045685"/>
                    <a:pt x="275875" y="1000346"/>
                  </a:cubicBezTo>
                  <a:cubicBezTo>
                    <a:pt x="277018" y="987106"/>
                    <a:pt x="299592" y="869187"/>
                    <a:pt x="261968" y="895095"/>
                  </a:cubicBezTo>
                  <a:cubicBezTo>
                    <a:pt x="253491" y="900905"/>
                    <a:pt x="249014" y="918812"/>
                    <a:pt x="246347" y="928242"/>
                  </a:cubicBezTo>
                  <a:cubicBezTo>
                    <a:pt x="229488" y="988916"/>
                    <a:pt x="223296" y="1048257"/>
                    <a:pt x="202722" y="1109693"/>
                  </a:cubicBezTo>
                  <a:cubicBezTo>
                    <a:pt x="194912" y="1132934"/>
                    <a:pt x="184053" y="1152841"/>
                    <a:pt x="174528" y="1175130"/>
                  </a:cubicBezTo>
                  <a:cubicBezTo>
                    <a:pt x="164527" y="1198752"/>
                    <a:pt x="166432" y="1219516"/>
                    <a:pt x="173481" y="1240852"/>
                  </a:cubicBezTo>
                  <a:cubicBezTo>
                    <a:pt x="180815" y="1240662"/>
                    <a:pt x="187959" y="1244948"/>
                    <a:pt x="191674" y="1253044"/>
                  </a:cubicBezTo>
                  <a:cubicBezTo>
                    <a:pt x="192626" y="1255045"/>
                    <a:pt x="193197" y="1257235"/>
                    <a:pt x="193578" y="1259426"/>
                  </a:cubicBezTo>
                  <a:cubicBezTo>
                    <a:pt x="209961" y="1271808"/>
                    <a:pt x="218343" y="1286096"/>
                    <a:pt x="222630" y="1294764"/>
                  </a:cubicBezTo>
                  <a:cubicBezTo>
                    <a:pt x="231964" y="1313909"/>
                    <a:pt x="239584" y="1343532"/>
                    <a:pt x="232821" y="1349628"/>
                  </a:cubicBezTo>
                  <a:cubicBezTo>
                    <a:pt x="232536" y="1349818"/>
                    <a:pt x="231297" y="1350961"/>
                    <a:pt x="229583" y="1350675"/>
                  </a:cubicBezTo>
                  <a:cubicBezTo>
                    <a:pt x="222153" y="1349533"/>
                    <a:pt x="225392" y="1321815"/>
                    <a:pt x="216915" y="1298860"/>
                  </a:cubicBezTo>
                  <a:cubicBezTo>
                    <a:pt x="213391" y="1289335"/>
                    <a:pt x="206628" y="1277714"/>
                    <a:pt x="192626" y="1267141"/>
                  </a:cubicBezTo>
                  <a:cubicBezTo>
                    <a:pt x="193007" y="1269999"/>
                    <a:pt x="193388" y="1275809"/>
                    <a:pt x="191007" y="1282000"/>
                  </a:cubicBezTo>
                  <a:cubicBezTo>
                    <a:pt x="190340" y="1283620"/>
                    <a:pt x="189673" y="1285144"/>
                    <a:pt x="188911" y="1286287"/>
                  </a:cubicBezTo>
                  <a:cubicBezTo>
                    <a:pt x="194626" y="1316004"/>
                    <a:pt x="205675" y="1368868"/>
                    <a:pt x="194531" y="1377727"/>
                  </a:cubicBezTo>
                  <a:cubicBezTo>
                    <a:pt x="193959" y="1378203"/>
                    <a:pt x="192054" y="1379632"/>
                    <a:pt x="190435" y="1378870"/>
                  </a:cubicBezTo>
                  <a:cubicBezTo>
                    <a:pt x="184720" y="1376203"/>
                    <a:pt x="192340" y="1350199"/>
                    <a:pt x="189197" y="1320481"/>
                  </a:cubicBezTo>
                  <a:cubicBezTo>
                    <a:pt x="187863" y="1308385"/>
                    <a:pt x="185101" y="1298955"/>
                    <a:pt x="183196" y="1293240"/>
                  </a:cubicBezTo>
                  <a:cubicBezTo>
                    <a:pt x="181101" y="1295240"/>
                    <a:pt x="175671" y="1300003"/>
                    <a:pt x="167956" y="1301145"/>
                  </a:cubicBezTo>
                  <a:cubicBezTo>
                    <a:pt x="159384" y="1302479"/>
                    <a:pt x="153097" y="1298669"/>
                    <a:pt x="150907" y="1297050"/>
                  </a:cubicBezTo>
                  <a:cubicBezTo>
                    <a:pt x="140810" y="1313719"/>
                    <a:pt x="138714" y="1327244"/>
                    <a:pt x="138905" y="1336674"/>
                  </a:cubicBezTo>
                  <a:cubicBezTo>
                    <a:pt x="139191" y="1356295"/>
                    <a:pt x="149287" y="1372107"/>
                    <a:pt x="143858" y="1379441"/>
                  </a:cubicBezTo>
                  <a:cubicBezTo>
                    <a:pt x="142620" y="1381060"/>
                    <a:pt x="140715" y="1382203"/>
                    <a:pt x="138905" y="1381917"/>
                  </a:cubicBezTo>
                  <a:cubicBezTo>
                    <a:pt x="131094" y="1380775"/>
                    <a:pt x="126237" y="1353342"/>
                    <a:pt x="129666" y="1331721"/>
                  </a:cubicBezTo>
                  <a:cubicBezTo>
                    <a:pt x="130809" y="1324387"/>
                    <a:pt x="134428" y="1308480"/>
                    <a:pt x="147192" y="1292573"/>
                  </a:cubicBezTo>
                  <a:cubicBezTo>
                    <a:pt x="146430" y="1291049"/>
                    <a:pt x="145572" y="1289144"/>
                    <a:pt x="145001" y="1286858"/>
                  </a:cubicBezTo>
                  <a:cubicBezTo>
                    <a:pt x="143286" y="1280571"/>
                    <a:pt x="143953" y="1274857"/>
                    <a:pt x="144525" y="1271618"/>
                  </a:cubicBezTo>
                  <a:cubicBezTo>
                    <a:pt x="140619" y="1273047"/>
                    <a:pt x="133857" y="1276190"/>
                    <a:pt x="127761" y="1283715"/>
                  </a:cubicBezTo>
                  <a:cubicBezTo>
                    <a:pt x="126332" y="1285525"/>
                    <a:pt x="123379" y="1289430"/>
                    <a:pt x="120712" y="1295716"/>
                  </a:cubicBezTo>
                  <a:cubicBezTo>
                    <a:pt x="110044" y="1320672"/>
                    <a:pt x="118331" y="1347246"/>
                    <a:pt x="111568" y="1351533"/>
                  </a:cubicBezTo>
                  <a:cubicBezTo>
                    <a:pt x="110235" y="1352390"/>
                    <a:pt x="108616" y="1352104"/>
                    <a:pt x="107568" y="1351437"/>
                  </a:cubicBezTo>
                  <a:cubicBezTo>
                    <a:pt x="100138" y="1346485"/>
                    <a:pt x="104234" y="1306479"/>
                    <a:pt x="122236" y="1283429"/>
                  </a:cubicBezTo>
                  <a:cubicBezTo>
                    <a:pt x="130237" y="1273237"/>
                    <a:pt x="139095" y="1268379"/>
                    <a:pt x="145192" y="1265808"/>
                  </a:cubicBezTo>
                  <a:cubicBezTo>
                    <a:pt x="145477" y="1263998"/>
                    <a:pt x="146239" y="1259902"/>
                    <a:pt x="148906" y="1255902"/>
                  </a:cubicBezTo>
                  <a:cubicBezTo>
                    <a:pt x="151192" y="1252378"/>
                    <a:pt x="153859" y="1250568"/>
                    <a:pt x="155193" y="1249806"/>
                  </a:cubicBezTo>
                  <a:cubicBezTo>
                    <a:pt x="151192" y="1239233"/>
                    <a:pt x="146716" y="1223231"/>
                    <a:pt x="148049" y="1203610"/>
                  </a:cubicBezTo>
                  <a:cubicBezTo>
                    <a:pt x="149859" y="1176178"/>
                    <a:pt x="161479" y="1160747"/>
                    <a:pt x="173576" y="1133410"/>
                  </a:cubicBezTo>
                  <a:cubicBezTo>
                    <a:pt x="185673" y="1105978"/>
                    <a:pt x="193483" y="1077499"/>
                    <a:pt x="201103" y="1048733"/>
                  </a:cubicBezTo>
                  <a:cubicBezTo>
                    <a:pt x="211104" y="1010919"/>
                    <a:pt x="215486" y="971485"/>
                    <a:pt x="224249" y="933481"/>
                  </a:cubicBezTo>
                  <a:cubicBezTo>
                    <a:pt x="228154" y="916526"/>
                    <a:pt x="241394" y="873473"/>
                    <a:pt x="220820" y="868615"/>
                  </a:cubicBezTo>
                  <a:cubicBezTo>
                    <a:pt x="203675" y="864520"/>
                    <a:pt x="184244" y="913859"/>
                    <a:pt x="180053" y="929861"/>
                  </a:cubicBezTo>
                  <a:cubicBezTo>
                    <a:pt x="172719" y="957865"/>
                    <a:pt x="172814" y="991964"/>
                    <a:pt x="157193" y="1017491"/>
                  </a:cubicBezTo>
                  <a:cubicBezTo>
                    <a:pt x="126522" y="1067592"/>
                    <a:pt x="68039" y="1045114"/>
                    <a:pt x="53275" y="1001394"/>
                  </a:cubicBezTo>
                  <a:cubicBezTo>
                    <a:pt x="45846" y="979582"/>
                    <a:pt x="59562" y="947863"/>
                    <a:pt x="66991" y="923003"/>
                  </a:cubicBezTo>
                  <a:cubicBezTo>
                    <a:pt x="71182" y="909001"/>
                    <a:pt x="73468" y="896809"/>
                    <a:pt x="68515" y="889094"/>
                  </a:cubicBezTo>
                  <a:cubicBezTo>
                    <a:pt x="68325" y="888808"/>
                    <a:pt x="68134" y="888523"/>
                    <a:pt x="67849" y="888237"/>
                  </a:cubicBezTo>
                  <a:cubicBezTo>
                    <a:pt x="62324" y="880712"/>
                    <a:pt x="53180" y="878236"/>
                    <a:pt x="44893" y="875283"/>
                  </a:cubicBezTo>
                  <a:cubicBezTo>
                    <a:pt x="25367" y="868329"/>
                    <a:pt x="4602" y="845660"/>
                    <a:pt x="13746" y="813085"/>
                  </a:cubicBezTo>
                  <a:cubicBezTo>
                    <a:pt x="17080" y="801083"/>
                    <a:pt x="37464" y="776223"/>
                    <a:pt x="36226" y="765650"/>
                  </a:cubicBezTo>
                  <a:cubicBezTo>
                    <a:pt x="35273" y="757363"/>
                    <a:pt x="19461" y="752506"/>
                    <a:pt x="14889" y="748695"/>
                  </a:cubicBezTo>
                  <a:cubicBezTo>
                    <a:pt x="-636" y="735646"/>
                    <a:pt x="-5113" y="712405"/>
                    <a:pt x="6698" y="684307"/>
                  </a:cubicBezTo>
                  <a:cubicBezTo>
                    <a:pt x="11746" y="672115"/>
                    <a:pt x="19271" y="661732"/>
                    <a:pt x="26796" y="651826"/>
                  </a:cubicBezTo>
                  <a:cubicBezTo>
                    <a:pt x="34987" y="641063"/>
                    <a:pt x="43274" y="630871"/>
                    <a:pt x="48608" y="619441"/>
                  </a:cubicBezTo>
                  <a:cubicBezTo>
                    <a:pt x="52894" y="610202"/>
                    <a:pt x="55276" y="600010"/>
                    <a:pt x="54133" y="587914"/>
                  </a:cubicBezTo>
                  <a:cubicBezTo>
                    <a:pt x="52704" y="571531"/>
                    <a:pt x="46703" y="557719"/>
                    <a:pt x="46512" y="540765"/>
                  </a:cubicBezTo>
                  <a:cubicBezTo>
                    <a:pt x="46227" y="511618"/>
                    <a:pt x="64610" y="480376"/>
                    <a:pt x="87946" y="460183"/>
                  </a:cubicBezTo>
                  <a:cubicBezTo>
                    <a:pt x="113473" y="438181"/>
                    <a:pt x="113187" y="442848"/>
                    <a:pt x="120617" y="421512"/>
                  </a:cubicBezTo>
                  <a:cubicBezTo>
                    <a:pt x="122046" y="417511"/>
                    <a:pt x="123665" y="412749"/>
                    <a:pt x="125856" y="406653"/>
                  </a:cubicBezTo>
                  <a:cubicBezTo>
                    <a:pt x="128713" y="398842"/>
                    <a:pt x="133190" y="391889"/>
                    <a:pt x="139191" y="386460"/>
                  </a:cubicBezTo>
                  <a:cubicBezTo>
                    <a:pt x="140715" y="385031"/>
                    <a:pt x="142429" y="383698"/>
                    <a:pt x="144239" y="382554"/>
                  </a:cubicBezTo>
                  <a:cubicBezTo>
                    <a:pt x="165861" y="368362"/>
                    <a:pt x="193293" y="387507"/>
                    <a:pt x="208723" y="351598"/>
                  </a:cubicBezTo>
                  <a:cubicBezTo>
                    <a:pt x="220439" y="324357"/>
                    <a:pt x="190626" y="307021"/>
                    <a:pt x="218248" y="276446"/>
                  </a:cubicBezTo>
                  <a:cubicBezTo>
                    <a:pt x="247585" y="243966"/>
                    <a:pt x="267778" y="294448"/>
                    <a:pt x="294543" y="247109"/>
                  </a:cubicBezTo>
                  <a:cubicBezTo>
                    <a:pt x="299306" y="238727"/>
                    <a:pt x="302830" y="230059"/>
                    <a:pt x="308069" y="221868"/>
                  </a:cubicBezTo>
                  <a:cubicBezTo>
                    <a:pt x="316737" y="208438"/>
                    <a:pt x="329500" y="197674"/>
                    <a:pt x="342930" y="189959"/>
                  </a:cubicBezTo>
                  <a:cubicBezTo>
                    <a:pt x="349217" y="186435"/>
                    <a:pt x="355599" y="183577"/>
                    <a:pt x="361980" y="181386"/>
                  </a:cubicBezTo>
                  <a:cubicBezTo>
                    <a:pt x="367695" y="179481"/>
                    <a:pt x="373220" y="178243"/>
                    <a:pt x="378649" y="177386"/>
                  </a:cubicBezTo>
                  <a:cubicBezTo>
                    <a:pt x="397699" y="174243"/>
                    <a:pt x="415892" y="175386"/>
                    <a:pt x="435704" y="166623"/>
                  </a:cubicBezTo>
                  <a:cubicBezTo>
                    <a:pt x="441895" y="131475"/>
                    <a:pt x="473899" y="95566"/>
                    <a:pt x="512380" y="90423"/>
                  </a:cubicBezTo>
                  <a:cubicBezTo>
                    <a:pt x="528192" y="88327"/>
                    <a:pt x="542289" y="101662"/>
                    <a:pt x="556671" y="107091"/>
                  </a:cubicBezTo>
                  <a:cubicBezTo>
                    <a:pt x="556671" y="107091"/>
                    <a:pt x="556671" y="107091"/>
                    <a:pt x="556767" y="107091"/>
                  </a:cubicBezTo>
                  <a:cubicBezTo>
                    <a:pt x="564196" y="109949"/>
                    <a:pt x="571721" y="110711"/>
                    <a:pt x="579722" y="106234"/>
                  </a:cubicBezTo>
                  <a:cubicBezTo>
                    <a:pt x="580484" y="105758"/>
                    <a:pt x="581341" y="105282"/>
                    <a:pt x="582103" y="104805"/>
                  </a:cubicBezTo>
                  <a:cubicBezTo>
                    <a:pt x="592390" y="98233"/>
                    <a:pt x="599820" y="87565"/>
                    <a:pt x="606963" y="77850"/>
                  </a:cubicBezTo>
                  <a:cubicBezTo>
                    <a:pt x="614679" y="67372"/>
                    <a:pt x="623918" y="56037"/>
                    <a:pt x="636205" y="51275"/>
                  </a:cubicBezTo>
                  <a:cubicBezTo>
                    <a:pt x="653255" y="44512"/>
                    <a:pt x="666780" y="53085"/>
                    <a:pt x="678401" y="60324"/>
                  </a:cubicBezTo>
                  <a:cubicBezTo>
                    <a:pt x="690021" y="67467"/>
                    <a:pt x="707262" y="72897"/>
                    <a:pt x="722407" y="62515"/>
                  </a:cubicBezTo>
                  <a:cubicBezTo>
                    <a:pt x="730598" y="56895"/>
                    <a:pt x="735265" y="48417"/>
                    <a:pt x="741742" y="41274"/>
                  </a:cubicBezTo>
                  <a:cubicBezTo>
                    <a:pt x="745647" y="36987"/>
                    <a:pt x="749838" y="33463"/>
                    <a:pt x="754125" y="30701"/>
                  </a:cubicBezTo>
                  <a:cubicBezTo>
                    <a:pt x="763269" y="24700"/>
                    <a:pt x="773270" y="21843"/>
                    <a:pt x="783081" y="21271"/>
                  </a:cubicBezTo>
                  <a:cubicBezTo>
                    <a:pt x="805560" y="19842"/>
                    <a:pt x="827658" y="30129"/>
                    <a:pt x="841469" y="39369"/>
                  </a:cubicBezTo>
                  <a:cubicBezTo>
                    <a:pt x="849565" y="31653"/>
                    <a:pt x="854804" y="18890"/>
                    <a:pt x="863186" y="12032"/>
                  </a:cubicBezTo>
                  <a:cubicBezTo>
                    <a:pt x="872235" y="4602"/>
                    <a:pt x="882808" y="507"/>
                    <a:pt x="893666" y="30"/>
                  </a:cubicBezTo>
                  <a:cubicBezTo>
                    <a:pt x="904429" y="-351"/>
                    <a:pt x="912049" y="2888"/>
                    <a:pt x="918717" y="7269"/>
                  </a:cubicBezTo>
                  <a:cubicBezTo>
                    <a:pt x="924622" y="11175"/>
                    <a:pt x="929766" y="16032"/>
                    <a:pt x="935481" y="20128"/>
                  </a:cubicBezTo>
                  <a:cubicBezTo>
                    <a:pt x="940624" y="23748"/>
                    <a:pt x="946149" y="26700"/>
                    <a:pt x="953293" y="27843"/>
                  </a:cubicBezTo>
                  <a:cubicBezTo>
                    <a:pt x="967104" y="30034"/>
                    <a:pt x="978343" y="17366"/>
                    <a:pt x="992154" y="14890"/>
                  </a:cubicBezTo>
                  <a:cubicBezTo>
                    <a:pt x="1002537" y="13080"/>
                    <a:pt x="1009871" y="16128"/>
                    <a:pt x="1015300" y="22128"/>
                  </a:cubicBezTo>
                  <a:cubicBezTo>
                    <a:pt x="1033398" y="41940"/>
                    <a:pt x="1062639" y="59181"/>
                    <a:pt x="1069497" y="85184"/>
                  </a:cubicBezTo>
                  <a:cubicBezTo>
                    <a:pt x="1070355" y="88327"/>
                    <a:pt x="1070831" y="91566"/>
                    <a:pt x="1071021" y="94995"/>
                  </a:cubicBezTo>
                  <a:cubicBezTo>
                    <a:pt x="1071117" y="98138"/>
                    <a:pt x="1070926" y="101376"/>
                    <a:pt x="1070355" y="104901"/>
                  </a:cubicBezTo>
                  <a:cubicBezTo>
                    <a:pt x="1067688" y="121474"/>
                    <a:pt x="1058068" y="137571"/>
                    <a:pt x="1049019" y="153288"/>
                  </a:cubicBezTo>
                  <a:cubicBezTo>
                    <a:pt x="1042256" y="165003"/>
                    <a:pt x="1036446" y="178719"/>
                    <a:pt x="1030826" y="192245"/>
                  </a:cubicBezTo>
                  <a:cubicBezTo>
                    <a:pt x="1028064" y="198817"/>
                    <a:pt x="1025302" y="205294"/>
                    <a:pt x="1022539" y="211486"/>
                  </a:cubicBezTo>
                  <a:cubicBezTo>
                    <a:pt x="1019205" y="218820"/>
                    <a:pt x="1015777" y="225773"/>
                    <a:pt x="1011967" y="231964"/>
                  </a:cubicBezTo>
                  <a:cubicBezTo>
                    <a:pt x="996536" y="256920"/>
                    <a:pt x="969009" y="259968"/>
                    <a:pt x="943768" y="271493"/>
                  </a:cubicBezTo>
                  <a:cubicBezTo>
                    <a:pt x="937195" y="274541"/>
                    <a:pt x="933195" y="277875"/>
                    <a:pt x="930718" y="281494"/>
                  </a:cubicBezTo>
                  <a:cubicBezTo>
                    <a:pt x="926242" y="288066"/>
                    <a:pt x="926813" y="295686"/>
                    <a:pt x="925860" y="304068"/>
                  </a:cubicBezTo>
                  <a:cubicBezTo>
                    <a:pt x="925479" y="307212"/>
                    <a:pt x="924908" y="310450"/>
                    <a:pt x="923860" y="313784"/>
                  </a:cubicBezTo>
                  <a:cubicBezTo>
                    <a:pt x="915954" y="337406"/>
                    <a:pt x="896714" y="329691"/>
                    <a:pt x="883188" y="345121"/>
                  </a:cubicBezTo>
                  <a:cubicBezTo>
                    <a:pt x="870330" y="359790"/>
                    <a:pt x="887189" y="376459"/>
                    <a:pt x="875378" y="388936"/>
                  </a:cubicBezTo>
                  <a:cubicBezTo>
                    <a:pt x="865377" y="399509"/>
                    <a:pt x="845946" y="388936"/>
                    <a:pt x="834802" y="398461"/>
                  </a:cubicBezTo>
                  <a:cubicBezTo>
                    <a:pt x="833754" y="399414"/>
                    <a:pt x="832896" y="400366"/>
                    <a:pt x="832230" y="401319"/>
                  </a:cubicBezTo>
                  <a:cubicBezTo>
                    <a:pt x="825943" y="410367"/>
                    <a:pt x="832896" y="422655"/>
                    <a:pt x="835468" y="434752"/>
                  </a:cubicBezTo>
                  <a:cubicBezTo>
                    <a:pt x="836135" y="437799"/>
                    <a:pt x="836516" y="440848"/>
                    <a:pt x="836230" y="443800"/>
                  </a:cubicBezTo>
                  <a:cubicBezTo>
                    <a:pt x="834706" y="464374"/>
                    <a:pt x="807655" y="473137"/>
                    <a:pt x="786795" y="474566"/>
                  </a:cubicBezTo>
                  <a:cubicBezTo>
                    <a:pt x="765936" y="475995"/>
                    <a:pt x="739075" y="479900"/>
                    <a:pt x="731646" y="500093"/>
                  </a:cubicBezTo>
                  <a:cubicBezTo>
                    <a:pt x="730408" y="503427"/>
                    <a:pt x="729931" y="506761"/>
                    <a:pt x="729931" y="510094"/>
                  </a:cubicBezTo>
                  <a:cubicBezTo>
                    <a:pt x="730027" y="523429"/>
                    <a:pt x="738694" y="536383"/>
                    <a:pt x="741361" y="549814"/>
                  </a:cubicBezTo>
                  <a:cubicBezTo>
                    <a:pt x="741742" y="551719"/>
                    <a:pt x="741933" y="553719"/>
                    <a:pt x="742123" y="555719"/>
                  </a:cubicBezTo>
                  <a:cubicBezTo>
                    <a:pt x="743171" y="576007"/>
                    <a:pt x="730312" y="597439"/>
                    <a:pt x="711167" y="605630"/>
                  </a:cubicBezTo>
                  <a:cubicBezTo>
                    <a:pt x="697451" y="611536"/>
                    <a:pt x="682211" y="610964"/>
                    <a:pt x="667543" y="614012"/>
                  </a:cubicBezTo>
                  <a:cubicBezTo>
                    <a:pt x="652874" y="617060"/>
                    <a:pt x="636777" y="626204"/>
                    <a:pt x="633538" y="641158"/>
                  </a:cubicBezTo>
                  <a:cubicBezTo>
                    <a:pt x="632871" y="644111"/>
                    <a:pt x="632776" y="646969"/>
                    <a:pt x="633157" y="649731"/>
                  </a:cubicBezTo>
                  <a:cubicBezTo>
                    <a:pt x="634872" y="664399"/>
                    <a:pt x="648016" y="676782"/>
                    <a:pt x="651921" y="691736"/>
                  </a:cubicBezTo>
                  <a:cubicBezTo>
                    <a:pt x="652112" y="692498"/>
                    <a:pt x="652302" y="693165"/>
                    <a:pt x="652398" y="693927"/>
                  </a:cubicBezTo>
                  <a:cubicBezTo>
                    <a:pt x="655446" y="710881"/>
                    <a:pt x="646397" y="728026"/>
                    <a:pt x="634300" y="743076"/>
                  </a:cubicBezTo>
                  <a:close/>
                </a:path>
              </a:pathLst>
            </a:custGeom>
            <a:solidFill>
              <a:srgbClr val="E855FF"/>
            </a:solidFill>
            <a:ln w="9525" cap="flat">
              <a:noFill/>
              <a:prstDash val="solid"/>
              <a:miter/>
            </a:ln>
          </p:spPr>
          <p:txBody>
            <a:bodyPr rtlCol="0" anchor="ctr"/>
            <a:lstStyle/>
            <a:p>
              <a:endParaRPr lang="es-HN"/>
            </a:p>
          </p:txBody>
        </p:sp>
        <p:grpSp>
          <p:nvGrpSpPr>
            <p:cNvPr id="79" name="Gráfico 7">
              <a:extLst>
                <a:ext uri="{FF2B5EF4-FFF2-40B4-BE49-F238E27FC236}">
                  <a16:creationId xmlns:a16="http://schemas.microsoft.com/office/drawing/2014/main" id="{73BB38A9-9583-44A1-95EF-E0B996B6FB8A}"/>
                </a:ext>
              </a:extLst>
            </p:cNvPr>
            <p:cNvGrpSpPr/>
            <p:nvPr/>
          </p:nvGrpSpPr>
          <p:grpSpPr>
            <a:xfrm>
              <a:off x="5127782" y="5844720"/>
              <a:ext cx="1044320" cy="1065085"/>
              <a:chOff x="5127782" y="5844720"/>
              <a:chExt cx="1044320" cy="1065085"/>
            </a:xfrm>
            <a:solidFill>
              <a:srgbClr val="FFF79A"/>
            </a:solidFill>
          </p:grpSpPr>
          <p:sp>
            <p:nvSpPr>
              <p:cNvPr id="80" name="Forma libre: forma 79">
                <a:extLst>
                  <a:ext uri="{FF2B5EF4-FFF2-40B4-BE49-F238E27FC236}">
                    <a16:creationId xmlns:a16="http://schemas.microsoft.com/office/drawing/2014/main" id="{75C51064-FAD8-4B41-918D-46AC7647B3F2}"/>
                  </a:ext>
                </a:extLst>
              </p:cNvPr>
              <p:cNvSpPr/>
              <p:nvPr/>
            </p:nvSpPr>
            <p:spPr>
              <a:xfrm>
                <a:off x="5347510" y="5922445"/>
                <a:ext cx="824593" cy="806914"/>
              </a:xfrm>
              <a:custGeom>
                <a:avLst/>
                <a:gdLst>
                  <a:gd name="connsiteX0" fmla="*/ 824593 w 824593"/>
                  <a:gd name="connsiteY0" fmla="*/ 9906 h 806914"/>
                  <a:gd name="connsiteX1" fmla="*/ 803067 w 824593"/>
                  <a:gd name="connsiteY1" fmla="*/ 16002 h 806914"/>
                  <a:gd name="connsiteX2" fmla="*/ 732773 w 824593"/>
                  <a:gd name="connsiteY2" fmla="*/ 39148 h 806914"/>
                  <a:gd name="connsiteX3" fmla="*/ 615329 w 824593"/>
                  <a:gd name="connsiteY3" fmla="*/ 116300 h 806914"/>
                  <a:gd name="connsiteX4" fmla="*/ 528271 w 824593"/>
                  <a:gd name="connsiteY4" fmla="*/ 168211 h 806914"/>
                  <a:gd name="connsiteX5" fmla="*/ 431211 w 824593"/>
                  <a:gd name="connsiteY5" fmla="*/ 203740 h 806914"/>
                  <a:gd name="connsiteX6" fmla="*/ 251569 w 824593"/>
                  <a:gd name="connsiteY6" fmla="*/ 370046 h 806914"/>
                  <a:gd name="connsiteX7" fmla="*/ 86787 w 824593"/>
                  <a:gd name="connsiteY7" fmla="*/ 565023 h 806914"/>
                  <a:gd name="connsiteX8" fmla="*/ 52116 w 824593"/>
                  <a:gd name="connsiteY8" fmla="*/ 680180 h 806914"/>
                  <a:gd name="connsiteX9" fmla="*/ 8110 w 824593"/>
                  <a:gd name="connsiteY9" fmla="*/ 803338 h 806914"/>
                  <a:gd name="connsiteX10" fmla="*/ 395 w 824593"/>
                  <a:gd name="connsiteY10" fmla="*/ 801243 h 806914"/>
                  <a:gd name="connsiteX11" fmla="*/ 49544 w 824593"/>
                  <a:gd name="connsiteY11" fmla="*/ 649796 h 806914"/>
                  <a:gd name="connsiteX12" fmla="*/ 92597 w 824593"/>
                  <a:gd name="connsiteY12" fmla="*/ 520637 h 806914"/>
                  <a:gd name="connsiteX13" fmla="*/ 259761 w 824593"/>
                  <a:gd name="connsiteY13" fmla="*/ 339471 h 806914"/>
                  <a:gd name="connsiteX14" fmla="*/ 348058 w 824593"/>
                  <a:gd name="connsiteY14" fmla="*/ 241078 h 806914"/>
                  <a:gd name="connsiteX15" fmla="*/ 434449 w 824593"/>
                  <a:gd name="connsiteY15" fmla="*/ 184118 h 806914"/>
                  <a:gd name="connsiteX16" fmla="*/ 539224 w 824593"/>
                  <a:gd name="connsiteY16" fmla="*/ 146018 h 806914"/>
                  <a:gd name="connsiteX17" fmla="*/ 638761 w 824593"/>
                  <a:gd name="connsiteY17" fmla="*/ 76200 h 806914"/>
                  <a:gd name="connsiteX18" fmla="*/ 744679 w 824593"/>
                  <a:gd name="connsiteY18" fmla="*/ 20955 h 806914"/>
                  <a:gd name="connsiteX19" fmla="*/ 813544 w 824593"/>
                  <a:gd name="connsiteY19" fmla="*/ 2381 h 806914"/>
                  <a:gd name="connsiteX20" fmla="*/ 823355 w 824593"/>
                  <a:gd name="connsiteY20" fmla="*/ 0 h 806914"/>
                  <a:gd name="connsiteX21" fmla="*/ 824593 w 824593"/>
                  <a:gd name="connsiteY21" fmla="*/ 9906 h 8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93" h="806914">
                    <a:moveTo>
                      <a:pt x="824593" y="9906"/>
                    </a:moveTo>
                    <a:cubicBezTo>
                      <a:pt x="817355" y="11811"/>
                      <a:pt x="810211" y="13716"/>
                      <a:pt x="803067" y="16002"/>
                    </a:cubicBezTo>
                    <a:cubicBezTo>
                      <a:pt x="779540" y="23431"/>
                      <a:pt x="755823" y="30194"/>
                      <a:pt x="732773" y="39148"/>
                    </a:cubicBezTo>
                    <a:cubicBezTo>
                      <a:pt x="686576" y="57245"/>
                      <a:pt x="652381" y="86011"/>
                      <a:pt x="615329" y="116300"/>
                    </a:cubicBezTo>
                    <a:cubicBezTo>
                      <a:pt x="588183" y="138589"/>
                      <a:pt x="560465" y="155543"/>
                      <a:pt x="528271" y="168211"/>
                    </a:cubicBezTo>
                    <a:cubicBezTo>
                      <a:pt x="496172" y="180975"/>
                      <a:pt x="463120" y="189547"/>
                      <a:pt x="431211" y="203740"/>
                    </a:cubicBezTo>
                    <a:cubicBezTo>
                      <a:pt x="356440" y="236887"/>
                      <a:pt x="309386" y="312325"/>
                      <a:pt x="251569" y="370046"/>
                    </a:cubicBezTo>
                    <a:cubicBezTo>
                      <a:pt x="190609" y="430911"/>
                      <a:pt x="118315" y="481679"/>
                      <a:pt x="86787" y="565023"/>
                    </a:cubicBezTo>
                    <a:cubicBezTo>
                      <a:pt x="72404" y="603028"/>
                      <a:pt x="63927" y="641794"/>
                      <a:pt x="52116" y="680180"/>
                    </a:cubicBezTo>
                    <a:cubicBezTo>
                      <a:pt x="39257" y="721900"/>
                      <a:pt x="24684" y="762762"/>
                      <a:pt x="8110" y="803338"/>
                    </a:cubicBezTo>
                    <a:cubicBezTo>
                      <a:pt x="5729" y="809244"/>
                      <a:pt x="-1795" y="807339"/>
                      <a:pt x="395" y="801243"/>
                    </a:cubicBezTo>
                    <a:cubicBezTo>
                      <a:pt x="18397" y="751237"/>
                      <a:pt x="35542" y="700945"/>
                      <a:pt x="49544" y="649796"/>
                    </a:cubicBezTo>
                    <a:cubicBezTo>
                      <a:pt x="61355" y="606457"/>
                      <a:pt x="70690" y="561784"/>
                      <a:pt x="92597" y="520637"/>
                    </a:cubicBezTo>
                    <a:cubicBezTo>
                      <a:pt x="131840" y="447104"/>
                      <a:pt x="203373" y="398717"/>
                      <a:pt x="259761" y="339471"/>
                    </a:cubicBezTo>
                    <a:cubicBezTo>
                      <a:pt x="290241" y="307372"/>
                      <a:pt x="316435" y="272224"/>
                      <a:pt x="348058" y="241078"/>
                    </a:cubicBezTo>
                    <a:cubicBezTo>
                      <a:pt x="373585" y="215932"/>
                      <a:pt x="402446" y="197453"/>
                      <a:pt x="434449" y="184118"/>
                    </a:cubicBezTo>
                    <a:cubicBezTo>
                      <a:pt x="469025" y="169736"/>
                      <a:pt x="504934" y="161258"/>
                      <a:pt x="539224" y="146018"/>
                    </a:cubicBezTo>
                    <a:cubicBezTo>
                      <a:pt x="577515" y="128968"/>
                      <a:pt x="605995" y="101822"/>
                      <a:pt x="638761" y="76200"/>
                    </a:cubicBezTo>
                    <a:cubicBezTo>
                      <a:pt x="670765" y="51149"/>
                      <a:pt x="706102" y="33718"/>
                      <a:pt x="744679" y="20955"/>
                    </a:cubicBezTo>
                    <a:cubicBezTo>
                      <a:pt x="767443" y="13430"/>
                      <a:pt x="790399" y="7906"/>
                      <a:pt x="813544" y="2381"/>
                    </a:cubicBezTo>
                    <a:cubicBezTo>
                      <a:pt x="816783" y="1619"/>
                      <a:pt x="820022" y="762"/>
                      <a:pt x="823355" y="0"/>
                    </a:cubicBezTo>
                    <a:cubicBezTo>
                      <a:pt x="823927" y="3238"/>
                      <a:pt x="824498" y="6477"/>
                      <a:pt x="824593" y="9906"/>
                    </a:cubicBezTo>
                    <a:close/>
                  </a:path>
                </a:pathLst>
              </a:custGeom>
              <a:solidFill>
                <a:srgbClr val="FFF79A"/>
              </a:solidFill>
              <a:ln w="9525" cap="flat">
                <a:noFill/>
                <a:prstDash val="solid"/>
                <a:miter/>
              </a:ln>
            </p:spPr>
            <p:txBody>
              <a:bodyPr rtlCol="0" anchor="ctr"/>
              <a:lstStyle/>
              <a:p>
                <a:endParaRPr lang="es-HN"/>
              </a:p>
            </p:txBody>
          </p:sp>
          <p:sp>
            <p:nvSpPr>
              <p:cNvPr id="81" name="Forma libre: forma 80">
                <a:extLst>
                  <a:ext uri="{FF2B5EF4-FFF2-40B4-BE49-F238E27FC236}">
                    <a16:creationId xmlns:a16="http://schemas.microsoft.com/office/drawing/2014/main" id="{D96E1CA2-BE2C-494F-8DC7-791A2750DB7E}"/>
                  </a:ext>
                </a:extLst>
              </p:cNvPr>
              <p:cNvSpPr/>
              <p:nvPr/>
            </p:nvSpPr>
            <p:spPr>
              <a:xfrm>
                <a:off x="5167978" y="6599930"/>
                <a:ext cx="147771" cy="160523"/>
              </a:xfrm>
              <a:custGeom>
                <a:avLst/>
                <a:gdLst>
                  <a:gd name="connsiteX0" fmla="*/ 145447 w 147771"/>
                  <a:gd name="connsiteY0" fmla="*/ 5743 h 160523"/>
                  <a:gd name="connsiteX1" fmla="*/ 71438 w 147771"/>
                  <a:gd name="connsiteY1" fmla="*/ 52796 h 160523"/>
                  <a:gd name="connsiteX2" fmla="*/ 22003 w 147771"/>
                  <a:gd name="connsiteY2" fmla="*/ 124805 h 160523"/>
                  <a:gd name="connsiteX3" fmla="*/ 0 w 147771"/>
                  <a:gd name="connsiteY3" fmla="*/ 160524 h 160523"/>
                  <a:gd name="connsiteX4" fmla="*/ 1524 w 147771"/>
                  <a:gd name="connsiteY4" fmla="*/ 126615 h 160523"/>
                  <a:gd name="connsiteX5" fmla="*/ 27241 w 147771"/>
                  <a:gd name="connsiteY5" fmla="*/ 88610 h 160523"/>
                  <a:gd name="connsiteX6" fmla="*/ 145923 w 147771"/>
                  <a:gd name="connsiteY6" fmla="*/ 123 h 160523"/>
                  <a:gd name="connsiteX7" fmla="*/ 145447 w 147771"/>
                  <a:gd name="connsiteY7" fmla="*/ 5743 h 1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771" h="160523">
                    <a:moveTo>
                      <a:pt x="145447" y="5743"/>
                    </a:moveTo>
                    <a:cubicBezTo>
                      <a:pt x="119063" y="18125"/>
                      <a:pt x="94202" y="27841"/>
                      <a:pt x="71438" y="52796"/>
                    </a:cubicBezTo>
                    <a:cubicBezTo>
                      <a:pt x="52197" y="73751"/>
                      <a:pt x="37243" y="99659"/>
                      <a:pt x="22003" y="124805"/>
                    </a:cubicBezTo>
                    <a:cubicBezTo>
                      <a:pt x="14859" y="136616"/>
                      <a:pt x="7620" y="148808"/>
                      <a:pt x="0" y="160524"/>
                    </a:cubicBezTo>
                    <a:cubicBezTo>
                      <a:pt x="4286" y="146427"/>
                      <a:pt x="6477" y="134330"/>
                      <a:pt x="1524" y="126615"/>
                    </a:cubicBezTo>
                    <a:cubicBezTo>
                      <a:pt x="10192" y="114232"/>
                      <a:pt x="18574" y="101374"/>
                      <a:pt x="27241" y="88610"/>
                    </a:cubicBezTo>
                    <a:cubicBezTo>
                      <a:pt x="57150" y="44795"/>
                      <a:pt x="101822" y="-2735"/>
                      <a:pt x="145923" y="123"/>
                    </a:cubicBezTo>
                    <a:cubicBezTo>
                      <a:pt x="148685" y="218"/>
                      <a:pt x="148209" y="4504"/>
                      <a:pt x="145447" y="5743"/>
                    </a:cubicBezTo>
                    <a:close/>
                  </a:path>
                </a:pathLst>
              </a:custGeom>
              <a:solidFill>
                <a:srgbClr val="FFF79A"/>
              </a:solidFill>
              <a:ln w="9525" cap="flat">
                <a:noFill/>
                <a:prstDash val="solid"/>
                <a:miter/>
              </a:ln>
            </p:spPr>
            <p:txBody>
              <a:bodyPr rtlCol="0" anchor="ctr"/>
              <a:lstStyle/>
              <a:p>
                <a:endParaRPr lang="es-HN"/>
              </a:p>
            </p:txBody>
          </p:sp>
          <p:sp>
            <p:nvSpPr>
              <p:cNvPr id="82" name="Forma libre: forma 81">
                <a:extLst>
                  <a:ext uri="{FF2B5EF4-FFF2-40B4-BE49-F238E27FC236}">
                    <a16:creationId xmlns:a16="http://schemas.microsoft.com/office/drawing/2014/main" id="{CE2465A0-3E6C-401A-9F94-66FA1C73583C}"/>
                  </a:ext>
                </a:extLst>
              </p:cNvPr>
              <p:cNvSpPr/>
              <p:nvPr/>
            </p:nvSpPr>
            <p:spPr>
              <a:xfrm>
                <a:off x="5127782" y="6456892"/>
                <a:ext cx="219799" cy="47728"/>
              </a:xfrm>
              <a:custGeom>
                <a:avLst/>
                <a:gdLst>
                  <a:gd name="connsiteX0" fmla="*/ 215932 w 219799"/>
                  <a:gd name="connsiteY0" fmla="*/ 35338 h 47728"/>
                  <a:gd name="connsiteX1" fmla="*/ 139160 w 219799"/>
                  <a:gd name="connsiteY1" fmla="*/ 33433 h 47728"/>
                  <a:gd name="connsiteX2" fmla="*/ 78581 w 219799"/>
                  <a:gd name="connsiteY2" fmla="*/ 47720 h 47728"/>
                  <a:gd name="connsiteX3" fmla="*/ 16669 w 219799"/>
                  <a:gd name="connsiteY3" fmla="*/ 36862 h 47728"/>
                  <a:gd name="connsiteX4" fmla="*/ 0 w 219799"/>
                  <a:gd name="connsiteY4" fmla="*/ 32385 h 47728"/>
                  <a:gd name="connsiteX5" fmla="*/ 21812 w 219799"/>
                  <a:gd name="connsiteY5" fmla="*/ 0 h 47728"/>
                  <a:gd name="connsiteX6" fmla="*/ 34862 w 219799"/>
                  <a:gd name="connsiteY6" fmla="*/ 9715 h 47728"/>
                  <a:gd name="connsiteX7" fmla="*/ 102013 w 219799"/>
                  <a:gd name="connsiteY7" fmla="*/ 27242 h 47728"/>
                  <a:gd name="connsiteX8" fmla="*/ 164211 w 219799"/>
                  <a:gd name="connsiteY8" fmla="*/ 15335 h 47728"/>
                  <a:gd name="connsiteX9" fmla="*/ 218599 w 219799"/>
                  <a:gd name="connsiteY9" fmla="*/ 29718 h 47728"/>
                  <a:gd name="connsiteX10" fmla="*/ 215932 w 219799"/>
                  <a:gd name="connsiteY10" fmla="*/ 35338 h 4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799" h="47728">
                    <a:moveTo>
                      <a:pt x="215932" y="35338"/>
                    </a:moveTo>
                    <a:cubicBezTo>
                      <a:pt x="192596" y="29242"/>
                      <a:pt x="165449" y="27146"/>
                      <a:pt x="139160" y="33433"/>
                    </a:cubicBezTo>
                    <a:cubicBezTo>
                      <a:pt x="118872" y="38290"/>
                      <a:pt x="98488" y="47434"/>
                      <a:pt x="78581" y="47720"/>
                    </a:cubicBezTo>
                    <a:cubicBezTo>
                      <a:pt x="56959" y="48006"/>
                      <a:pt x="37052" y="40386"/>
                      <a:pt x="16669" y="36862"/>
                    </a:cubicBezTo>
                    <a:cubicBezTo>
                      <a:pt x="11049" y="35909"/>
                      <a:pt x="5429" y="34480"/>
                      <a:pt x="0" y="32385"/>
                    </a:cubicBezTo>
                    <a:cubicBezTo>
                      <a:pt x="8191" y="21622"/>
                      <a:pt x="16478" y="11430"/>
                      <a:pt x="21812" y="0"/>
                    </a:cubicBezTo>
                    <a:cubicBezTo>
                      <a:pt x="26289" y="3143"/>
                      <a:pt x="30575" y="6572"/>
                      <a:pt x="34862" y="9715"/>
                    </a:cubicBezTo>
                    <a:cubicBezTo>
                      <a:pt x="53149" y="23146"/>
                      <a:pt x="77057" y="31242"/>
                      <a:pt x="102013" y="27242"/>
                    </a:cubicBezTo>
                    <a:cubicBezTo>
                      <a:pt x="122777" y="23908"/>
                      <a:pt x="143732" y="15812"/>
                      <a:pt x="164211" y="15335"/>
                    </a:cubicBezTo>
                    <a:cubicBezTo>
                      <a:pt x="185452" y="14859"/>
                      <a:pt x="201644" y="19907"/>
                      <a:pt x="218599" y="29718"/>
                    </a:cubicBezTo>
                    <a:cubicBezTo>
                      <a:pt x="221361" y="31147"/>
                      <a:pt x="218884" y="36100"/>
                      <a:pt x="215932" y="35338"/>
                    </a:cubicBezTo>
                    <a:close/>
                  </a:path>
                </a:pathLst>
              </a:custGeom>
              <a:solidFill>
                <a:srgbClr val="FFF79A"/>
              </a:solidFill>
              <a:ln w="9525" cap="flat">
                <a:noFill/>
                <a:prstDash val="solid"/>
                <a:miter/>
              </a:ln>
            </p:spPr>
            <p:txBody>
              <a:bodyPr rtlCol="0" anchor="ctr"/>
              <a:lstStyle/>
              <a:p>
                <a:endParaRPr lang="es-HN"/>
              </a:p>
            </p:txBody>
          </p:sp>
          <p:sp>
            <p:nvSpPr>
              <p:cNvPr id="83" name="Forma libre: forma 82">
                <a:extLst>
                  <a:ext uri="{FF2B5EF4-FFF2-40B4-BE49-F238E27FC236}">
                    <a16:creationId xmlns:a16="http://schemas.microsoft.com/office/drawing/2014/main" id="{852484E2-F014-4DA2-A578-949A423F182E}"/>
                  </a:ext>
                </a:extLst>
              </p:cNvPr>
              <p:cNvSpPr/>
              <p:nvPr/>
            </p:nvSpPr>
            <p:spPr>
              <a:xfrm>
                <a:off x="5221508" y="6223816"/>
                <a:ext cx="223072" cy="135289"/>
              </a:xfrm>
              <a:custGeom>
                <a:avLst/>
                <a:gdLst>
                  <a:gd name="connsiteX0" fmla="*/ 215551 w 223072"/>
                  <a:gd name="connsiteY0" fmla="*/ 134684 h 135289"/>
                  <a:gd name="connsiteX1" fmla="*/ 161449 w 223072"/>
                  <a:gd name="connsiteY1" fmla="*/ 95917 h 135289"/>
                  <a:gd name="connsiteX2" fmla="*/ 83058 w 223072"/>
                  <a:gd name="connsiteY2" fmla="*/ 83439 h 135289"/>
                  <a:gd name="connsiteX3" fmla="*/ 25337 w 223072"/>
                  <a:gd name="connsiteY3" fmla="*/ 59817 h 135289"/>
                  <a:gd name="connsiteX4" fmla="*/ 0 w 223072"/>
                  <a:gd name="connsiteY4" fmla="*/ 35052 h 135289"/>
                  <a:gd name="connsiteX5" fmla="*/ 5239 w 223072"/>
                  <a:gd name="connsiteY5" fmla="*/ 20193 h 135289"/>
                  <a:gd name="connsiteX6" fmla="*/ 18574 w 223072"/>
                  <a:gd name="connsiteY6" fmla="*/ 0 h 135289"/>
                  <a:gd name="connsiteX7" fmla="*/ 29623 w 223072"/>
                  <a:gd name="connsiteY7" fmla="*/ 16954 h 135289"/>
                  <a:gd name="connsiteX8" fmla="*/ 54102 w 223072"/>
                  <a:gd name="connsiteY8" fmla="*/ 40862 h 135289"/>
                  <a:gd name="connsiteX9" fmla="*/ 121348 w 223072"/>
                  <a:gd name="connsiteY9" fmla="*/ 65532 h 135289"/>
                  <a:gd name="connsiteX10" fmla="*/ 222790 w 223072"/>
                  <a:gd name="connsiteY10" fmla="*/ 126492 h 135289"/>
                  <a:gd name="connsiteX11" fmla="*/ 215551 w 223072"/>
                  <a:gd name="connsiteY11" fmla="*/ 134684 h 13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072" h="135289">
                    <a:moveTo>
                      <a:pt x="215551" y="134684"/>
                    </a:moveTo>
                    <a:cubicBezTo>
                      <a:pt x="196977" y="121729"/>
                      <a:pt x="183737" y="104108"/>
                      <a:pt x="161449" y="95917"/>
                    </a:cubicBezTo>
                    <a:cubicBezTo>
                      <a:pt x="137350" y="87058"/>
                      <a:pt x="109156" y="87821"/>
                      <a:pt x="83058" y="83439"/>
                    </a:cubicBezTo>
                    <a:cubicBezTo>
                      <a:pt x="61531" y="79820"/>
                      <a:pt x="41815" y="72390"/>
                      <a:pt x="25337" y="59817"/>
                    </a:cubicBezTo>
                    <a:cubicBezTo>
                      <a:pt x="17050" y="53530"/>
                      <a:pt x="6953" y="45434"/>
                      <a:pt x="0" y="35052"/>
                    </a:cubicBezTo>
                    <a:cubicBezTo>
                      <a:pt x="1429" y="31051"/>
                      <a:pt x="3048" y="26289"/>
                      <a:pt x="5239" y="20193"/>
                    </a:cubicBezTo>
                    <a:cubicBezTo>
                      <a:pt x="8096" y="12383"/>
                      <a:pt x="12573" y="5429"/>
                      <a:pt x="18574" y="0"/>
                    </a:cubicBezTo>
                    <a:cubicBezTo>
                      <a:pt x="22384" y="5334"/>
                      <a:pt x="25527" y="11525"/>
                      <a:pt x="29623" y="16954"/>
                    </a:cubicBezTo>
                    <a:cubicBezTo>
                      <a:pt x="36576" y="26194"/>
                      <a:pt x="44863" y="34385"/>
                      <a:pt x="54102" y="40862"/>
                    </a:cubicBezTo>
                    <a:cubicBezTo>
                      <a:pt x="73533" y="54483"/>
                      <a:pt x="97536" y="60103"/>
                      <a:pt x="121348" y="65532"/>
                    </a:cubicBezTo>
                    <a:cubicBezTo>
                      <a:pt x="158305" y="74104"/>
                      <a:pt x="209550" y="85630"/>
                      <a:pt x="222790" y="126492"/>
                    </a:cubicBezTo>
                    <a:cubicBezTo>
                      <a:pt x="224314" y="130588"/>
                      <a:pt x="219361" y="137350"/>
                      <a:pt x="215551" y="134684"/>
                    </a:cubicBezTo>
                    <a:close/>
                  </a:path>
                </a:pathLst>
              </a:custGeom>
              <a:solidFill>
                <a:srgbClr val="FFF79A"/>
              </a:solidFill>
              <a:ln w="9525" cap="flat">
                <a:noFill/>
                <a:prstDash val="solid"/>
                <a:miter/>
              </a:ln>
            </p:spPr>
            <p:txBody>
              <a:bodyPr rtlCol="0" anchor="ctr"/>
              <a:lstStyle/>
              <a:p>
                <a:endParaRPr lang="es-HN"/>
              </a:p>
            </p:txBody>
          </p:sp>
          <p:sp>
            <p:nvSpPr>
              <p:cNvPr id="84" name="Forma libre: forma 83">
                <a:extLst>
                  <a:ext uri="{FF2B5EF4-FFF2-40B4-BE49-F238E27FC236}">
                    <a16:creationId xmlns:a16="http://schemas.microsoft.com/office/drawing/2014/main" id="{1AFD77B9-433E-4569-AE48-AE59E94C8CD0}"/>
                  </a:ext>
                </a:extLst>
              </p:cNvPr>
              <p:cNvSpPr/>
              <p:nvPr/>
            </p:nvSpPr>
            <p:spPr>
              <a:xfrm>
                <a:off x="5443917" y="6014837"/>
                <a:ext cx="114357" cy="231270"/>
              </a:xfrm>
              <a:custGeom>
                <a:avLst/>
                <a:gdLst>
                  <a:gd name="connsiteX0" fmla="*/ 108871 w 114357"/>
                  <a:gd name="connsiteY0" fmla="*/ 231172 h 231270"/>
                  <a:gd name="connsiteX1" fmla="*/ 46291 w 114357"/>
                  <a:gd name="connsiteY1" fmla="*/ 105537 h 231270"/>
                  <a:gd name="connsiteX2" fmla="*/ 9811 w 114357"/>
                  <a:gd name="connsiteY2" fmla="*/ 39815 h 231270"/>
                  <a:gd name="connsiteX3" fmla="*/ 0 w 114357"/>
                  <a:gd name="connsiteY3" fmla="*/ 12573 h 231270"/>
                  <a:gd name="connsiteX4" fmla="*/ 19050 w 114357"/>
                  <a:gd name="connsiteY4" fmla="*/ 4000 h 231270"/>
                  <a:gd name="connsiteX5" fmla="*/ 35719 w 114357"/>
                  <a:gd name="connsiteY5" fmla="*/ 0 h 231270"/>
                  <a:gd name="connsiteX6" fmla="*/ 44577 w 114357"/>
                  <a:gd name="connsiteY6" fmla="*/ 28099 h 231270"/>
                  <a:gd name="connsiteX7" fmla="*/ 61055 w 114357"/>
                  <a:gd name="connsiteY7" fmla="*/ 90011 h 231270"/>
                  <a:gd name="connsiteX8" fmla="*/ 76390 w 114357"/>
                  <a:gd name="connsiteY8" fmla="*/ 164973 h 231270"/>
                  <a:gd name="connsiteX9" fmla="*/ 113729 w 114357"/>
                  <a:gd name="connsiteY9" fmla="*/ 224600 h 231270"/>
                  <a:gd name="connsiteX10" fmla="*/ 108871 w 114357"/>
                  <a:gd name="connsiteY10" fmla="*/ 231172 h 23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57" h="231270">
                    <a:moveTo>
                      <a:pt x="108871" y="231172"/>
                    </a:moveTo>
                    <a:cubicBezTo>
                      <a:pt x="61341" y="218694"/>
                      <a:pt x="56388" y="149733"/>
                      <a:pt x="46291" y="105537"/>
                    </a:cubicBezTo>
                    <a:cubicBezTo>
                      <a:pt x="40005" y="77915"/>
                      <a:pt x="22193" y="62484"/>
                      <a:pt x="9811" y="39815"/>
                    </a:cubicBezTo>
                    <a:cubicBezTo>
                      <a:pt x="5715" y="32385"/>
                      <a:pt x="1524" y="22955"/>
                      <a:pt x="0" y="12573"/>
                    </a:cubicBezTo>
                    <a:cubicBezTo>
                      <a:pt x="6287" y="8954"/>
                      <a:pt x="12668" y="6191"/>
                      <a:pt x="19050" y="4000"/>
                    </a:cubicBezTo>
                    <a:cubicBezTo>
                      <a:pt x="24765" y="2096"/>
                      <a:pt x="30289" y="857"/>
                      <a:pt x="35719" y="0"/>
                    </a:cubicBezTo>
                    <a:cubicBezTo>
                      <a:pt x="37529" y="10001"/>
                      <a:pt x="41338" y="18955"/>
                      <a:pt x="44577" y="28099"/>
                    </a:cubicBezTo>
                    <a:cubicBezTo>
                      <a:pt x="51625" y="48101"/>
                      <a:pt x="56674" y="68580"/>
                      <a:pt x="61055" y="90011"/>
                    </a:cubicBezTo>
                    <a:cubicBezTo>
                      <a:pt x="66104" y="114967"/>
                      <a:pt x="69151" y="141161"/>
                      <a:pt x="76390" y="164973"/>
                    </a:cubicBezTo>
                    <a:cubicBezTo>
                      <a:pt x="84010" y="190024"/>
                      <a:pt x="97631" y="206597"/>
                      <a:pt x="113729" y="224600"/>
                    </a:cubicBezTo>
                    <a:cubicBezTo>
                      <a:pt x="115919" y="227076"/>
                      <a:pt x="111919" y="232029"/>
                      <a:pt x="108871" y="231172"/>
                    </a:cubicBezTo>
                    <a:close/>
                  </a:path>
                </a:pathLst>
              </a:custGeom>
              <a:solidFill>
                <a:srgbClr val="FFF79A"/>
              </a:solidFill>
              <a:ln w="9525" cap="flat">
                <a:noFill/>
                <a:prstDash val="solid"/>
                <a:miter/>
              </a:ln>
            </p:spPr>
            <p:txBody>
              <a:bodyPr rtlCol="0" anchor="ctr"/>
              <a:lstStyle/>
              <a:p>
                <a:endParaRPr lang="es-HN"/>
              </a:p>
            </p:txBody>
          </p:sp>
          <p:sp>
            <p:nvSpPr>
              <p:cNvPr id="85" name="Forma libre: forma 84">
                <a:extLst>
                  <a:ext uri="{FF2B5EF4-FFF2-40B4-BE49-F238E27FC236}">
                    <a16:creationId xmlns:a16="http://schemas.microsoft.com/office/drawing/2014/main" id="{15BD561D-2B1E-41E0-84C7-E5C821A24A81}"/>
                  </a:ext>
                </a:extLst>
              </p:cNvPr>
              <p:cNvSpPr/>
              <p:nvPr/>
            </p:nvSpPr>
            <p:spPr>
              <a:xfrm>
                <a:off x="5657753" y="5942256"/>
                <a:ext cx="49308" cy="176121"/>
              </a:xfrm>
              <a:custGeom>
                <a:avLst/>
                <a:gdLst>
                  <a:gd name="connsiteX0" fmla="*/ 34480 w 49308"/>
                  <a:gd name="connsiteY0" fmla="*/ 176022 h 176121"/>
                  <a:gd name="connsiteX1" fmla="*/ 26194 w 49308"/>
                  <a:gd name="connsiteY1" fmla="*/ 118396 h 176121"/>
                  <a:gd name="connsiteX2" fmla="*/ 21717 w 49308"/>
                  <a:gd name="connsiteY2" fmla="*/ 33909 h 176121"/>
                  <a:gd name="connsiteX3" fmla="*/ 0 w 49308"/>
                  <a:gd name="connsiteY3" fmla="*/ 2286 h 176121"/>
                  <a:gd name="connsiteX4" fmla="*/ 22955 w 49308"/>
                  <a:gd name="connsiteY4" fmla="*/ 1429 h 176121"/>
                  <a:gd name="connsiteX5" fmla="*/ 25337 w 49308"/>
                  <a:gd name="connsiteY5" fmla="*/ 0 h 176121"/>
                  <a:gd name="connsiteX6" fmla="*/ 39719 w 49308"/>
                  <a:gd name="connsiteY6" fmla="*/ 27908 h 176121"/>
                  <a:gd name="connsiteX7" fmla="*/ 48387 w 49308"/>
                  <a:gd name="connsiteY7" fmla="*/ 84201 h 176121"/>
                  <a:gd name="connsiteX8" fmla="*/ 37814 w 49308"/>
                  <a:gd name="connsiteY8" fmla="*/ 125921 h 176121"/>
                  <a:gd name="connsiteX9" fmla="*/ 38100 w 49308"/>
                  <a:gd name="connsiteY9" fmla="*/ 172688 h 176121"/>
                  <a:gd name="connsiteX10" fmla="*/ 34480 w 49308"/>
                  <a:gd name="connsiteY10" fmla="*/ 176022 h 17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08" h="176121">
                    <a:moveTo>
                      <a:pt x="34480" y="176022"/>
                    </a:moveTo>
                    <a:cubicBezTo>
                      <a:pt x="14573" y="168974"/>
                      <a:pt x="21241" y="138113"/>
                      <a:pt x="26194" y="118396"/>
                    </a:cubicBezTo>
                    <a:cubicBezTo>
                      <a:pt x="34480" y="85439"/>
                      <a:pt x="35909" y="59341"/>
                      <a:pt x="21717" y="33909"/>
                    </a:cubicBezTo>
                    <a:cubicBezTo>
                      <a:pt x="15430" y="22670"/>
                      <a:pt x="7811" y="12478"/>
                      <a:pt x="0" y="2286"/>
                    </a:cubicBezTo>
                    <a:cubicBezTo>
                      <a:pt x="7429" y="5144"/>
                      <a:pt x="14954" y="5906"/>
                      <a:pt x="22955" y="1429"/>
                    </a:cubicBezTo>
                    <a:cubicBezTo>
                      <a:pt x="23717" y="953"/>
                      <a:pt x="24575" y="476"/>
                      <a:pt x="25337" y="0"/>
                    </a:cubicBezTo>
                    <a:cubicBezTo>
                      <a:pt x="30575" y="9049"/>
                      <a:pt x="35624" y="18193"/>
                      <a:pt x="39719" y="27908"/>
                    </a:cubicBezTo>
                    <a:cubicBezTo>
                      <a:pt x="46863" y="44863"/>
                      <a:pt x="51340" y="63246"/>
                      <a:pt x="48387" y="84201"/>
                    </a:cubicBezTo>
                    <a:cubicBezTo>
                      <a:pt x="46482" y="98012"/>
                      <a:pt x="41148" y="112109"/>
                      <a:pt x="37814" y="125921"/>
                    </a:cubicBezTo>
                    <a:cubicBezTo>
                      <a:pt x="33528" y="143828"/>
                      <a:pt x="36767" y="156401"/>
                      <a:pt x="38100" y="172688"/>
                    </a:cubicBezTo>
                    <a:cubicBezTo>
                      <a:pt x="38195" y="174593"/>
                      <a:pt x="36290" y="176594"/>
                      <a:pt x="34480" y="176022"/>
                    </a:cubicBezTo>
                    <a:close/>
                  </a:path>
                </a:pathLst>
              </a:custGeom>
              <a:solidFill>
                <a:srgbClr val="FFF79A"/>
              </a:solidFill>
              <a:ln w="9525" cap="flat">
                <a:noFill/>
                <a:prstDash val="solid"/>
                <a:miter/>
              </a:ln>
            </p:spPr>
            <p:txBody>
              <a:bodyPr rtlCol="0" anchor="ctr"/>
              <a:lstStyle/>
              <a:p>
                <a:endParaRPr lang="es-HN"/>
              </a:p>
            </p:txBody>
          </p:sp>
          <p:sp>
            <p:nvSpPr>
              <p:cNvPr id="86" name="Forma libre: forma 85">
                <a:extLst>
                  <a:ext uri="{FF2B5EF4-FFF2-40B4-BE49-F238E27FC236}">
                    <a16:creationId xmlns:a16="http://schemas.microsoft.com/office/drawing/2014/main" id="{959060E2-9622-40F9-A946-EED1CA84D1CC}"/>
                  </a:ext>
                </a:extLst>
              </p:cNvPr>
              <p:cNvSpPr/>
              <p:nvPr/>
            </p:nvSpPr>
            <p:spPr>
              <a:xfrm>
                <a:off x="5853551" y="5858532"/>
                <a:ext cx="33469" cy="165824"/>
              </a:xfrm>
              <a:custGeom>
                <a:avLst/>
                <a:gdLst>
                  <a:gd name="connsiteX0" fmla="*/ 8037 w 33469"/>
                  <a:gd name="connsiteY0" fmla="*/ 161354 h 165824"/>
                  <a:gd name="connsiteX1" fmla="*/ 18419 w 33469"/>
                  <a:gd name="connsiteY1" fmla="*/ 107252 h 165824"/>
                  <a:gd name="connsiteX2" fmla="*/ 2417 w 33469"/>
                  <a:gd name="connsiteY2" fmla="*/ 65151 h 165824"/>
                  <a:gd name="connsiteX3" fmla="*/ 1369 w 33469"/>
                  <a:gd name="connsiteY3" fmla="*/ 30099 h 165824"/>
                  <a:gd name="connsiteX4" fmla="*/ 1751 w 33469"/>
                  <a:gd name="connsiteY4" fmla="*/ 9430 h 165824"/>
                  <a:gd name="connsiteX5" fmla="*/ 30706 w 33469"/>
                  <a:gd name="connsiteY5" fmla="*/ 0 h 165824"/>
                  <a:gd name="connsiteX6" fmla="*/ 28992 w 33469"/>
                  <a:gd name="connsiteY6" fmla="*/ 16764 h 165824"/>
                  <a:gd name="connsiteX7" fmla="*/ 28801 w 33469"/>
                  <a:gd name="connsiteY7" fmla="*/ 70199 h 165824"/>
                  <a:gd name="connsiteX8" fmla="*/ 18229 w 33469"/>
                  <a:gd name="connsiteY8" fmla="*/ 161925 h 165824"/>
                  <a:gd name="connsiteX9" fmla="*/ 8037 w 33469"/>
                  <a:gd name="connsiteY9" fmla="*/ 161354 h 1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69" h="165824">
                    <a:moveTo>
                      <a:pt x="8037" y="161354"/>
                    </a:moveTo>
                    <a:cubicBezTo>
                      <a:pt x="11466" y="143161"/>
                      <a:pt x="20038" y="125159"/>
                      <a:pt x="18419" y="107252"/>
                    </a:cubicBezTo>
                    <a:cubicBezTo>
                      <a:pt x="16990" y="91631"/>
                      <a:pt x="6894" y="79534"/>
                      <a:pt x="2417" y="65151"/>
                    </a:cubicBezTo>
                    <a:cubicBezTo>
                      <a:pt x="-1107" y="54007"/>
                      <a:pt x="-155" y="42672"/>
                      <a:pt x="1369" y="30099"/>
                    </a:cubicBezTo>
                    <a:cubicBezTo>
                      <a:pt x="2227" y="23051"/>
                      <a:pt x="2036" y="16193"/>
                      <a:pt x="1751" y="9430"/>
                    </a:cubicBezTo>
                    <a:cubicBezTo>
                      <a:pt x="10990" y="3429"/>
                      <a:pt x="20896" y="572"/>
                      <a:pt x="30706" y="0"/>
                    </a:cubicBezTo>
                    <a:cubicBezTo>
                      <a:pt x="30611" y="5429"/>
                      <a:pt x="29944" y="11144"/>
                      <a:pt x="28992" y="16764"/>
                    </a:cubicBezTo>
                    <a:cubicBezTo>
                      <a:pt x="25658" y="36957"/>
                      <a:pt x="23372" y="52102"/>
                      <a:pt x="28801" y="70199"/>
                    </a:cubicBezTo>
                    <a:cubicBezTo>
                      <a:pt x="37469" y="98679"/>
                      <a:pt x="34135" y="129921"/>
                      <a:pt x="18229" y="161925"/>
                    </a:cubicBezTo>
                    <a:cubicBezTo>
                      <a:pt x="15467" y="167354"/>
                      <a:pt x="6894" y="167069"/>
                      <a:pt x="8037" y="161354"/>
                    </a:cubicBezTo>
                    <a:close/>
                  </a:path>
                </a:pathLst>
              </a:custGeom>
              <a:solidFill>
                <a:srgbClr val="FFF79A"/>
              </a:solidFill>
              <a:ln w="9525" cap="flat">
                <a:noFill/>
                <a:prstDash val="solid"/>
                <a:miter/>
              </a:ln>
            </p:spPr>
            <p:txBody>
              <a:bodyPr rtlCol="0" anchor="ctr"/>
              <a:lstStyle/>
              <a:p>
                <a:endParaRPr lang="es-HN"/>
              </a:p>
            </p:txBody>
          </p:sp>
          <p:sp>
            <p:nvSpPr>
              <p:cNvPr id="87" name="Forma libre: forma 86">
                <a:extLst>
                  <a:ext uri="{FF2B5EF4-FFF2-40B4-BE49-F238E27FC236}">
                    <a16:creationId xmlns:a16="http://schemas.microsoft.com/office/drawing/2014/main" id="{620175E6-13CD-492B-9A51-5A180F68D3BF}"/>
                  </a:ext>
                </a:extLst>
              </p:cNvPr>
              <p:cNvSpPr/>
              <p:nvPr/>
            </p:nvSpPr>
            <p:spPr>
              <a:xfrm>
                <a:off x="5995980" y="5844720"/>
                <a:ext cx="40773" cy="112405"/>
              </a:xfrm>
              <a:custGeom>
                <a:avLst/>
                <a:gdLst>
                  <a:gd name="connsiteX0" fmla="*/ 7436 w 40773"/>
                  <a:gd name="connsiteY0" fmla="*/ 110966 h 112405"/>
                  <a:gd name="connsiteX1" fmla="*/ 1149 w 40773"/>
                  <a:gd name="connsiteY1" fmla="*/ 105346 h 112405"/>
                  <a:gd name="connsiteX2" fmla="*/ 18390 w 40773"/>
                  <a:gd name="connsiteY2" fmla="*/ 53150 h 112405"/>
                  <a:gd name="connsiteX3" fmla="*/ 16104 w 40773"/>
                  <a:gd name="connsiteY3" fmla="*/ 22765 h 112405"/>
                  <a:gd name="connsiteX4" fmla="*/ 24009 w 40773"/>
                  <a:gd name="connsiteY4" fmla="*/ 0 h 112405"/>
                  <a:gd name="connsiteX5" fmla="*/ 40773 w 40773"/>
                  <a:gd name="connsiteY5" fmla="*/ 12859 h 112405"/>
                  <a:gd name="connsiteX6" fmla="*/ 36201 w 40773"/>
                  <a:gd name="connsiteY6" fmla="*/ 24003 h 112405"/>
                  <a:gd name="connsiteX7" fmla="*/ 34297 w 40773"/>
                  <a:gd name="connsiteY7" fmla="*/ 52102 h 112405"/>
                  <a:gd name="connsiteX8" fmla="*/ 7436 w 40773"/>
                  <a:gd name="connsiteY8" fmla="*/ 110966 h 11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 h="112405">
                    <a:moveTo>
                      <a:pt x="7436" y="110966"/>
                    </a:moveTo>
                    <a:cubicBezTo>
                      <a:pt x="2292" y="115062"/>
                      <a:pt x="-2184" y="109538"/>
                      <a:pt x="1149" y="105346"/>
                    </a:cubicBezTo>
                    <a:cubicBezTo>
                      <a:pt x="12675" y="90869"/>
                      <a:pt x="16866" y="68866"/>
                      <a:pt x="18390" y="53150"/>
                    </a:cubicBezTo>
                    <a:cubicBezTo>
                      <a:pt x="19438" y="42481"/>
                      <a:pt x="15818" y="33147"/>
                      <a:pt x="16104" y="22765"/>
                    </a:cubicBezTo>
                    <a:cubicBezTo>
                      <a:pt x="16294" y="15145"/>
                      <a:pt x="19152" y="7334"/>
                      <a:pt x="24009" y="0"/>
                    </a:cubicBezTo>
                    <a:cubicBezTo>
                      <a:pt x="29915" y="3905"/>
                      <a:pt x="35058" y="8763"/>
                      <a:pt x="40773" y="12859"/>
                    </a:cubicBezTo>
                    <a:cubicBezTo>
                      <a:pt x="38488" y="16288"/>
                      <a:pt x="36868" y="19907"/>
                      <a:pt x="36201" y="24003"/>
                    </a:cubicBezTo>
                    <a:cubicBezTo>
                      <a:pt x="34678" y="33433"/>
                      <a:pt x="36297" y="42481"/>
                      <a:pt x="34297" y="52102"/>
                    </a:cubicBezTo>
                    <a:cubicBezTo>
                      <a:pt x="30296" y="70961"/>
                      <a:pt x="26296" y="96012"/>
                      <a:pt x="7436" y="110966"/>
                    </a:cubicBezTo>
                    <a:close/>
                  </a:path>
                </a:pathLst>
              </a:custGeom>
              <a:solidFill>
                <a:srgbClr val="FFF79A"/>
              </a:solidFill>
              <a:ln w="9525" cap="flat">
                <a:noFill/>
                <a:prstDash val="solid"/>
                <a:miter/>
              </a:ln>
            </p:spPr>
            <p:txBody>
              <a:bodyPr rtlCol="0" anchor="ctr"/>
              <a:lstStyle/>
              <a:p>
                <a:endParaRPr lang="es-HN"/>
              </a:p>
            </p:txBody>
          </p:sp>
          <p:sp>
            <p:nvSpPr>
              <p:cNvPr id="88" name="Forma libre: forma 87">
                <a:extLst>
                  <a:ext uri="{FF2B5EF4-FFF2-40B4-BE49-F238E27FC236}">
                    <a16:creationId xmlns:a16="http://schemas.microsoft.com/office/drawing/2014/main" id="{067F69CF-2DB7-40D5-A5EB-F726228462DE}"/>
                  </a:ext>
                </a:extLst>
              </p:cNvPr>
              <p:cNvSpPr/>
              <p:nvPr/>
            </p:nvSpPr>
            <p:spPr>
              <a:xfrm>
                <a:off x="6050150" y="6006256"/>
                <a:ext cx="81852" cy="42490"/>
              </a:xfrm>
              <a:custGeom>
                <a:avLst/>
                <a:gdLst>
                  <a:gd name="connsiteX0" fmla="*/ 73471 w 81852"/>
                  <a:gd name="connsiteY0" fmla="*/ 42490 h 42490"/>
                  <a:gd name="connsiteX1" fmla="*/ 70518 w 81852"/>
                  <a:gd name="connsiteY1" fmla="*/ 40871 h 42490"/>
                  <a:gd name="connsiteX2" fmla="*/ 986 w 81852"/>
                  <a:gd name="connsiteY2" fmla="*/ 3342 h 42490"/>
                  <a:gd name="connsiteX3" fmla="*/ 2414 w 81852"/>
                  <a:gd name="connsiteY3" fmla="*/ 9 h 42490"/>
                  <a:gd name="connsiteX4" fmla="*/ 69946 w 81852"/>
                  <a:gd name="connsiteY4" fmla="*/ 18106 h 42490"/>
                  <a:gd name="connsiteX5" fmla="*/ 81853 w 81852"/>
                  <a:gd name="connsiteY5" fmla="*/ 23250 h 42490"/>
                  <a:gd name="connsiteX6" fmla="*/ 73471 w 81852"/>
                  <a:gd name="connsiteY6" fmla="*/ 42490 h 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52" h="42490">
                    <a:moveTo>
                      <a:pt x="73471" y="42490"/>
                    </a:moveTo>
                    <a:cubicBezTo>
                      <a:pt x="72518" y="41919"/>
                      <a:pt x="71471" y="41347"/>
                      <a:pt x="70518" y="40871"/>
                    </a:cubicBezTo>
                    <a:cubicBezTo>
                      <a:pt x="48230" y="28679"/>
                      <a:pt x="27179" y="10105"/>
                      <a:pt x="986" y="3342"/>
                    </a:cubicBezTo>
                    <a:cubicBezTo>
                      <a:pt x="-1015" y="2866"/>
                      <a:pt x="319" y="-182"/>
                      <a:pt x="2414" y="9"/>
                    </a:cubicBezTo>
                    <a:cubicBezTo>
                      <a:pt x="27560" y="2295"/>
                      <a:pt x="47848" y="9057"/>
                      <a:pt x="69946" y="18106"/>
                    </a:cubicBezTo>
                    <a:cubicBezTo>
                      <a:pt x="73947" y="19725"/>
                      <a:pt x="77852" y="21440"/>
                      <a:pt x="81853" y="23250"/>
                    </a:cubicBezTo>
                    <a:cubicBezTo>
                      <a:pt x="79090" y="29822"/>
                      <a:pt x="76328" y="36299"/>
                      <a:pt x="73471" y="42490"/>
                    </a:cubicBezTo>
                    <a:close/>
                  </a:path>
                </a:pathLst>
              </a:custGeom>
              <a:solidFill>
                <a:srgbClr val="FFF79A"/>
              </a:solidFill>
              <a:ln w="9525" cap="flat">
                <a:noFill/>
                <a:prstDash val="solid"/>
                <a:miter/>
              </a:ln>
            </p:spPr>
            <p:txBody>
              <a:bodyPr rtlCol="0" anchor="ctr"/>
              <a:lstStyle/>
              <a:p>
                <a:endParaRPr lang="es-HN"/>
              </a:p>
            </p:txBody>
          </p:sp>
          <p:sp>
            <p:nvSpPr>
              <p:cNvPr id="89" name="Forma libre: forma 88">
                <a:extLst>
                  <a:ext uri="{FF2B5EF4-FFF2-40B4-BE49-F238E27FC236}">
                    <a16:creationId xmlns:a16="http://schemas.microsoft.com/office/drawing/2014/main" id="{C51BF8C6-1EF1-4C91-8A47-6622419D09FF}"/>
                  </a:ext>
                </a:extLst>
              </p:cNvPr>
              <p:cNvSpPr/>
              <p:nvPr/>
            </p:nvSpPr>
            <p:spPr>
              <a:xfrm>
                <a:off x="5937726" y="6084246"/>
                <a:ext cx="94073" cy="57082"/>
              </a:xfrm>
              <a:custGeom>
                <a:avLst/>
                <a:gdLst>
                  <a:gd name="connsiteX0" fmla="*/ 89216 w 94073"/>
                  <a:gd name="connsiteY0" fmla="*/ 57083 h 57082"/>
                  <a:gd name="connsiteX1" fmla="*/ 3110 w 94073"/>
                  <a:gd name="connsiteY1" fmla="*/ 9839 h 57082"/>
                  <a:gd name="connsiteX2" fmla="*/ 3396 w 94073"/>
                  <a:gd name="connsiteY2" fmla="*/ 2790 h 57082"/>
                  <a:gd name="connsiteX3" fmla="*/ 64832 w 94073"/>
                  <a:gd name="connsiteY3" fmla="*/ 17745 h 57082"/>
                  <a:gd name="connsiteX4" fmla="*/ 94074 w 94073"/>
                  <a:gd name="connsiteY4" fmla="*/ 34509 h 57082"/>
                  <a:gd name="connsiteX5" fmla="*/ 89216 w 94073"/>
                  <a:gd name="connsiteY5" fmla="*/ 57083 h 5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73" h="57082">
                    <a:moveTo>
                      <a:pt x="89216" y="57083"/>
                    </a:moveTo>
                    <a:cubicBezTo>
                      <a:pt x="61879" y="39747"/>
                      <a:pt x="38638" y="12315"/>
                      <a:pt x="3110" y="9839"/>
                    </a:cubicBezTo>
                    <a:cubicBezTo>
                      <a:pt x="-1176" y="9553"/>
                      <a:pt x="-986" y="4314"/>
                      <a:pt x="3396" y="2790"/>
                    </a:cubicBezTo>
                    <a:cubicBezTo>
                      <a:pt x="28161" y="-5496"/>
                      <a:pt x="47592" y="6219"/>
                      <a:pt x="64832" y="17745"/>
                    </a:cubicBezTo>
                    <a:cubicBezTo>
                      <a:pt x="74357" y="24126"/>
                      <a:pt x="83596" y="29746"/>
                      <a:pt x="94074" y="34509"/>
                    </a:cubicBezTo>
                    <a:cubicBezTo>
                      <a:pt x="89597" y="41081"/>
                      <a:pt x="90169" y="48701"/>
                      <a:pt x="89216" y="57083"/>
                    </a:cubicBezTo>
                    <a:close/>
                  </a:path>
                </a:pathLst>
              </a:custGeom>
              <a:solidFill>
                <a:srgbClr val="FFF79A"/>
              </a:solidFill>
              <a:ln w="9525" cap="flat">
                <a:noFill/>
                <a:prstDash val="solid"/>
                <a:miter/>
              </a:ln>
            </p:spPr>
            <p:txBody>
              <a:bodyPr rtlCol="0" anchor="ctr"/>
              <a:lstStyle/>
              <a:p>
                <a:endParaRPr lang="es-HN"/>
              </a:p>
            </p:txBody>
          </p:sp>
          <p:sp>
            <p:nvSpPr>
              <p:cNvPr id="90" name="Forma libre: forma 89">
                <a:extLst>
                  <a:ext uri="{FF2B5EF4-FFF2-40B4-BE49-F238E27FC236}">
                    <a16:creationId xmlns:a16="http://schemas.microsoft.com/office/drawing/2014/main" id="{09793EFD-FB52-479C-A842-A09BEF27B887}"/>
                  </a:ext>
                </a:extLst>
              </p:cNvPr>
              <p:cNvSpPr/>
              <p:nvPr/>
            </p:nvSpPr>
            <p:spPr>
              <a:xfrm>
                <a:off x="5786237" y="6169237"/>
                <a:ext cx="150217" cy="102774"/>
              </a:xfrm>
              <a:custGeom>
                <a:avLst/>
                <a:gdLst>
                  <a:gd name="connsiteX0" fmla="*/ 150218 w 150217"/>
                  <a:gd name="connsiteY0" fmla="*/ 102775 h 102774"/>
                  <a:gd name="connsiteX1" fmla="*/ 107545 w 150217"/>
                  <a:gd name="connsiteY1" fmla="*/ 76200 h 102774"/>
                  <a:gd name="connsiteX2" fmla="*/ 2866 w 150217"/>
                  <a:gd name="connsiteY2" fmla="*/ 8382 h 102774"/>
                  <a:gd name="connsiteX3" fmla="*/ 5533 w 150217"/>
                  <a:gd name="connsiteY3" fmla="*/ 0 h 102774"/>
                  <a:gd name="connsiteX4" fmla="*/ 108974 w 150217"/>
                  <a:gd name="connsiteY4" fmla="*/ 43244 h 102774"/>
                  <a:gd name="connsiteX5" fmla="*/ 146884 w 150217"/>
                  <a:gd name="connsiteY5" fmla="*/ 69342 h 102774"/>
                  <a:gd name="connsiteX6" fmla="*/ 150218 w 150217"/>
                  <a:gd name="connsiteY6" fmla="*/ 102775 h 10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217" h="102774">
                    <a:moveTo>
                      <a:pt x="150218" y="102775"/>
                    </a:moveTo>
                    <a:cubicBezTo>
                      <a:pt x="134120" y="95345"/>
                      <a:pt x="119071" y="84582"/>
                      <a:pt x="107545" y="76200"/>
                    </a:cubicBezTo>
                    <a:cubicBezTo>
                      <a:pt x="74208" y="51721"/>
                      <a:pt x="47443" y="17431"/>
                      <a:pt x="2866" y="8382"/>
                    </a:cubicBezTo>
                    <a:cubicBezTo>
                      <a:pt x="-2373" y="7334"/>
                      <a:pt x="199" y="0"/>
                      <a:pt x="5533" y="0"/>
                    </a:cubicBezTo>
                    <a:cubicBezTo>
                      <a:pt x="48014" y="95"/>
                      <a:pt x="78399" y="21336"/>
                      <a:pt x="108974" y="43244"/>
                    </a:cubicBezTo>
                    <a:cubicBezTo>
                      <a:pt x="121452" y="52197"/>
                      <a:pt x="133549" y="61531"/>
                      <a:pt x="146884" y="69342"/>
                    </a:cubicBezTo>
                    <a:cubicBezTo>
                      <a:pt x="140502" y="78295"/>
                      <a:pt x="147646" y="90678"/>
                      <a:pt x="150218" y="102775"/>
                    </a:cubicBezTo>
                    <a:close/>
                  </a:path>
                </a:pathLst>
              </a:custGeom>
              <a:solidFill>
                <a:srgbClr val="FFF79A"/>
              </a:solidFill>
              <a:ln w="9525" cap="flat">
                <a:noFill/>
                <a:prstDash val="solid"/>
                <a:miter/>
              </a:ln>
            </p:spPr>
            <p:txBody>
              <a:bodyPr rtlCol="0" anchor="ctr"/>
              <a:lstStyle/>
              <a:p>
                <a:endParaRPr lang="es-HN"/>
              </a:p>
            </p:txBody>
          </p:sp>
          <p:sp>
            <p:nvSpPr>
              <p:cNvPr id="91" name="Forma libre: forma 90">
                <a:extLst>
                  <a:ext uri="{FF2B5EF4-FFF2-40B4-BE49-F238E27FC236}">
                    <a16:creationId xmlns:a16="http://schemas.microsoft.com/office/drawing/2014/main" id="{B7DB8F67-1BB2-4297-8F2A-46B19D47AE86}"/>
                  </a:ext>
                </a:extLst>
              </p:cNvPr>
              <p:cNvSpPr/>
              <p:nvPr/>
            </p:nvSpPr>
            <p:spPr>
              <a:xfrm>
                <a:off x="5662875" y="6272122"/>
                <a:ext cx="180139" cy="120762"/>
              </a:xfrm>
              <a:custGeom>
                <a:avLst/>
                <a:gdLst>
                  <a:gd name="connsiteX0" fmla="*/ 180139 w 180139"/>
                  <a:gd name="connsiteY0" fmla="*/ 120762 h 120762"/>
                  <a:gd name="connsiteX1" fmla="*/ 125180 w 180139"/>
                  <a:gd name="connsiteY1" fmla="*/ 75423 h 120762"/>
                  <a:gd name="connsiteX2" fmla="*/ 71649 w 180139"/>
                  <a:gd name="connsiteY2" fmla="*/ 27417 h 120762"/>
                  <a:gd name="connsiteX3" fmla="*/ 2403 w 180139"/>
                  <a:gd name="connsiteY3" fmla="*/ 11415 h 120762"/>
                  <a:gd name="connsiteX4" fmla="*/ 2974 w 180139"/>
                  <a:gd name="connsiteY4" fmla="*/ 5129 h 120762"/>
                  <a:gd name="connsiteX5" fmla="*/ 116893 w 180139"/>
                  <a:gd name="connsiteY5" fmla="*/ 28751 h 120762"/>
                  <a:gd name="connsiteX6" fmla="*/ 167947 w 180139"/>
                  <a:gd name="connsiteY6" fmla="*/ 75138 h 120762"/>
                  <a:gd name="connsiteX7" fmla="*/ 179377 w 180139"/>
                  <a:gd name="connsiteY7" fmla="*/ 114857 h 120762"/>
                  <a:gd name="connsiteX8" fmla="*/ 180139 w 180139"/>
                  <a:gd name="connsiteY8" fmla="*/ 120762 h 12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39" h="120762">
                    <a:moveTo>
                      <a:pt x="180139" y="120762"/>
                    </a:moveTo>
                    <a:cubicBezTo>
                      <a:pt x="158994" y="110475"/>
                      <a:pt x="140896" y="93616"/>
                      <a:pt x="125180" y="75423"/>
                    </a:cubicBezTo>
                    <a:cubicBezTo>
                      <a:pt x="109178" y="57040"/>
                      <a:pt x="94033" y="38466"/>
                      <a:pt x="71649" y="27417"/>
                    </a:cubicBezTo>
                    <a:cubicBezTo>
                      <a:pt x="50409" y="16940"/>
                      <a:pt x="26596" y="14654"/>
                      <a:pt x="2403" y="11415"/>
                    </a:cubicBezTo>
                    <a:cubicBezTo>
                      <a:pt x="-1026" y="10939"/>
                      <a:pt x="-740" y="6272"/>
                      <a:pt x="2974" y="5129"/>
                    </a:cubicBezTo>
                    <a:cubicBezTo>
                      <a:pt x="44503" y="-8587"/>
                      <a:pt x="87652" y="7224"/>
                      <a:pt x="116893" y="28751"/>
                    </a:cubicBezTo>
                    <a:cubicBezTo>
                      <a:pt x="135562" y="42467"/>
                      <a:pt x="150231" y="60469"/>
                      <a:pt x="167947" y="75138"/>
                    </a:cubicBezTo>
                    <a:cubicBezTo>
                      <a:pt x="167947" y="88568"/>
                      <a:pt x="176710" y="101427"/>
                      <a:pt x="179377" y="114857"/>
                    </a:cubicBezTo>
                    <a:cubicBezTo>
                      <a:pt x="179853" y="116857"/>
                      <a:pt x="180044" y="118762"/>
                      <a:pt x="180139" y="120762"/>
                    </a:cubicBezTo>
                    <a:close/>
                  </a:path>
                </a:pathLst>
              </a:custGeom>
              <a:solidFill>
                <a:srgbClr val="FFF79A"/>
              </a:solidFill>
              <a:ln w="9525" cap="flat">
                <a:noFill/>
                <a:prstDash val="solid"/>
                <a:miter/>
              </a:ln>
            </p:spPr>
            <p:txBody>
              <a:bodyPr rtlCol="0" anchor="ctr"/>
              <a:lstStyle/>
              <a:p>
                <a:endParaRPr lang="es-HN"/>
              </a:p>
            </p:txBody>
          </p:sp>
          <p:sp>
            <p:nvSpPr>
              <p:cNvPr id="92" name="Forma libre: forma 91">
                <a:extLst>
                  <a:ext uri="{FF2B5EF4-FFF2-40B4-BE49-F238E27FC236}">
                    <a16:creationId xmlns:a16="http://schemas.microsoft.com/office/drawing/2014/main" id="{2D3A30E5-D9BE-47D3-A4C5-91B1EAA518DC}"/>
                  </a:ext>
                </a:extLst>
              </p:cNvPr>
              <p:cNvSpPr/>
              <p:nvPr/>
            </p:nvSpPr>
            <p:spPr>
              <a:xfrm>
                <a:off x="5524914" y="6378496"/>
                <a:ext cx="228375" cy="152501"/>
              </a:xfrm>
              <a:custGeom>
                <a:avLst/>
                <a:gdLst>
                  <a:gd name="connsiteX0" fmla="*/ 228375 w 228375"/>
                  <a:gd name="connsiteY0" fmla="*/ 152501 h 152501"/>
                  <a:gd name="connsiteX1" fmla="*/ 211611 w 228375"/>
                  <a:gd name="connsiteY1" fmla="*/ 147072 h 152501"/>
                  <a:gd name="connsiteX2" fmla="*/ 145413 w 228375"/>
                  <a:gd name="connsiteY2" fmla="*/ 110020 h 152501"/>
                  <a:gd name="connsiteX3" fmla="*/ 92835 w 228375"/>
                  <a:gd name="connsiteY3" fmla="*/ 48679 h 152501"/>
                  <a:gd name="connsiteX4" fmla="*/ 5014 w 228375"/>
                  <a:gd name="connsiteY4" fmla="*/ 16960 h 152501"/>
                  <a:gd name="connsiteX5" fmla="*/ 4919 w 228375"/>
                  <a:gd name="connsiteY5" fmla="*/ 4864 h 152501"/>
                  <a:gd name="connsiteX6" fmla="*/ 78738 w 228375"/>
                  <a:gd name="connsiteY6" fmla="*/ 8769 h 152501"/>
                  <a:gd name="connsiteX7" fmla="*/ 142364 w 228375"/>
                  <a:gd name="connsiteY7" fmla="*/ 61061 h 152501"/>
                  <a:gd name="connsiteX8" fmla="*/ 209135 w 228375"/>
                  <a:gd name="connsiteY8" fmla="*/ 108210 h 152501"/>
                  <a:gd name="connsiteX9" fmla="*/ 227899 w 228375"/>
                  <a:gd name="connsiteY9" fmla="*/ 150215 h 152501"/>
                  <a:gd name="connsiteX10" fmla="*/ 228375 w 228375"/>
                  <a:gd name="connsiteY10" fmla="*/ 152501 h 15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375" h="152501">
                    <a:moveTo>
                      <a:pt x="228375" y="152501"/>
                    </a:moveTo>
                    <a:cubicBezTo>
                      <a:pt x="222375" y="150691"/>
                      <a:pt x="216755" y="148786"/>
                      <a:pt x="211611" y="147072"/>
                    </a:cubicBezTo>
                    <a:cubicBezTo>
                      <a:pt x="187037" y="138976"/>
                      <a:pt x="164463" y="127546"/>
                      <a:pt x="145413" y="110020"/>
                    </a:cubicBezTo>
                    <a:cubicBezTo>
                      <a:pt x="125505" y="91827"/>
                      <a:pt x="111885" y="67729"/>
                      <a:pt x="92835" y="48679"/>
                    </a:cubicBezTo>
                    <a:cubicBezTo>
                      <a:pt x="70165" y="25914"/>
                      <a:pt x="40352" y="12769"/>
                      <a:pt x="5014" y="16960"/>
                    </a:cubicBezTo>
                    <a:cubicBezTo>
                      <a:pt x="-1463" y="17722"/>
                      <a:pt x="-1844" y="6673"/>
                      <a:pt x="4919" y="4864"/>
                    </a:cubicBezTo>
                    <a:cubicBezTo>
                      <a:pt x="31875" y="-2375"/>
                      <a:pt x="56163" y="-1899"/>
                      <a:pt x="78738" y="8769"/>
                    </a:cubicBezTo>
                    <a:cubicBezTo>
                      <a:pt x="103693" y="20580"/>
                      <a:pt x="122553" y="42678"/>
                      <a:pt x="142364" y="61061"/>
                    </a:cubicBezTo>
                    <a:cubicBezTo>
                      <a:pt x="162843" y="80016"/>
                      <a:pt x="183417" y="97256"/>
                      <a:pt x="209135" y="108210"/>
                    </a:cubicBezTo>
                    <a:cubicBezTo>
                      <a:pt x="210754" y="122974"/>
                      <a:pt x="223994" y="135261"/>
                      <a:pt x="227899" y="150215"/>
                    </a:cubicBezTo>
                    <a:cubicBezTo>
                      <a:pt x="228089" y="151072"/>
                      <a:pt x="228280" y="151739"/>
                      <a:pt x="228375" y="152501"/>
                    </a:cubicBezTo>
                    <a:close/>
                  </a:path>
                </a:pathLst>
              </a:custGeom>
              <a:solidFill>
                <a:srgbClr val="FFF79A"/>
              </a:solidFill>
              <a:ln w="9525" cap="flat">
                <a:noFill/>
                <a:prstDash val="solid"/>
                <a:miter/>
              </a:ln>
            </p:spPr>
            <p:txBody>
              <a:bodyPr rtlCol="0" anchor="ctr"/>
              <a:lstStyle/>
              <a:p>
                <a:endParaRPr lang="es-HN"/>
              </a:p>
            </p:txBody>
          </p:sp>
          <p:sp>
            <p:nvSpPr>
              <p:cNvPr id="93" name="Forma libre: forma 92">
                <a:extLst>
                  <a:ext uri="{FF2B5EF4-FFF2-40B4-BE49-F238E27FC236}">
                    <a16:creationId xmlns:a16="http://schemas.microsoft.com/office/drawing/2014/main" id="{1E59EFD4-CC73-45ED-AAD2-7130F438BA08}"/>
                  </a:ext>
                </a:extLst>
              </p:cNvPr>
              <p:cNvSpPr/>
              <p:nvPr/>
            </p:nvSpPr>
            <p:spPr>
              <a:xfrm>
                <a:off x="5458841" y="6508682"/>
                <a:ext cx="212914" cy="172428"/>
              </a:xfrm>
              <a:custGeom>
                <a:avLst/>
                <a:gdLst>
                  <a:gd name="connsiteX0" fmla="*/ 199770 w 212914"/>
                  <a:gd name="connsiteY0" fmla="*/ 172429 h 172428"/>
                  <a:gd name="connsiteX1" fmla="*/ 175862 w 212914"/>
                  <a:gd name="connsiteY1" fmla="*/ 158618 h 172428"/>
                  <a:gd name="connsiteX2" fmla="*/ 122808 w 212914"/>
                  <a:gd name="connsiteY2" fmla="*/ 110516 h 172428"/>
                  <a:gd name="connsiteX3" fmla="*/ 79469 w 212914"/>
                  <a:gd name="connsiteY3" fmla="*/ 49747 h 172428"/>
                  <a:gd name="connsiteX4" fmla="*/ 4031 w 212914"/>
                  <a:gd name="connsiteY4" fmla="*/ 12981 h 172428"/>
                  <a:gd name="connsiteX5" fmla="*/ 7270 w 212914"/>
                  <a:gd name="connsiteY5" fmla="*/ 27 h 172428"/>
                  <a:gd name="connsiteX6" fmla="*/ 81088 w 212914"/>
                  <a:gd name="connsiteY6" fmla="*/ 18981 h 172428"/>
                  <a:gd name="connsiteX7" fmla="*/ 127189 w 212914"/>
                  <a:gd name="connsiteY7" fmla="*/ 67082 h 172428"/>
                  <a:gd name="connsiteX8" fmla="*/ 184435 w 212914"/>
                  <a:gd name="connsiteY8" fmla="*/ 119375 h 172428"/>
                  <a:gd name="connsiteX9" fmla="*/ 212914 w 212914"/>
                  <a:gd name="connsiteY9" fmla="*/ 135472 h 172428"/>
                  <a:gd name="connsiteX10" fmla="*/ 210152 w 212914"/>
                  <a:gd name="connsiteY10" fmla="*/ 140520 h 172428"/>
                  <a:gd name="connsiteX11" fmla="*/ 199770 w 212914"/>
                  <a:gd name="connsiteY11" fmla="*/ 172429 h 1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914" h="172428">
                    <a:moveTo>
                      <a:pt x="199770" y="172429"/>
                    </a:moveTo>
                    <a:cubicBezTo>
                      <a:pt x="191483" y="168333"/>
                      <a:pt x="183577" y="163380"/>
                      <a:pt x="175862" y="158618"/>
                    </a:cubicBezTo>
                    <a:cubicBezTo>
                      <a:pt x="155383" y="145854"/>
                      <a:pt x="137667" y="129852"/>
                      <a:pt x="122808" y="110516"/>
                    </a:cubicBezTo>
                    <a:cubicBezTo>
                      <a:pt x="107758" y="90990"/>
                      <a:pt x="96900" y="67082"/>
                      <a:pt x="79469" y="49747"/>
                    </a:cubicBezTo>
                    <a:cubicBezTo>
                      <a:pt x="60514" y="30792"/>
                      <a:pt x="30320" y="18791"/>
                      <a:pt x="4031" y="12981"/>
                    </a:cubicBezTo>
                    <a:cubicBezTo>
                      <a:pt x="-2922" y="11457"/>
                      <a:pt x="-255" y="-640"/>
                      <a:pt x="7270" y="27"/>
                    </a:cubicBezTo>
                    <a:cubicBezTo>
                      <a:pt x="34511" y="2312"/>
                      <a:pt x="58324" y="4599"/>
                      <a:pt x="81088" y="18981"/>
                    </a:cubicBezTo>
                    <a:cubicBezTo>
                      <a:pt x="100424" y="31173"/>
                      <a:pt x="112997" y="49366"/>
                      <a:pt x="127189" y="67082"/>
                    </a:cubicBezTo>
                    <a:cubicBezTo>
                      <a:pt x="143572" y="87561"/>
                      <a:pt x="163289" y="104516"/>
                      <a:pt x="184435" y="119375"/>
                    </a:cubicBezTo>
                    <a:cubicBezTo>
                      <a:pt x="193198" y="125566"/>
                      <a:pt x="203008" y="130424"/>
                      <a:pt x="212914" y="135472"/>
                    </a:cubicBezTo>
                    <a:cubicBezTo>
                      <a:pt x="211867" y="137091"/>
                      <a:pt x="211009" y="138711"/>
                      <a:pt x="210152" y="140520"/>
                    </a:cubicBezTo>
                    <a:cubicBezTo>
                      <a:pt x="205009" y="150998"/>
                      <a:pt x="204246" y="162333"/>
                      <a:pt x="199770" y="172429"/>
                    </a:cubicBezTo>
                    <a:close/>
                  </a:path>
                </a:pathLst>
              </a:custGeom>
              <a:solidFill>
                <a:srgbClr val="FFF79A"/>
              </a:solidFill>
              <a:ln w="9525" cap="flat">
                <a:noFill/>
                <a:prstDash val="solid"/>
                <a:miter/>
              </a:ln>
            </p:spPr>
            <p:txBody>
              <a:bodyPr rtlCol="0" anchor="ctr"/>
              <a:lstStyle/>
              <a:p>
                <a:endParaRPr lang="es-HN"/>
              </a:p>
            </p:txBody>
          </p:sp>
          <p:sp>
            <p:nvSpPr>
              <p:cNvPr id="94" name="Forma libre: forma 93">
                <a:extLst>
                  <a:ext uri="{FF2B5EF4-FFF2-40B4-BE49-F238E27FC236}">
                    <a16:creationId xmlns:a16="http://schemas.microsoft.com/office/drawing/2014/main" id="{0C549DF8-A270-4FA2-A23D-C323DDB7A4B6}"/>
                  </a:ext>
                </a:extLst>
              </p:cNvPr>
              <p:cNvSpPr/>
              <p:nvPr/>
            </p:nvSpPr>
            <p:spPr>
              <a:xfrm>
                <a:off x="5446055" y="6638709"/>
                <a:ext cx="141880" cy="167751"/>
              </a:xfrm>
              <a:custGeom>
                <a:avLst/>
                <a:gdLst>
                  <a:gd name="connsiteX0" fmla="*/ 120353 w 141880"/>
                  <a:gd name="connsiteY0" fmla="*/ 167751 h 167751"/>
                  <a:gd name="connsiteX1" fmla="*/ 120353 w 141880"/>
                  <a:gd name="connsiteY1" fmla="*/ 167751 h 167751"/>
                  <a:gd name="connsiteX2" fmla="*/ 90540 w 141880"/>
                  <a:gd name="connsiteY2" fmla="*/ 128508 h 167751"/>
                  <a:gd name="connsiteX3" fmla="*/ 59584 w 141880"/>
                  <a:gd name="connsiteY3" fmla="*/ 63833 h 167751"/>
                  <a:gd name="connsiteX4" fmla="*/ 2053 w 141880"/>
                  <a:gd name="connsiteY4" fmla="*/ 11160 h 167751"/>
                  <a:gd name="connsiteX5" fmla="*/ 8054 w 141880"/>
                  <a:gd name="connsiteY5" fmla="*/ 207 h 167751"/>
                  <a:gd name="connsiteX6" fmla="*/ 109495 w 141880"/>
                  <a:gd name="connsiteY6" fmla="*/ 93742 h 167751"/>
                  <a:gd name="connsiteX7" fmla="*/ 141880 w 141880"/>
                  <a:gd name="connsiteY7" fmla="*/ 138891 h 167751"/>
                  <a:gd name="connsiteX8" fmla="*/ 141404 w 141880"/>
                  <a:gd name="connsiteY8" fmla="*/ 141367 h 167751"/>
                  <a:gd name="connsiteX9" fmla="*/ 120353 w 141880"/>
                  <a:gd name="connsiteY9" fmla="*/ 167751 h 1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80" h="167751">
                    <a:moveTo>
                      <a:pt x="120353" y="167751"/>
                    </a:moveTo>
                    <a:cubicBezTo>
                      <a:pt x="120353" y="167751"/>
                      <a:pt x="120353" y="167751"/>
                      <a:pt x="120353" y="167751"/>
                    </a:cubicBezTo>
                    <a:cubicBezTo>
                      <a:pt x="107780" y="157464"/>
                      <a:pt x="98446" y="143177"/>
                      <a:pt x="90540" y="128508"/>
                    </a:cubicBezTo>
                    <a:cubicBezTo>
                      <a:pt x="79301" y="107744"/>
                      <a:pt x="72728" y="83550"/>
                      <a:pt x="59584" y="63833"/>
                    </a:cubicBezTo>
                    <a:cubicBezTo>
                      <a:pt x="44820" y="41545"/>
                      <a:pt x="24056" y="24686"/>
                      <a:pt x="2053" y="11160"/>
                    </a:cubicBezTo>
                    <a:cubicBezTo>
                      <a:pt x="-3186" y="7922"/>
                      <a:pt x="2625" y="-1508"/>
                      <a:pt x="8054" y="207"/>
                    </a:cubicBezTo>
                    <a:cubicBezTo>
                      <a:pt x="53107" y="14494"/>
                      <a:pt x="85968" y="52308"/>
                      <a:pt x="109495" y="93742"/>
                    </a:cubicBezTo>
                    <a:cubicBezTo>
                      <a:pt x="118544" y="109554"/>
                      <a:pt x="127783" y="127461"/>
                      <a:pt x="141880" y="138891"/>
                    </a:cubicBezTo>
                    <a:cubicBezTo>
                      <a:pt x="141785" y="139748"/>
                      <a:pt x="141594" y="140510"/>
                      <a:pt x="141404" y="141367"/>
                    </a:cubicBezTo>
                    <a:cubicBezTo>
                      <a:pt x="138165" y="155940"/>
                      <a:pt x="130450" y="163370"/>
                      <a:pt x="120353" y="167751"/>
                    </a:cubicBezTo>
                    <a:close/>
                  </a:path>
                </a:pathLst>
              </a:custGeom>
              <a:solidFill>
                <a:srgbClr val="FFF79A"/>
              </a:solidFill>
              <a:ln w="9525" cap="flat">
                <a:noFill/>
                <a:prstDash val="solid"/>
                <a:miter/>
              </a:ln>
            </p:spPr>
            <p:txBody>
              <a:bodyPr rtlCol="0" anchor="ctr"/>
              <a:lstStyle/>
              <a:p>
                <a:endParaRPr lang="es-HN"/>
              </a:p>
            </p:txBody>
          </p:sp>
          <p:sp>
            <p:nvSpPr>
              <p:cNvPr id="95" name="Forma libre: forma 94">
                <a:extLst>
                  <a:ext uri="{FF2B5EF4-FFF2-40B4-BE49-F238E27FC236}">
                    <a16:creationId xmlns:a16="http://schemas.microsoft.com/office/drawing/2014/main" id="{9FF7D14B-04CE-4617-8D5B-D0740E385A71}"/>
                  </a:ext>
                </a:extLst>
              </p:cNvPr>
              <p:cNvSpPr/>
              <p:nvPr/>
            </p:nvSpPr>
            <p:spPr>
              <a:xfrm>
                <a:off x="5444260" y="6740562"/>
                <a:ext cx="44138" cy="169243"/>
              </a:xfrm>
              <a:custGeom>
                <a:avLst/>
                <a:gdLst>
                  <a:gd name="connsiteX0" fmla="*/ 44139 w 44138"/>
                  <a:gd name="connsiteY0" fmla="*/ 152194 h 169243"/>
                  <a:gd name="connsiteX1" fmla="*/ 36329 w 44138"/>
                  <a:gd name="connsiteY1" fmla="*/ 154956 h 169243"/>
                  <a:gd name="connsiteX2" fmla="*/ 22517 w 44138"/>
                  <a:gd name="connsiteY2" fmla="*/ 169244 h 169243"/>
                  <a:gd name="connsiteX3" fmla="*/ 15755 w 44138"/>
                  <a:gd name="connsiteY3" fmla="*/ 140764 h 169243"/>
                  <a:gd name="connsiteX4" fmla="*/ 14802 w 44138"/>
                  <a:gd name="connsiteY4" fmla="*/ 78566 h 169243"/>
                  <a:gd name="connsiteX5" fmla="*/ 229 w 44138"/>
                  <a:gd name="connsiteY5" fmla="*/ 4652 h 169243"/>
                  <a:gd name="connsiteX6" fmla="*/ 5467 w 44138"/>
                  <a:gd name="connsiteY6" fmla="*/ 1413 h 169243"/>
                  <a:gd name="connsiteX7" fmla="*/ 29375 w 44138"/>
                  <a:gd name="connsiteY7" fmla="*/ 59135 h 169243"/>
                  <a:gd name="connsiteX8" fmla="*/ 33947 w 44138"/>
                  <a:gd name="connsiteY8" fmla="*/ 121333 h 169243"/>
                  <a:gd name="connsiteX9" fmla="*/ 44139 w 44138"/>
                  <a:gd name="connsiteY9" fmla="*/ 152194 h 16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38" h="169243">
                    <a:moveTo>
                      <a:pt x="44139" y="152194"/>
                    </a:moveTo>
                    <a:cubicBezTo>
                      <a:pt x="41472" y="152670"/>
                      <a:pt x="38805" y="153528"/>
                      <a:pt x="36329" y="154956"/>
                    </a:cubicBezTo>
                    <a:cubicBezTo>
                      <a:pt x="31280" y="158004"/>
                      <a:pt x="26899" y="164005"/>
                      <a:pt x="22517" y="169244"/>
                    </a:cubicBezTo>
                    <a:cubicBezTo>
                      <a:pt x="19469" y="159624"/>
                      <a:pt x="17183" y="150003"/>
                      <a:pt x="15755" y="140764"/>
                    </a:cubicBezTo>
                    <a:cubicBezTo>
                      <a:pt x="12611" y="120476"/>
                      <a:pt x="14802" y="99426"/>
                      <a:pt x="14802" y="78566"/>
                    </a:cubicBezTo>
                    <a:cubicBezTo>
                      <a:pt x="14802" y="53134"/>
                      <a:pt x="8706" y="27512"/>
                      <a:pt x="229" y="4652"/>
                    </a:cubicBezTo>
                    <a:cubicBezTo>
                      <a:pt x="-1105" y="1032"/>
                      <a:pt x="3753" y="-1825"/>
                      <a:pt x="5467" y="1413"/>
                    </a:cubicBezTo>
                    <a:cubicBezTo>
                      <a:pt x="15755" y="20654"/>
                      <a:pt x="26137" y="35894"/>
                      <a:pt x="29375" y="59135"/>
                    </a:cubicBezTo>
                    <a:cubicBezTo>
                      <a:pt x="32233" y="79709"/>
                      <a:pt x="30328" y="101045"/>
                      <a:pt x="33947" y="121333"/>
                    </a:cubicBezTo>
                    <a:cubicBezTo>
                      <a:pt x="35948" y="132573"/>
                      <a:pt x="39567" y="142764"/>
                      <a:pt x="44139" y="152194"/>
                    </a:cubicBezTo>
                    <a:close/>
                  </a:path>
                </a:pathLst>
              </a:custGeom>
              <a:solidFill>
                <a:srgbClr val="FFF79A"/>
              </a:solidFill>
              <a:ln w="9525" cap="flat">
                <a:noFill/>
                <a:prstDash val="solid"/>
                <a:miter/>
              </a:ln>
            </p:spPr>
            <p:txBody>
              <a:bodyPr rtlCol="0" anchor="ctr"/>
              <a:lstStyle/>
              <a:p>
                <a:endParaRPr lang="es-HN"/>
              </a:p>
            </p:txBody>
          </p:sp>
          <p:sp>
            <p:nvSpPr>
              <p:cNvPr id="96" name="Forma libre: forma 95">
                <a:extLst>
                  <a:ext uri="{FF2B5EF4-FFF2-40B4-BE49-F238E27FC236}">
                    <a16:creationId xmlns:a16="http://schemas.microsoft.com/office/drawing/2014/main" id="{90681A78-E57E-4709-847B-6AD17D05B30F}"/>
                  </a:ext>
                </a:extLst>
              </p:cNvPr>
              <p:cNvSpPr/>
              <p:nvPr/>
            </p:nvSpPr>
            <p:spPr>
              <a:xfrm>
                <a:off x="5179980" y="6665585"/>
                <a:ext cx="284" cy="160"/>
              </a:xfrm>
              <a:custGeom>
                <a:avLst/>
                <a:gdLst>
                  <a:gd name="connsiteX0" fmla="*/ 285 w 284"/>
                  <a:gd name="connsiteY0" fmla="*/ 0 h 160"/>
                  <a:gd name="connsiteX1" fmla="*/ 190 w 284"/>
                  <a:gd name="connsiteY1" fmla="*/ 95 h 160"/>
                  <a:gd name="connsiteX2" fmla="*/ 285 w 284"/>
                  <a:gd name="connsiteY2" fmla="*/ 0 h 160"/>
                </a:gdLst>
                <a:ahLst/>
                <a:cxnLst>
                  <a:cxn ang="0">
                    <a:pos x="connsiteX0" y="connsiteY0"/>
                  </a:cxn>
                  <a:cxn ang="0">
                    <a:pos x="connsiteX1" y="connsiteY1"/>
                  </a:cxn>
                  <a:cxn ang="0">
                    <a:pos x="connsiteX2" y="connsiteY2"/>
                  </a:cxn>
                </a:cxnLst>
                <a:rect l="l" t="t" r="r" b="b"/>
                <a:pathLst>
                  <a:path w="284" h="160">
                    <a:moveTo>
                      <a:pt x="285" y="0"/>
                    </a:moveTo>
                    <a:cubicBezTo>
                      <a:pt x="285" y="0"/>
                      <a:pt x="190" y="0"/>
                      <a:pt x="190" y="95"/>
                    </a:cubicBezTo>
                    <a:cubicBezTo>
                      <a:pt x="-287" y="286"/>
                      <a:pt x="285" y="0"/>
                      <a:pt x="285" y="0"/>
                    </a:cubicBezTo>
                    <a:close/>
                  </a:path>
                </a:pathLst>
              </a:custGeom>
              <a:solidFill>
                <a:srgbClr val="FFF79A"/>
              </a:solidFill>
              <a:ln w="9525" cap="flat">
                <a:noFill/>
                <a:prstDash val="solid"/>
                <a:miter/>
              </a:ln>
            </p:spPr>
            <p:txBody>
              <a:bodyPr rtlCol="0" anchor="ctr"/>
              <a:lstStyle/>
              <a:p>
                <a:endParaRPr lang="es-HN"/>
              </a:p>
            </p:txBody>
          </p:sp>
          <p:sp>
            <p:nvSpPr>
              <p:cNvPr id="97" name="Forma libre: forma 96">
                <a:extLst>
                  <a:ext uri="{FF2B5EF4-FFF2-40B4-BE49-F238E27FC236}">
                    <a16:creationId xmlns:a16="http://schemas.microsoft.com/office/drawing/2014/main" id="{8FC55EB1-F464-48A0-88AC-EAEE199DF6DC}"/>
                  </a:ext>
                </a:extLst>
              </p:cNvPr>
              <p:cNvSpPr/>
              <p:nvPr/>
            </p:nvSpPr>
            <p:spPr>
              <a:xfrm>
                <a:off x="5180265" y="6664204"/>
                <a:ext cx="2393" cy="1381"/>
              </a:xfrm>
              <a:custGeom>
                <a:avLst/>
                <a:gdLst>
                  <a:gd name="connsiteX0" fmla="*/ 1143 w 2393"/>
                  <a:gd name="connsiteY0" fmla="*/ 714 h 1381"/>
                  <a:gd name="connsiteX1" fmla="*/ 0 w 2393"/>
                  <a:gd name="connsiteY1" fmla="*/ 1381 h 1381"/>
                  <a:gd name="connsiteX2" fmla="*/ 1143 w 2393"/>
                  <a:gd name="connsiteY2" fmla="*/ 714 h 1381"/>
                  <a:gd name="connsiteX3" fmla="*/ 1143 w 2393"/>
                  <a:gd name="connsiteY3" fmla="*/ 714 h 1381"/>
                </a:gdLst>
                <a:ahLst/>
                <a:cxnLst>
                  <a:cxn ang="0">
                    <a:pos x="connsiteX0" y="connsiteY0"/>
                  </a:cxn>
                  <a:cxn ang="0">
                    <a:pos x="connsiteX1" y="connsiteY1"/>
                  </a:cxn>
                  <a:cxn ang="0">
                    <a:pos x="connsiteX2" y="connsiteY2"/>
                  </a:cxn>
                  <a:cxn ang="0">
                    <a:pos x="connsiteX3" y="connsiteY3"/>
                  </a:cxn>
                </a:cxnLst>
                <a:rect l="l" t="t" r="r" b="b"/>
                <a:pathLst>
                  <a:path w="2393" h="1381">
                    <a:moveTo>
                      <a:pt x="1143" y="714"/>
                    </a:moveTo>
                    <a:cubicBezTo>
                      <a:pt x="572" y="1000"/>
                      <a:pt x="0" y="1381"/>
                      <a:pt x="0" y="1381"/>
                    </a:cubicBezTo>
                    <a:cubicBezTo>
                      <a:pt x="0" y="1381"/>
                      <a:pt x="762" y="1000"/>
                      <a:pt x="1143" y="714"/>
                    </a:cubicBezTo>
                    <a:cubicBezTo>
                      <a:pt x="2858" y="-238"/>
                      <a:pt x="2762" y="-238"/>
                      <a:pt x="1143" y="714"/>
                    </a:cubicBezTo>
                    <a:close/>
                  </a:path>
                </a:pathLst>
              </a:custGeom>
              <a:solidFill>
                <a:srgbClr val="FFF79A"/>
              </a:solidFill>
              <a:ln w="9525" cap="flat">
                <a:noFill/>
                <a:prstDash val="solid"/>
                <a:miter/>
              </a:ln>
            </p:spPr>
            <p:txBody>
              <a:bodyPr rtlCol="0" anchor="ctr"/>
              <a:lstStyle/>
              <a:p>
                <a:endParaRPr lang="es-HN"/>
              </a:p>
            </p:txBody>
          </p:sp>
        </p:grpSp>
        <p:grpSp>
          <p:nvGrpSpPr>
            <p:cNvPr id="98" name="Gráfico 7">
              <a:extLst>
                <a:ext uri="{FF2B5EF4-FFF2-40B4-BE49-F238E27FC236}">
                  <a16:creationId xmlns:a16="http://schemas.microsoft.com/office/drawing/2014/main" id="{961677A5-DE2E-4D03-97BE-A30F62841BC2}"/>
                </a:ext>
              </a:extLst>
            </p:cNvPr>
            <p:cNvGrpSpPr/>
            <p:nvPr/>
          </p:nvGrpSpPr>
          <p:grpSpPr>
            <a:xfrm>
              <a:off x="5153484" y="5889970"/>
              <a:ext cx="998255" cy="961451"/>
              <a:chOff x="5153484" y="5889970"/>
              <a:chExt cx="998255" cy="961451"/>
            </a:xfrm>
            <a:solidFill>
              <a:srgbClr val="FECE6C"/>
            </a:solidFill>
          </p:grpSpPr>
          <p:sp>
            <p:nvSpPr>
              <p:cNvPr id="99" name="Forma libre: forma 98">
                <a:extLst>
                  <a:ext uri="{FF2B5EF4-FFF2-40B4-BE49-F238E27FC236}">
                    <a16:creationId xmlns:a16="http://schemas.microsoft.com/office/drawing/2014/main" id="{1AC64A28-F01F-4A13-91D1-28E214A33330}"/>
                  </a:ext>
                </a:extLst>
              </p:cNvPr>
              <p:cNvSpPr/>
              <p:nvPr/>
            </p:nvSpPr>
            <p:spPr>
              <a:xfrm>
                <a:off x="5153484" y="6608803"/>
                <a:ext cx="58346" cy="61540"/>
              </a:xfrm>
              <a:custGeom>
                <a:avLst/>
                <a:gdLst>
                  <a:gd name="connsiteX0" fmla="*/ 57928 w 58346"/>
                  <a:gd name="connsiteY0" fmla="*/ 13538 h 61540"/>
                  <a:gd name="connsiteX1" fmla="*/ 4207 w 58346"/>
                  <a:gd name="connsiteY1" fmla="*/ 28874 h 61540"/>
                  <a:gd name="connsiteX2" fmla="*/ 1159 w 58346"/>
                  <a:gd name="connsiteY2" fmla="*/ 51543 h 61540"/>
                  <a:gd name="connsiteX3" fmla="*/ 50403 w 58346"/>
                  <a:gd name="connsiteY3" fmla="*/ 39827 h 61540"/>
                  <a:gd name="connsiteX4" fmla="*/ 57928 w 58346"/>
                  <a:gd name="connsiteY4" fmla="*/ 13538 h 6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6" h="61540">
                    <a:moveTo>
                      <a:pt x="57928" y="13538"/>
                    </a:moveTo>
                    <a:cubicBezTo>
                      <a:pt x="52784" y="-14655"/>
                      <a:pt x="15160" y="6490"/>
                      <a:pt x="4207" y="28874"/>
                    </a:cubicBezTo>
                    <a:cubicBezTo>
                      <a:pt x="397" y="36589"/>
                      <a:pt x="-1318" y="44495"/>
                      <a:pt x="1159" y="51543"/>
                    </a:cubicBezTo>
                    <a:cubicBezTo>
                      <a:pt x="9160" y="75165"/>
                      <a:pt x="37449" y="50972"/>
                      <a:pt x="50403" y="39827"/>
                    </a:cubicBezTo>
                    <a:cubicBezTo>
                      <a:pt x="56785" y="32970"/>
                      <a:pt x="59452" y="21920"/>
                      <a:pt x="57928" y="13538"/>
                    </a:cubicBezTo>
                    <a:close/>
                  </a:path>
                </a:pathLst>
              </a:custGeom>
              <a:solidFill>
                <a:srgbClr val="FECE6C"/>
              </a:solidFill>
              <a:ln w="9525" cap="flat">
                <a:noFill/>
                <a:prstDash val="solid"/>
                <a:miter/>
              </a:ln>
            </p:spPr>
            <p:txBody>
              <a:bodyPr rtlCol="0" anchor="ctr"/>
              <a:lstStyle/>
              <a:p>
                <a:endParaRPr lang="es-HN"/>
              </a:p>
            </p:txBody>
          </p:sp>
          <p:sp>
            <p:nvSpPr>
              <p:cNvPr id="100" name="Forma libre: forma 99">
                <a:extLst>
                  <a:ext uri="{FF2B5EF4-FFF2-40B4-BE49-F238E27FC236}">
                    <a16:creationId xmlns:a16="http://schemas.microsoft.com/office/drawing/2014/main" id="{AD6340B0-1B9E-4477-9BE5-D8668483BBAF}"/>
                  </a:ext>
                </a:extLst>
              </p:cNvPr>
              <p:cNvSpPr/>
              <p:nvPr/>
            </p:nvSpPr>
            <p:spPr>
              <a:xfrm>
                <a:off x="5268024" y="6319984"/>
                <a:ext cx="63475" cy="48094"/>
              </a:xfrm>
              <a:custGeom>
                <a:avLst/>
                <a:gdLst>
                  <a:gd name="connsiteX0" fmla="*/ 63022 w 63475"/>
                  <a:gd name="connsiteY0" fmla="*/ 23560 h 48094"/>
                  <a:gd name="connsiteX1" fmla="*/ 48830 w 63475"/>
                  <a:gd name="connsiteY1" fmla="*/ 33 h 48094"/>
                  <a:gd name="connsiteX2" fmla="*/ 4062 w 63475"/>
                  <a:gd name="connsiteY2" fmla="*/ 20703 h 48094"/>
                  <a:gd name="connsiteX3" fmla="*/ 4157 w 63475"/>
                  <a:gd name="connsiteY3" fmla="*/ 43563 h 48094"/>
                  <a:gd name="connsiteX4" fmla="*/ 39019 w 63475"/>
                  <a:gd name="connsiteY4" fmla="*/ 46992 h 48094"/>
                  <a:gd name="connsiteX5" fmla="*/ 63022 w 63475"/>
                  <a:gd name="connsiteY5" fmla="*/ 23560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75" h="48094">
                    <a:moveTo>
                      <a:pt x="63022" y="23560"/>
                    </a:moveTo>
                    <a:cubicBezTo>
                      <a:pt x="65117" y="11654"/>
                      <a:pt x="59878" y="-728"/>
                      <a:pt x="48830" y="33"/>
                    </a:cubicBezTo>
                    <a:cubicBezTo>
                      <a:pt x="33971" y="986"/>
                      <a:pt x="16349" y="5082"/>
                      <a:pt x="4062" y="20703"/>
                    </a:cubicBezTo>
                    <a:cubicBezTo>
                      <a:pt x="-1558" y="27751"/>
                      <a:pt x="-1177" y="39943"/>
                      <a:pt x="4157" y="43563"/>
                    </a:cubicBezTo>
                    <a:cubicBezTo>
                      <a:pt x="13492" y="49945"/>
                      <a:pt x="27208" y="48040"/>
                      <a:pt x="39019" y="46992"/>
                    </a:cubicBezTo>
                    <a:cubicBezTo>
                      <a:pt x="49210" y="46039"/>
                      <a:pt x="60736" y="36705"/>
                      <a:pt x="63022" y="23560"/>
                    </a:cubicBezTo>
                    <a:close/>
                  </a:path>
                </a:pathLst>
              </a:custGeom>
              <a:solidFill>
                <a:srgbClr val="FECE6C"/>
              </a:solidFill>
              <a:ln w="9525" cap="flat">
                <a:noFill/>
                <a:prstDash val="solid"/>
                <a:miter/>
              </a:ln>
            </p:spPr>
            <p:txBody>
              <a:bodyPr rtlCol="0" anchor="ctr"/>
              <a:lstStyle/>
              <a:p>
                <a:endParaRPr lang="es-HN"/>
              </a:p>
            </p:txBody>
          </p:sp>
          <p:sp>
            <p:nvSpPr>
              <p:cNvPr id="101" name="Forma libre: forma 100">
                <a:extLst>
                  <a:ext uri="{FF2B5EF4-FFF2-40B4-BE49-F238E27FC236}">
                    <a16:creationId xmlns:a16="http://schemas.microsoft.com/office/drawing/2014/main" id="{D57E4EC8-BBD6-4385-8587-C91FE1125AF9}"/>
                  </a:ext>
                </a:extLst>
              </p:cNvPr>
              <p:cNvSpPr/>
              <p:nvPr/>
            </p:nvSpPr>
            <p:spPr>
              <a:xfrm>
                <a:off x="5174242" y="6393511"/>
                <a:ext cx="58899" cy="49404"/>
              </a:xfrm>
              <a:custGeom>
                <a:avLst/>
                <a:gdLst>
                  <a:gd name="connsiteX0" fmla="*/ 54315 w 58899"/>
                  <a:gd name="connsiteY0" fmla="*/ 5755 h 49404"/>
                  <a:gd name="connsiteX1" fmla="*/ 26502 w 58899"/>
                  <a:gd name="connsiteY1" fmla="*/ 230 h 49404"/>
                  <a:gd name="connsiteX2" fmla="*/ 117 w 58899"/>
                  <a:gd name="connsiteY2" fmla="*/ 23662 h 49404"/>
                  <a:gd name="connsiteX3" fmla="*/ 12690 w 58899"/>
                  <a:gd name="connsiteY3" fmla="*/ 43093 h 49404"/>
                  <a:gd name="connsiteX4" fmla="*/ 33074 w 58899"/>
                  <a:gd name="connsiteY4" fmla="*/ 49284 h 49404"/>
                  <a:gd name="connsiteX5" fmla="*/ 55553 w 58899"/>
                  <a:gd name="connsiteY5" fmla="*/ 32044 h 49404"/>
                  <a:gd name="connsiteX6" fmla="*/ 54315 w 58899"/>
                  <a:gd name="connsiteY6" fmla="*/ 5755 h 4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99" h="49404">
                    <a:moveTo>
                      <a:pt x="54315" y="5755"/>
                    </a:moveTo>
                    <a:cubicBezTo>
                      <a:pt x="46599" y="421"/>
                      <a:pt x="36693" y="-532"/>
                      <a:pt x="26502" y="230"/>
                    </a:cubicBezTo>
                    <a:cubicBezTo>
                      <a:pt x="16405" y="992"/>
                      <a:pt x="1737" y="8327"/>
                      <a:pt x="117" y="23662"/>
                    </a:cubicBezTo>
                    <a:cubicBezTo>
                      <a:pt x="-1026" y="34330"/>
                      <a:pt x="6404" y="39854"/>
                      <a:pt x="12690" y="43093"/>
                    </a:cubicBezTo>
                    <a:cubicBezTo>
                      <a:pt x="18691" y="46236"/>
                      <a:pt x="25454" y="50141"/>
                      <a:pt x="33074" y="49284"/>
                    </a:cubicBezTo>
                    <a:cubicBezTo>
                      <a:pt x="41265" y="48332"/>
                      <a:pt x="50790" y="42617"/>
                      <a:pt x="55553" y="32044"/>
                    </a:cubicBezTo>
                    <a:cubicBezTo>
                      <a:pt x="59744" y="22995"/>
                      <a:pt x="60696" y="10232"/>
                      <a:pt x="54315" y="5755"/>
                    </a:cubicBezTo>
                    <a:close/>
                  </a:path>
                </a:pathLst>
              </a:custGeom>
              <a:solidFill>
                <a:srgbClr val="FECE6C"/>
              </a:solidFill>
              <a:ln w="9525" cap="flat">
                <a:noFill/>
                <a:prstDash val="solid"/>
                <a:miter/>
              </a:ln>
            </p:spPr>
            <p:txBody>
              <a:bodyPr rtlCol="0" anchor="ctr"/>
              <a:lstStyle/>
              <a:p>
                <a:endParaRPr lang="es-HN"/>
              </a:p>
            </p:txBody>
          </p:sp>
          <p:sp>
            <p:nvSpPr>
              <p:cNvPr id="102" name="Forma libre: forma 101">
                <a:extLst>
                  <a:ext uri="{FF2B5EF4-FFF2-40B4-BE49-F238E27FC236}">
                    <a16:creationId xmlns:a16="http://schemas.microsoft.com/office/drawing/2014/main" id="{2BAD92A0-B988-46E5-8FD5-62C88CEDAC69}"/>
                  </a:ext>
                </a:extLst>
              </p:cNvPr>
              <p:cNvSpPr/>
              <p:nvPr/>
            </p:nvSpPr>
            <p:spPr>
              <a:xfrm>
                <a:off x="5356893" y="6403184"/>
                <a:ext cx="48914" cy="47606"/>
              </a:xfrm>
              <a:custGeom>
                <a:avLst/>
                <a:gdLst>
                  <a:gd name="connsiteX0" fmla="*/ 40828 w 48914"/>
                  <a:gd name="connsiteY0" fmla="*/ 5988 h 47606"/>
                  <a:gd name="connsiteX1" fmla="*/ 29969 w 48914"/>
                  <a:gd name="connsiteY1" fmla="*/ 1511 h 47606"/>
                  <a:gd name="connsiteX2" fmla="*/ 16158 w 48914"/>
                  <a:gd name="connsiteY2" fmla="*/ 82 h 47606"/>
                  <a:gd name="connsiteX3" fmla="*/ 1108 w 48914"/>
                  <a:gd name="connsiteY3" fmla="*/ 22561 h 47606"/>
                  <a:gd name="connsiteX4" fmla="*/ 7204 w 48914"/>
                  <a:gd name="connsiteY4" fmla="*/ 35134 h 47606"/>
                  <a:gd name="connsiteX5" fmla="*/ 15110 w 48914"/>
                  <a:gd name="connsiteY5" fmla="*/ 43992 h 47606"/>
                  <a:gd name="connsiteX6" fmla="*/ 43876 w 48914"/>
                  <a:gd name="connsiteY6" fmla="*/ 36087 h 47606"/>
                  <a:gd name="connsiteX7" fmla="*/ 40828 w 48914"/>
                  <a:gd name="connsiteY7" fmla="*/ 5988 h 4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14" h="47606">
                    <a:moveTo>
                      <a:pt x="40828" y="5988"/>
                    </a:moveTo>
                    <a:cubicBezTo>
                      <a:pt x="37494" y="4083"/>
                      <a:pt x="33684" y="2749"/>
                      <a:pt x="29969" y="1511"/>
                    </a:cubicBezTo>
                    <a:cubicBezTo>
                      <a:pt x="24254" y="-489"/>
                      <a:pt x="21015" y="749"/>
                      <a:pt x="16158" y="82"/>
                    </a:cubicBezTo>
                    <a:cubicBezTo>
                      <a:pt x="6538" y="-1251"/>
                      <a:pt x="-3369" y="13989"/>
                      <a:pt x="1108" y="22561"/>
                    </a:cubicBezTo>
                    <a:cubicBezTo>
                      <a:pt x="3489" y="27133"/>
                      <a:pt x="3489" y="30467"/>
                      <a:pt x="7204" y="35134"/>
                    </a:cubicBezTo>
                    <a:cubicBezTo>
                      <a:pt x="9681" y="38277"/>
                      <a:pt x="12157" y="41421"/>
                      <a:pt x="15110" y="43992"/>
                    </a:cubicBezTo>
                    <a:cubicBezTo>
                      <a:pt x="23016" y="50850"/>
                      <a:pt x="35970" y="47802"/>
                      <a:pt x="43876" y="36087"/>
                    </a:cubicBezTo>
                    <a:cubicBezTo>
                      <a:pt x="51877" y="24180"/>
                      <a:pt x="49972" y="11131"/>
                      <a:pt x="40828" y="5988"/>
                    </a:cubicBezTo>
                    <a:close/>
                  </a:path>
                </a:pathLst>
              </a:custGeom>
              <a:solidFill>
                <a:srgbClr val="FECE6C"/>
              </a:solidFill>
              <a:ln w="9525" cap="flat">
                <a:noFill/>
                <a:prstDash val="solid"/>
                <a:miter/>
              </a:ln>
            </p:spPr>
            <p:txBody>
              <a:bodyPr rtlCol="0" anchor="ctr"/>
              <a:lstStyle/>
              <a:p>
                <a:endParaRPr lang="es-HN"/>
              </a:p>
            </p:txBody>
          </p:sp>
          <p:sp>
            <p:nvSpPr>
              <p:cNvPr id="103" name="Forma libre: forma 102">
                <a:extLst>
                  <a:ext uri="{FF2B5EF4-FFF2-40B4-BE49-F238E27FC236}">
                    <a16:creationId xmlns:a16="http://schemas.microsoft.com/office/drawing/2014/main" id="{C184F512-1ED5-4124-9A42-EA2089BE7904}"/>
                  </a:ext>
                </a:extLst>
              </p:cNvPr>
              <p:cNvSpPr/>
              <p:nvPr/>
            </p:nvSpPr>
            <p:spPr>
              <a:xfrm>
                <a:off x="5431933" y="6243439"/>
                <a:ext cx="53691" cy="57127"/>
              </a:xfrm>
              <a:custGeom>
                <a:avLst/>
                <a:gdLst>
                  <a:gd name="connsiteX0" fmla="*/ 50846 w 53691"/>
                  <a:gd name="connsiteY0" fmla="*/ 18953 h 57127"/>
                  <a:gd name="connsiteX1" fmla="*/ 23223 w 53691"/>
                  <a:gd name="connsiteY1" fmla="*/ 1236 h 57127"/>
                  <a:gd name="connsiteX2" fmla="*/ 554 w 53691"/>
                  <a:gd name="connsiteY2" fmla="*/ 24953 h 57127"/>
                  <a:gd name="connsiteX3" fmla="*/ 26271 w 53691"/>
                  <a:gd name="connsiteY3" fmla="*/ 56862 h 57127"/>
                  <a:gd name="connsiteX4" fmla="*/ 49226 w 53691"/>
                  <a:gd name="connsiteY4" fmla="*/ 43718 h 57127"/>
                  <a:gd name="connsiteX5" fmla="*/ 50846 w 53691"/>
                  <a:gd name="connsiteY5" fmla="*/ 18953 h 5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91" h="57127">
                    <a:moveTo>
                      <a:pt x="50846" y="18953"/>
                    </a:moveTo>
                    <a:cubicBezTo>
                      <a:pt x="45416" y="9618"/>
                      <a:pt x="31986" y="6284"/>
                      <a:pt x="23223" y="1236"/>
                    </a:cubicBezTo>
                    <a:cubicBezTo>
                      <a:pt x="12650" y="-4860"/>
                      <a:pt x="-3161" y="12952"/>
                      <a:pt x="554" y="24953"/>
                    </a:cubicBezTo>
                    <a:cubicBezTo>
                      <a:pt x="5030" y="39336"/>
                      <a:pt x="11793" y="53433"/>
                      <a:pt x="26271" y="56862"/>
                    </a:cubicBezTo>
                    <a:cubicBezTo>
                      <a:pt x="33510" y="58576"/>
                      <a:pt x="43987" y="51718"/>
                      <a:pt x="49226" y="43718"/>
                    </a:cubicBezTo>
                    <a:cubicBezTo>
                      <a:pt x="55132" y="34478"/>
                      <a:pt x="54655" y="25525"/>
                      <a:pt x="50846" y="18953"/>
                    </a:cubicBezTo>
                    <a:close/>
                  </a:path>
                </a:pathLst>
              </a:custGeom>
              <a:solidFill>
                <a:srgbClr val="FECE6C"/>
              </a:solidFill>
              <a:ln w="9525" cap="flat">
                <a:noFill/>
                <a:prstDash val="solid"/>
                <a:miter/>
              </a:ln>
            </p:spPr>
            <p:txBody>
              <a:bodyPr rtlCol="0" anchor="ctr"/>
              <a:lstStyle/>
              <a:p>
                <a:endParaRPr lang="es-HN"/>
              </a:p>
            </p:txBody>
          </p:sp>
          <p:sp>
            <p:nvSpPr>
              <p:cNvPr id="104" name="Forma libre: forma 103">
                <a:extLst>
                  <a:ext uri="{FF2B5EF4-FFF2-40B4-BE49-F238E27FC236}">
                    <a16:creationId xmlns:a16="http://schemas.microsoft.com/office/drawing/2014/main" id="{D45ED95B-351B-4A7A-A6B9-9542F7112034}"/>
                  </a:ext>
                </a:extLst>
              </p:cNvPr>
              <p:cNvSpPr/>
              <p:nvPr/>
            </p:nvSpPr>
            <p:spPr>
              <a:xfrm>
                <a:off x="5388430" y="6123251"/>
                <a:ext cx="49039" cy="60060"/>
              </a:xfrm>
              <a:custGeom>
                <a:avLst/>
                <a:gdLst>
                  <a:gd name="connsiteX0" fmla="*/ 48057 w 49039"/>
                  <a:gd name="connsiteY0" fmla="*/ 25317 h 60060"/>
                  <a:gd name="connsiteX1" fmla="*/ 43581 w 49039"/>
                  <a:gd name="connsiteY1" fmla="*/ 17887 h 60060"/>
                  <a:gd name="connsiteX2" fmla="*/ 41199 w 49039"/>
                  <a:gd name="connsiteY2" fmla="*/ 15601 h 60060"/>
                  <a:gd name="connsiteX3" fmla="*/ 39580 w 49039"/>
                  <a:gd name="connsiteY3" fmla="*/ 13792 h 60060"/>
                  <a:gd name="connsiteX4" fmla="*/ 36818 w 49039"/>
                  <a:gd name="connsiteY4" fmla="*/ 10839 h 60060"/>
                  <a:gd name="connsiteX5" fmla="*/ 30627 w 49039"/>
                  <a:gd name="connsiteY5" fmla="*/ 4267 h 60060"/>
                  <a:gd name="connsiteX6" fmla="*/ 28436 w 49039"/>
                  <a:gd name="connsiteY6" fmla="*/ 1790 h 60060"/>
                  <a:gd name="connsiteX7" fmla="*/ 22721 w 49039"/>
                  <a:gd name="connsiteY7" fmla="*/ 76 h 60060"/>
                  <a:gd name="connsiteX8" fmla="*/ 6624 w 49039"/>
                  <a:gd name="connsiteY8" fmla="*/ 8172 h 60060"/>
                  <a:gd name="connsiteX9" fmla="*/ 13101 w 49039"/>
                  <a:gd name="connsiteY9" fmla="*/ 58273 h 60060"/>
                  <a:gd name="connsiteX10" fmla="*/ 38247 w 49039"/>
                  <a:gd name="connsiteY10" fmla="*/ 52177 h 60060"/>
                  <a:gd name="connsiteX11" fmla="*/ 48057 w 49039"/>
                  <a:gd name="connsiteY11" fmla="*/ 25317 h 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39" h="60060">
                    <a:moveTo>
                      <a:pt x="48057" y="25317"/>
                    </a:moveTo>
                    <a:cubicBezTo>
                      <a:pt x="46819" y="22555"/>
                      <a:pt x="43581" y="17887"/>
                      <a:pt x="43581" y="17887"/>
                    </a:cubicBezTo>
                    <a:cubicBezTo>
                      <a:pt x="43581" y="17887"/>
                      <a:pt x="42057" y="16363"/>
                      <a:pt x="41199" y="15601"/>
                    </a:cubicBezTo>
                    <a:cubicBezTo>
                      <a:pt x="40628" y="14935"/>
                      <a:pt x="39771" y="13887"/>
                      <a:pt x="39580" y="13792"/>
                    </a:cubicBezTo>
                    <a:cubicBezTo>
                      <a:pt x="38628" y="12839"/>
                      <a:pt x="37675" y="11887"/>
                      <a:pt x="36818" y="10839"/>
                    </a:cubicBezTo>
                    <a:cubicBezTo>
                      <a:pt x="34818" y="8648"/>
                      <a:pt x="32532" y="6553"/>
                      <a:pt x="30627" y="4267"/>
                    </a:cubicBezTo>
                    <a:cubicBezTo>
                      <a:pt x="30150" y="3790"/>
                      <a:pt x="28531" y="1885"/>
                      <a:pt x="28436" y="1790"/>
                    </a:cubicBezTo>
                    <a:cubicBezTo>
                      <a:pt x="26721" y="742"/>
                      <a:pt x="24816" y="266"/>
                      <a:pt x="22721" y="76"/>
                    </a:cubicBezTo>
                    <a:cubicBezTo>
                      <a:pt x="17577" y="-496"/>
                      <a:pt x="10815" y="2171"/>
                      <a:pt x="6624" y="8172"/>
                    </a:cubicBezTo>
                    <a:cubicBezTo>
                      <a:pt x="-5854" y="25984"/>
                      <a:pt x="1004" y="51320"/>
                      <a:pt x="13101" y="58273"/>
                    </a:cubicBezTo>
                    <a:cubicBezTo>
                      <a:pt x="19578" y="61988"/>
                      <a:pt x="30532" y="59893"/>
                      <a:pt x="38247" y="52177"/>
                    </a:cubicBezTo>
                    <a:cubicBezTo>
                      <a:pt x="45390" y="45034"/>
                      <a:pt x="51486" y="32746"/>
                      <a:pt x="48057" y="25317"/>
                    </a:cubicBezTo>
                    <a:close/>
                  </a:path>
                </a:pathLst>
              </a:custGeom>
              <a:solidFill>
                <a:srgbClr val="FECE6C"/>
              </a:solidFill>
              <a:ln w="9525" cap="flat">
                <a:noFill/>
                <a:prstDash val="solid"/>
                <a:miter/>
              </a:ln>
            </p:spPr>
            <p:txBody>
              <a:bodyPr rtlCol="0" anchor="ctr"/>
              <a:lstStyle/>
              <a:p>
                <a:endParaRPr lang="es-HN"/>
              </a:p>
            </p:txBody>
          </p:sp>
          <p:sp>
            <p:nvSpPr>
              <p:cNvPr id="105" name="Forma libre: forma 104">
                <a:extLst>
                  <a:ext uri="{FF2B5EF4-FFF2-40B4-BE49-F238E27FC236}">
                    <a16:creationId xmlns:a16="http://schemas.microsoft.com/office/drawing/2014/main" id="{680A70BE-1A19-4D1C-9AAE-A8205ADF3C5A}"/>
                  </a:ext>
                </a:extLst>
              </p:cNvPr>
              <p:cNvSpPr/>
              <p:nvPr/>
            </p:nvSpPr>
            <p:spPr>
              <a:xfrm>
                <a:off x="5550501" y="6020186"/>
                <a:ext cx="42155" cy="51859"/>
              </a:xfrm>
              <a:custGeom>
                <a:avLst/>
                <a:gdLst>
                  <a:gd name="connsiteX0" fmla="*/ 41244 w 42155"/>
                  <a:gd name="connsiteY0" fmla="*/ 32179 h 51859"/>
                  <a:gd name="connsiteX1" fmla="*/ 36863 w 42155"/>
                  <a:gd name="connsiteY1" fmla="*/ 7224 h 51859"/>
                  <a:gd name="connsiteX2" fmla="*/ 1 w 42155"/>
                  <a:gd name="connsiteY2" fmla="*/ 23321 h 51859"/>
                  <a:gd name="connsiteX3" fmla="*/ 26385 w 42155"/>
                  <a:gd name="connsiteY3" fmla="*/ 49229 h 51859"/>
                  <a:gd name="connsiteX4" fmla="*/ 41244 w 42155"/>
                  <a:gd name="connsiteY4" fmla="*/ 32179 h 5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5" h="51859">
                    <a:moveTo>
                      <a:pt x="41244" y="32179"/>
                    </a:moveTo>
                    <a:cubicBezTo>
                      <a:pt x="43626" y="23226"/>
                      <a:pt x="41054" y="13415"/>
                      <a:pt x="36863" y="7224"/>
                    </a:cubicBezTo>
                    <a:cubicBezTo>
                      <a:pt x="27814" y="-6302"/>
                      <a:pt x="192" y="-777"/>
                      <a:pt x="1" y="23321"/>
                    </a:cubicBezTo>
                    <a:cubicBezTo>
                      <a:pt x="-94" y="37704"/>
                      <a:pt x="5621" y="59421"/>
                      <a:pt x="26385" y="49229"/>
                    </a:cubicBezTo>
                    <a:cubicBezTo>
                      <a:pt x="34958" y="44943"/>
                      <a:pt x="39435" y="38751"/>
                      <a:pt x="41244" y="32179"/>
                    </a:cubicBezTo>
                    <a:close/>
                  </a:path>
                </a:pathLst>
              </a:custGeom>
              <a:solidFill>
                <a:srgbClr val="FECE6C"/>
              </a:solidFill>
              <a:ln w="9525" cap="flat">
                <a:noFill/>
                <a:prstDash val="solid"/>
                <a:miter/>
              </a:ln>
            </p:spPr>
            <p:txBody>
              <a:bodyPr rtlCol="0" anchor="ctr"/>
              <a:lstStyle/>
              <a:p>
                <a:endParaRPr lang="es-HN"/>
              </a:p>
            </p:txBody>
          </p:sp>
          <p:sp>
            <p:nvSpPr>
              <p:cNvPr id="106" name="Forma libre: forma 105">
                <a:extLst>
                  <a:ext uri="{FF2B5EF4-FFF2-40B4-BE49-F238E27FC236}">
                    <a16:creationId xmlns:a16="http://schemas.microsoft.com/office/drawing/2014/main" id="{B0E156C3-9196-4E29-8E6E-D40D188CDC8E}"/>
                  </a:ext>
                </a:extLst>
              </p:cNvPr>
              <p:cNvSpPr/>
              <p:nvPr/>
            </p:nvSpPr>
            <p:spPr>
              <a:xfrm>
                <a:off x="5592135" y="6169143"/>
                <a:ext cx="40016" cy="42657"/>
              </a:xfrm>
              <a:custGeom>
                <a:avLst/>
                <a:gdLst>
                  <a:gd name="connsiteX0" fmla="*/ 39234 w 40016"/>
                  <a:gd name="connsiteY0" fmla="*/ 14192 h 42657"/>
                  <a:gd name="connsiteX1" fmla="*/ 8754 w 40016"/>
                  <a:gd name="connsiteY1" fmla="*/ 40195 h 42657"/>
                  <a:gd name="connsiteX2" fmla="*/ 31900 w 40016"/>
                  <a:gd name="connsiteY2" fmla="*/ 36671 h 42657"/>
                  <a:gd name="connsiteX3" fmla="*/ 39234 w 40016"/>
                  <a:gd name="connsiteY3" fmla="*/ 14192 h 42657"/>
                </a:gdLst>
                <a:ahLst/>
                <a:cxnLst>
                  <a:cxn ang="0">
                    <a:pos x="connsiteX0" y="connsiteY0"/>
                  </a:cxn>
                  <a:cxn ang="0">
                    <a:pos x="connsiteX1" y="connsiteY1"/>
                  </a:cxn>
                  <a:cxn ang="0">
                    <a:pos x="connsiteX2" y="connsiteY2"/>
                  </a:cxn>
                  <a:cxn ang="0">
                    <a:pos x="connsiteX3" y="connsiteY3"/>
                  </a:cxn>
                </a:cxnLst>
                <a:rect l="l" t="t" r="r" b="b"/>
                <a:pathLst>
                  <a:path w="40016" h="42657">
                    <a:moveTo>
                      <a:pt x="39234" y="14192"/>
                    </a:moveTo>
                    <a:cubicBezTo>
                      <a:pt x="29233" y="-22670"/>
                      <a:pt x="-19631" y="21811"/>
                      <a:pt x="8754" y="40195"/>
                    </a:cubicBezTo>
                    <a:cubicBezTo>
                      <a:pt x="14945" y="44195"/>
                      <a:pt x="23898" y="43528"/>
                      <a:pt x="31900" y="36671"/>
                    </a:cubicBezTo>
                    <a:cubicBezTo>
                      <a:pt x="39615" y="30098"/>
                      <a:pt x="41234" y="21621"/>
                      <a:pt x="39234" y="14192"/>
                    </a:cubicBezTo>
                    <a:close/>
                  </a:path>
                </a:pathLst>
              </a:custGeom>
              <a:solidFill>
                <a:srgbClr val="FECE6C"/>
              </a:solidFill>
              <a:ln w="9525" cap="flat">
                <a:noFill/>
                <a:prstDash val="solid"/>
                <a:miter/>
              </a:ln>
            </p:spPr>
            <p:txBody>
              <a:bodyPr rtlCol="0" anchor="ctr"/>
              <a:lstStyle/>
              <a:p>
                <a:endParaRPr lang="es-HN"/>
              </a:p>
            </p:txBody>
          </p:sp>
          <p:sp>
            <p:nvSpPr>
              <p:cNvPr id="107" name="Forma libre: forma 106">
                <a:extLst>
                  <a:ext uri="{FF2B5EF4-FFF2-40B4-BE49-F238E27FC236}">
                    <a16:creationId xmlns:a16="http://schemas.microsoft.com/office/drawing/2014/main" id="{7970F1B5-EC13-4475-9CEC-DEA8C1845F48}"/>
                  </a:ext>
                </a:extLst>
              </p:cNvPr>
              <p:cNvSpPr/>
              <p:nvPr/>
            </p:nvSpPr>
            <p:spPr>
              <a:xfrm>
                <a:off x="5617158" y="6045429"/>
                <a:ext cx="38781" cy="53133"/>
              </a:xfrm>
              <a:custGeom>
                <a:avLst/>
                <a:gdLst>
                  <a:gd name="connsiteX0" fmla="*/ 38500 w 38781"/>
                  <a:gd name="connsiteY0" fmla="*/ 29130 h 53133"/>
                  <a:gd name="connsiteX1" fmla="*/ 20879 w 38781"/>
                  <a:gd name="connsiteY1" fmla="*/ 79 h 53133"/>
                  <a:gd name="connsiteX2" fmla="*/ 5448 w 38781"/>
                  <a:gd name="connsiteY2" fmla="*/ 50371 h 53133"/>
                  <a:gd name="connsiteX3" fmla="*/ 14211 w 38781"/>
                  <a:gd name="connsiteY3" fmla="*/ 53133 h 53133"/>
                  <a:gd name="connsiteX4" fmla="*/ 26594 w 38781"/>
                  <a:gd name="connsiteY4" fmla="*/ 49228 h 53133"/>
                  <a:gd name="connsiteX5" fmla="*/ 38500 w 38781"/>
                  <a:gd name="connsiteY5" fmla="*/ 29130 h 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1" h="53133">
                    <a:moveTo>
                      <a:pt x="38500" y="29130"/>
                    </a:moveTo>
                    <a:cubicBezTo>
                      <a:pt x="40310" y="14557"/>
                      <a:pt x="33261" y="-1255"/>
                      <a:pt x="20879" y="79"/>
                    </a:cubicBezTo>
                    <a:cubicBezTo>
                      <a:pt x="-3219" y="2651"/>
                      <a:pt x="-3600" y="40751"/>
                      <a:pt x="5448" y="50371"/>
                    </a:cubicBezTo>
                    <a:cubicBezTo>
                      <a:pt x="7258" y="52276"/>
                      <a:pt x="11354" y="53133"/>
                      <a:pt x="14211" y="53133"/>
                    </a:cubicBezTo>
                    <a:cubicBezTo>
                      <a:pt x="18307" y="53133"/>
                      <a:pt x="22593" y="51704"/>
                      <a:pt x="26594" y="49228"/>
                    </a:cubicBezTo>
                    <a:cubicBezTo>
                      <a:pt x="33833" y="44846"/>
                      <a:pt x="37548" y="37131"/>
                      <a:pt x="38500" y="29130"/>
                    </a:cubicBezTo>
                    <a:close/>
                  </a:path>
                </a:pathLst>
              </a:custGeom>
              <a:solidFill>
                <a:srgbClr val="FECE6C"/>
              </a:solidFill>
              <a:ln w="9525" cap="flat">
                <a:noFill/>
                <a:prstDash val="solid"/>
                <a:miter/>
              </a:ln>
            </p:spPr>
            <p:txBody>
              <a:bodyPr rtlCol="0" anchor="ctr"/>
              <a:lstStyle/>
              <a:p>
                <a:endParaRPr lang="es-HN"/>
              </a:p>
            </p:txBody>
          </p:sp>
          <p:sp>
            <p:nvSpPr>
              <p:cNvPr id="108" name="Forma libre: forma 107">
                <a:extLst>
                  <a:ext uri="{FF2B5EF4-FFF2-40B4-BE49-F238E27FC236}">
                    <a16:creationId xmlns:a16="http://schemas.microsoft.com/office/drawing/2014/main" id="{999BCAF6-48BC-44BD-99AB-BD57C0AA6FC8}"/>
                  </a:ext>
                </a:extLst>
              </p:cNvPr>
              <p:cNvSpPr/>
              <p:nvPr/>
            </p:nvSpPr>
            <p:spPr>
              <a:xfrm>
                <a:off x="5737175" y="5954639"/>
                <a:ext cx="38885" cy="47695"/>
              </a:xfrm>
              <a:custGeom>
                <a:avLst/>
                <a:gdLst>
                  <a:gd name="connsiteX0" fmla="*/ 36878 w 38885"/>
                  <a:gd name="connsiteY0" fmla="*/ 32194 h 47695"/>
                  <a:gd name="connsiteX1" fmla="*/ 38497 w 38885"/>
                  <a:gd name="connsiteY1" fmla="*/ 19145 h 47695"/>
                  <a:gd name="connsiteX2" fmla="*/ 24114 w 38885"/>
                  <a:gd name="connsiteY2" fmla="*/ 476 h 47695"/>
                  <a:gd name="connsiteX3" fmla="*/ 3636 w 38885"/>
                  <a:gd name="connsiteY3" fmla="*/ 44196 h 47695"/>
                  <a:gd name="connsiteX4" fmla="*/ 25543 w 38885"/>
                  <a:gd name="connsiteY4" fmla="*/ 44291 h 47695"/>
                  <a:gd name="connsiteX5" fmla="*/ 36878 w 38885"/>
                  <a:gd name="connsiteY5" fmla="*/ 32194 h 4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85" h="47695">
                    <a:moveTo>
                      <a:pt x="36878" y="32194"/>
                    </a:moveTo>
                    <a:cubicBezTo>
                      <a:pt x="38783" y="28575"/>
                      <a:pt x="39354" y="24574"/>
                      <a:pt x="38497" y="19145"/>
                    </a:cubicBezTo>
                    <a:cubicBezTo>
                      <a:pt x="37259" y="11525"/>
                      <a:pt x="32592" y="2286"/>
                      <a:pt x="24114" y="476"/>
                    </a:cubicBezTo>
                    <a:cubicBezTo>
                      <a:pt x="-79" y="-4763"/>
                      <a:pt x="-4270" y="34766"/>
                      <a:pt x="3636" y="44196"/>
                    </a:cubicBezTo>
                    <a:cubicBezTo>
                      <a:pt x="8208" y="49625"/>
                      <a:pt x="17733" y="48006"/>
                      <a:pt x="25543" y="44291"/>
                    </a:cubicBezTo>
                    <a:cubicBezTo>
                      <a:pt x="30972" y="39719"/>
                      <a:pt x="34783" y="36195"/>
                      <a:pt x="36878" y="32194"/>
                    </a:cubicBezTo>
                    <a:close/>
                  </a:path>
                </a:pathLst>
              </a:custGeom>
              <a:solidFill>
                <a:srgbClr val="FECE6C"/>
              </a:solidFill>
              <a:ln w="9525" cap="flat">
                <a:noFill/>
                <a:prstDash val="solid"/>
                <a:miter/>
              </a:ln>
            </p:spPr>
            <p:txBody>
              <a:bodyPr rtlCol="0" anchor="ctr"/>
              <a:lstStyle/>
              <a:p>
                <a:endParaRPr lang="es-HN"/>
              </a:p>
            </p:txBody>
          </p:sp>
          <p:sp>
            <p:nvSpPr>
              <p:cNvPr id="109" name="Forma libre: forma 108">
                <a:extLst>
                  <a:ext uri="{FF2B5EF4-FFF2-40B4-BE49-F238E27FC236}">
                    <a16:creationId xmlns:a16="http://schemas.microsoft.com/office/drawing/2014/main" id="{66208771-B216-4F25-86FD-1C0A656745C5}"/>
                  </a:ext>
                </a:extLst>
              </p:cNvPr>
              <p:cNvSpPr/>
              <p:nvPr/>
            </p:nvSpPr>
            <p:spPr>
              <a:xfrm>
                <a:off x="5902738" y="5931235"/>
                <a:ext cx="40024" cy="51867"/>
              </a:xfrm>
              <a:custGeom>
                <a:avLst/>
                <a:gdLst>
                  <a:gd name="connsiteX0" fmla="*/ 39623 w 40024"/>
                  <a:gd name="connsiteY0" fmla="*/ 25500 h 51867"/>
                  <a:gd name="connsiteX1" fmla="*/ 29907 w 40024"/>
                  <a:gd name="connsiteY1" fmla="*/ 3783 h 51867"/>
                  <a:gd name="connsiteX2" fmla="*/ 2856 w 40024"/>
                  <a:gd name="connsiteY2" fmla="*/ 13117 h 51867"/>
                  <a:gd name="connsiteX3" fmla="*/ 189 w 40024"/>
                  <a:gd name="connsiteY3" fmla="*/ 39025 h 51867"/>
                  <a:gd name="connsiteX4" fmla="*/ 23240 w 40024"/>
                  <a:gd name="connsiteY4" fmla="*/ 50455 h 51867"/>
                  <a:gd name="connsiteX5" fmla="*/ 39623 w 40024"/>
                  <a:gd name="connsiteY5" fmla="*/ 25500 h 5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24" h="51867">
                    <a:moveTo>
                      <a:pt x="39623" y="25500"/>
                    </a:moveTo>
                    <a:cubicBezTo>
                      <a:pt x="37813" y="17404"/>
                      <a:pt x="34289" y="10546"/>
                      <a:pt x="29907" y="3783"/>
                    </a:cubicBezTo>
                    <a:cubicBezTo>
                      <a:pt x="24288" y="-4790"/>
                      <a:pt x="5523" y="2449"/>
                      <a:pt x="2856" y="13117"/>
                    </a:cubicBezTo>
                    <a:cubicBezTo>
                      <a:pt x="665" y="21976"/>
                      <a:pt x="-477" y="30643"/>
                      <a:pt x="189" y="39025"/>
                    </a:cubicBezTo>
                    <a:cubicBezTo>
                      <a:pt x="951" y="49122"/>
                      <a:pt x="11143" y="54646"/>
                      <a:pt x="23240" y="50455"/>
                    </a:cubicBezTo>
                    <a:cubicBezTo>
                      <a:pt x="35527" y="46169"/>
                      <a:pt x="41718" y="35120"/>
                      <a:pt x="39623" y="25500"/>
                    </a:cubicBezTo>
                    <a:close/>
                  </a:path>
                </a:pathLst>
              </a:custGeom>
              <a:solidFill>
                <a:srgbClr val="FECE6C"/>
              </a:solidFill>
              <a:ln w="9525" cap="flat">
                <a:noFill/>
                <a:prstDash val="solid"/>
                <a:miter/>
              </a:ln>
            </p:spPr>
            <p:txBody>
              <a:bodyPr rtlCol="0" anchor="ctr"/>
              <a:lstStyle/>
              <a:p>
                <a:endParaRPr lang="es-HN"/>
              </a:p>
            </p:txBody>
          </p:sp>
          <p:sp>
            <p:nvSpPr>
              <p:cNvPr id="110" name="Forma libre: forma 109">
                <a:extLst>
                  <a:ext uri="{FF2B5EF4-FFF2-40B4-BE49-F238E27FC236}">
                    <a16:creationId xmlns:a16="http://schemas.microsoft.com/office/drawing/2014/main" id="{7B8F1A8F-84B1-47C0-9D40-B2E639D04FE5}"/>
                  </a:ext>
                </a:extLst>
              </p:cNvPr>
              <p:cNvSpPr/>
              <p:nvPr/>
            </p:nvSpPr>
            <p:spPr>
              <a:xfrm>
                <a:off x="6050168" y="5889970"/>
                <a:ext cx="40893" cy="40390"/>
              </a:xfrm>
              <a:custGeom>
                <a:avLst/>
                <a:gdLst>
                  <a:gd name="connsiteX0" fmla="*/ 32400 w 40893"/>
                  <a:gd name="connsiteY0" fmla="*/ 27712 h 40390"/>
                  <a:gd name="connsiteX1" fmla="*/ 34591 w 40893"/>
                  <a:gd name="connsiteY1" fmla="*/ 280 h 40390"/>
                  <a:gd name="connsiteX2" fmla="*/ 777 w 40893"/>
                  <a:gd name="connsiteY2" fmla="*/ 25140 h 40390"/>
                  <a:gd name="connsiteX3" fmla="*/ 11636 w 40893"/>
                  <a:gd name="connsiteY3" fmla="*/ 40380 h 40390"/>
                  <a:gd name="connsiteX4" fmla="*/ 32400 w 40893"/>
                  <a:gd name="connsiteY4" fmla="*/ 27712 h 4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3" h="40390">
                    <a:moveTo>
                      <a:pt x="32400" y="27712"/>
                    </a:moveTo>
                    <a:cubicBezTo>
                      <a:pt x="37639" y="20187"/>
                      <a:pt x="47355" y="3233"/>
                      <a:pt x="34591" y="280"/>
                    </a:cubicBezTo>
                    <a:cubicBezTo>
                      <a:pt x="22399" y="-2483"/>
                      <a:pt x="4302" y="15901"/>
                      <a:pt x="777" y="25140"/>
                    </a:cubicBezTo>
                    <a:cubicBezTo>
                      <a:pt x="-2080" y="32569"/>
                      <a:pt x="3254" y="40094"/>
                      <a:pt x="11636" y="40380"/>
                    </a:cubicBezTo>
                    <a:cubicBezTo>
                      <a:pt x="20208" y="40666"/>
                      <a:pt x="27352" y="34951"/>
                      <a:pt x="32400" y="27712"/>
                    </a:cubicBezTo>
                    <a:close/>
                  </a:path>
                </a:pathLst>
              </a:custGeom>
              <a:solidFill>
                <a:srgbClr val="FECE6C"/>
              </a:solidFill>
              <a:ln w="9525" cap="flat">
                <a:noFill/>
                <a:prstDash val="solid"/>
                <a:miter/>
              </a:ln>
            </p:spPr>
            <p:txBody>
              <a:bodyPr rtlCol="0" anchor="ctr"/>
              <a:lstStyle/>
              <a:p>
                <a:endParaRPr lang="es-HN"/>
              </a:p>
            </p:txBody>
          </p:sp>
          <p:sp>
            <p:nvSpPr>
              <p:cNvPr id="111" name="Forma libre: forma 110">
                <a:extLst>
                  <a:ext uri="{FF2B5EF4-FFF2-40B4-BE49-F238E27FC236}">
                    <a16:creationId xmlns:a16="http://schemas.microsoft.com/office/drawing/2014/main" id="{7CCCAB53-BF8B-478E-9993-7E4AC1CF61C0}"/>
                  </a:ext>
                </a:extLst>
              </p:cNvPr>
              <p:cNvSpPr/>
              <p:nvPr/>
            </p:nvSpPr>
            <p:spPr>
              <a:xfrm>
                <a:off x="6111963" y="5953458"/>
                <a:ext cx="39776" cy="30117"/>
              </a:xfrm>
              <a:custGeom>
                <a:avLst/>
                <a:gdLst>
                  <a:gd name="connsiteX0" fmla="*/ 34518 w 39776"/>
                  <a:gd name="connsiteY0" fmla="*/ 24041 h 30117"/>
                  <a:gd name="connsiteX1" fmla="*/ 38994 w 39776"/>
                  <a:gd name="connsiteY1" fmla="*/ 16992 h 30117"/>
                  <a:gd name="connsiteX2" fmla="*/ 37756 w 39776"/>
                  <a:gd name="connsiteY2" fmla="*/ 5943 h 30117"/>
                  <a:gd name="connsiteX3" fmla="*/ 27755 w 39776"/>
                  <a:gd name="connsiteY3" fmla="*/ 323 h 30117"/>
                  <a:gd name="connsiteX4" fmla="*/ 15087 w 39776"/>
                  <a:gd name="connsiteY4" fmla="*/ 1466 h 30117"/>
                  <a:gd name="connsiteX5" fmla="*/ 9276 w 39776"/>
                  <a:gd name="connsiteY5" fmla="*/ 4133 h 30117"/>
                  <a:gd name="connsiteX6" fmla="*/ 2133 w 39776"/>
                  <a:gd name="connsiteY6" fmla="*/ 11087 h 30117"/>
                  <a:gd name="connsiteX7" fmla="*/ 1942 w 39776"/>
                  <a:gd name="connsiteY7" fmla="*/ 24136 h 30117"/>
                  <a:gd name="connsiteX8" fmla="*/ 7372 w 39776"/>
                  <a:gd name="connsiteY8" fmla="*/ 28136 h 30117"/>
                  <a:gd name="connsiteX9" fmla="*/ 14039 w 39776"/>
                  <a:gd name="connsiteY9" fmla="*/ 28898 h 30117"/>
                  <a:gd name="connsiteX10" fmla="*/ 22326 w 39776"/>
                  <a:gd name="connsiteY10" fmla="*/ 29946 h 30117"/>
                  <a:gd name="connsiteX11" fmla="*/ 34518 w 39776"/>
                  <a:gd name="connsiteY11" fmla="*/ 24041 h 3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76" h="30117">
                    <a:moveTo>
                      <a:pt x="34518" y="24041"/>
                    </a:moveTo>
                    <a:cubicBezTo>
                      <a:pt x="37185" y="21278"/>
                      <a:pt x="37470" y="20231"/>
                      <a:pt x="38994" y="16992"/>
                    </a:cubicBezTo>
                    <a:cubicBezTo>
                      <a:pt x="40518" y="13658"/>
                      <a:pt x="39661" y="8515"/>
                      <a:pt x="37756" y="5943"/>
                    </a:cubicBezTo>
                    <a:cubicBezTo>
                      <a:pt x="35375" y="2800"/>
                      <a:pt x="32136" y="1181"/>
                      <a:pt x="27755" y="323"/>
                    </a:cubicBezTo>
                    <a:cubicBezTo>
                      <a:pt x="23850" y="-439"/>
                      <a:pt x="19278" y="228"/>
                      <a:pt x="15087" y="1466"/>
                    </a:cubicBezTo>
                    <a:cubicBezTo>
                      <a:pt x="13086" y="2038"/>
                      <a:pt x="11086" y="3086"/>
                      <a:pt x="9276" y="4133"/>
                    </a:cubicBezTo>
                    <a:cubicBezTo>
                      <a:pt x="6133" y="6038"/>
                      <a:pt x="4228" y="8324"/>
                      <a:pt x="2133" y="11087"/>
                    </a:cubicBezTo>
                    <a:cubicBezTo>
                      <a:pt x="-915" y="15182"/>
                      <a:pt x="-439" y="20802"/>
                      <a:pt x="1942" y="24136"/>
                    </a:cubicBezTo>
                    <a:cubicBezTo>
                      <a:pt x="3276" y="25946"/>
                      <a:pt x="5085" y="27374"/>
                      <a:pt x="7372" y="28136"/>
                    </a:cubicBezTo>
                    <a:cubicBezTo>
                      <a:pt x="9467" y="28898"/>
                      <a:pt x="11658" y="29089"/>
                      <a:pt x="14039" y="28898"/>
                    </a:cubicBezTo>
                    <a:cubicBezTo>
                      <a:pt x="16515" y="29851"/>
                      <a:pt x="19278" y="30422"/>
                      <a:pt x="22326" y="29946"/>
                    </a:cubicBezTo>
                    <a:cubicBezTo>
                      <a:pt x="26898" y="29279"/>
                      <a:pt x="31279" y="27374"/>
                      <a:pt x="34518" y="24041"/>
                    </a:cubicBezTo>
                    <a:close/>
                  </a:path>
                </a:pathLst>
              </a:custGeom>
              <a:solidFill>
                <a:srgbClr val="FECE6C"/>
              </a:solidFill>
              <a:ln w="9525" cap="flat">
                <a:noFill/>
                <a:prstDash val="solid"/>
                <a:miter/>
              </a:ln>
            </p:spPr>
            <p:txBody>
              <a:bodyPr rtlCol="0" anchor="ctr"/>
              <a:lstStyle/>
              <a:p>
                <a:endParaRPr lang="es-HN"/>
              </a:p>
            </p:txBody>
          </p:sp>
          <p:sp>
            <p:nvSpPr>
              <p:cNvPr id="112" name="Forma libre: forma 111">
                <a:extLst>
                  <a:ext uri="{FF2B5EF4-FFF2-40B4-BE49-F238E27FC236}">
                    <a16:creationId xmlns:a16="http://schemas.microsoft.com/office/drawing/2014/main" id="{7114DE6A-4564-422D-B371-5907C4C54CF8}"/>
                  </a:ext>
                </a:extLst>
              </p:cNvPr>
              <p:cNvSpPr/>
              <p:nvPr/>
            </p:nvSpPr>
            <p:spPr>
              <a:xfrm>
                <a:off x="5790147" y="6031216"/>
                <a:ext cx="44717" cy="35135"/>
              </a:xfrm>
              <a:custGeom>
                <a:avLst/>
                <a:gdLst>
                  <a:gd name="connsiteX0" fmla="*/ 39723 w 44717"/>
                  <a:gd name="connsiteY0" fmla="*/ 27055 h 35135"/>
                  <a:gd name="connsiteX1" fmla="*/ 44676 w 44717"/>
                  <a:gd name="connsiteY1" fmla="*/ 14197 h 35135"/>
                  <a:gd name="connsiteX2" fmla="*/ 38485 w 44717"/>
                  <a:gd name="connsiteY2" fmla="*/ 3053 h 35135"/>
                  <a:gd name="connsiteX3" fmla="*/ 26960 w 44717"/>
                  <a:gd name="connsiteY3" fmla="*/ 5 h 35135"/>
                  <a:gd name="connsiteX4" fmla="*/ 19149 w 44717"/>
                  <a:gd name="connsiteY4" fmla="*/ 671 h 35135"/>
                  <a:gd name="connsiteX5" fmla="*/ 11625 w 44717"/>
                  <a:gd name="connsiteY5" fmla="*/ 2767 h 35135"/>
                  <a:gd name="connsiteX6" fmla="*/ 1433 w 44717"/>
                  <a:gd name="connsiteY6" fmla="*/ 12482 h 35135"/>
                  <a:gd name="connsiteX7" fmla="*/ 2195 w 44717"/>
                  <a:gd name="connsiteY7" fmla="*/ 24103 h 35135"/>
                  <a:gd name="connsiteX8" fmla="*/ 5814 w 44717"/>
                  <a:gd name="connsiteY8" fmla="*/ 27817 h 35135"/>
                  <a:gd name="connsiteX9" fmla="*/ 8577 w 44717"/>
                  <a:gd name="connsiteY9" fmla="*/ 29056 h 35135"/>
                  <a:gd name="connsiteX10" fmla="*/ 9243 w 44717"/>
                  <a:gd name="connsiteY10" fmla="*/ 29437 h 35135"/>
                  <a:gd name="connsiteX11" fmla="*/ 12768 w 44717"/>
                  <a:gd name="connsiteY11" fmla="*/ 32580 h 35135"/>
                  <a:gd name="connsiteX12" fmla="*/ 39723 w 44717"/>
                  <a:gd name="connsiteY12" fmla="*/ 27055 h 3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17" h="35135">
                    <a:moveTo>
                      <a:pt x="39723" y="27055"/>
                    </a:moveTo>
                    <a:cubicBezTo>
                      <a:pt x="42771" y="23246"/>
                      <a:pt x="45057" y="18578"/>
                      <a:pt x="44676" y="14197"/>
                    </a:cubicBezTo>
                    <a:cubicBezTo>
                      <a:pt x="44296" y="10006"/>
                      <a:pt x="42581" y="5053"/>
                      <a:pt x="38485" y="3053"/>
                    </a:cubicBezTo>
                    <a:cubicBezTo>
                      <a:pt x="34961" y="1338"/>
                      <a:pt x="31437" y="-91"/>
                      <a:pt x="26960" y="5"/>
                    </a:cubicBezTo>
                    <a:cubicBezTo>
                      <a:pt x="24388" y="100"/>
                      <a:pt x="21721" y="195"/>
                      <a:pt x="19149" y="671"/>
                    </a:cubicBezTo>
                    <a:cubicBezTo>
                      <a:pt x="16863" y="1052"/>
                      <a:pt x="13530" y="1814"/>
                      <a:pt x="11625" y="2767"/>
                    </a:cubicBezTo>
                    <a:cubicBezTo>
                      <a:pt x="6767" y="5148"/>
                      <a:pt x="4005" y="8291"/>
                      <a:pt x="1433" y="12482"/>
                    </a:cubicBezTo>
                    <a:cubicBezTo>
                      <a:pt x="-1044" y="16483"/>
                      <a:pt x="4" y="21055"/>
                      <a:pt x="2195" y="24103"/>
                    </a:cubicBezTo>
                    <a:cubicBezTo>
                      <a:pt x="3338" y="25722"/>
                      <a:pt x="3814" y="26579"/>
                      <a:pt x="5814" y="27817"/>
                    </a:cubicBezTo>
                    <a:cubicBezTo>
                      <a:pt x="6672" y="28389"/>
                      <a:pt x="7624" y="28770"/>
                      <a:pt x="8577" y="29056"/>
                    </a:cubicBezTo>
                    <a:cubicBezTo>
                      <a:pt x="8767" y="29151"/>
                      <a:pt x="8958" y="29342"/>
                      <a:pt x="9243" y="29437"/>
                    </a:cubicBezTo>
                    <a:cubicBezTo>
                      <a:pt x="10291" y="30580"/>
                      <a:pt x="11339" y="31628"/>
                      <a:pt x="12768" y="32580"/>
                    </a:cubicBezTo>
                    <a:cubicBezTo>
                      <a:pt x="20388" y="37438"/>
                      <a:pt x="33246" y="35247"/>
                      <a:pt x="39723" y="27055"/>
                    </a:cubicBezTo>
                    <a:close/>
                  </a:path>
                </a:pathLst>
              </a:custGeom>
              <a:solidFill>
                <a:srgbClr val="FECE6C"/>
              </a:solidFill>
              <a:ln w="9525" cap="flat">
                <a:noFill/>
                <a:prstDash val="solid"/>
                <a:miter/>
              </a:ln>
            </p:spPr>
            <p:txBody>
              <a:bodyPr rtlCol="0" anchor="ctr"/>
              <a:lstStyle/>
              <a:p>
                <a:endParaRPr lang="es-HN"/>
              </a:p>
            </p:txBody>
          </p:sp>
          <p:sp>
            <p:nvSpPr>
              <p:cNvPr id="113" name="Forma libre: forma 112">
                <a:extLst>
                  <a:ext uri="{FF2B5EF4-FFF2-40B4-BE49-F238E27FC236}">
                    <a16:creationId xmlns:a16="http://schemas.microsoft.com/office/drawing/2014/main" id="{A11A3B13-8C23-4DC3-9E82-A22D61F5604E}"/>
                  </a:ext>
                </a:extLst>
              </p:cNvPr>
              <p:cNvSpPr/>
              <p:nvPr/>
            </p:nvSpPr>
            <p:spPr>
              <a:xfrm>
                <a:off x="6044019" y="6055829"/>
                <a:ext cx="38496" cy="32390"/>
              </a:xfrm>
              <a:custGeom>
                <a:avLst/>
                <a:gdLst>
                  <a:gd name="connsiteX0" fmla="*/ 36453 w 38496"/>
                  <a:gd name="connsiteY0" fmla="*/ 21682 h 32390"/>
                  <a:gd name="connsiteX1" fmla="*/ 35882 w 38496"/>
                  <a:gd name="connsiteY1" fmla="*/ 5775 h 32390"/>
                  <a:gd name="connsiteX2" fmla="*/ 29119 w 38496"/>
                  <a:gd name="connsiteY2" fmla="*/ 918 h 32390"/>
                  <a:gd name="connsiteX3" fmla="*/ 20356 w 38496"/>
                  <a:gd name="connsiteY3" fmla="*/ 251 h 32390"/>
                  <a:gd name="connsiteX4" fmla="*/ 17689 w 38496"/>
                  <a:gd name="connsiteY4" fmla="*/ 537 h 32390"/>
                  <a:gd name="connsiteX5" fmla="*/ 13689 w 38496"/>
                  <a:gd name="connsiteY5" fmla="*/ 1299 h 32390"/>
                  <a:gd name="connsiteX6" fmla="*/ 353 w 38496"/>
                  <a:gd name="connsiteY6" fmla="*/ 13395 h 32390"/>
                  <a:gd name="connsiteX7" fmla="*/ 4259 w 38496"/>
                  <a:gd name="connsiteY7" fmla="*/ 25778 h 32390"/>
                  <a:gd name="connsiteX8" fmla="*/ 7021 w 38496"/>
                  <a:gd name="connsiteY8" fmla="*/ 28064 h 32390"/>
                  <a:gd name="connsiteX9" fmla="*/ 36453 w 38496"/>
                  <a:gd name="connsiteY9" fmla="*/ 21682 h 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96" h="32390">
                    <a:moveTo>
                      <a:pt x="36453" y="21682"/>
                    </a:moveTo>
                    <a:cubicBezTo>
                      <a:pt x="39311" y="16348"/>
                      <a:pt x="39216" y="10157"/>
                      <a:pt x="35882" y="5775"/>
                    </a:cubicBezTo>
                    <a:cubicBezTo>
                      <a:pt x="34167" y="3489"/>
                      <a:pt x="31977" y="1870"/>
                      <a:pt x="29119" y="918"/>
                    </a:cubicBezTo>
                    <a:cubicBezTo>
                      <a:pt x="26357" y="-35"/>
                      <a:pt x="23404" y="-225"/>
                      <a:pt x="20356" y="251"/>
                    </a:cubicBezTo>
                    <a:cubicBezTo>
                      <a:pt x="19499" y="537"/>
                      <a:pt x="18546" y="537"/>
                      <a:pt x="17689" y="537"/>
                    </a:cubicBezTo>
                    <a:cubicBezTo>
                      <a:pt x="16165" y="632"/>
                      <a:pt x="15213" y="822"/>
                      <a:pt x="13689" y="1299"/>
                    </a:cubicBezTo>
                    <a:cubicBezTo>
                      <a:pt x="7402" y="3013"/>
                      <a:pt x="1878" y="7299"/>
                      <a:pt x="353" y="13395"/>
                    </a:cubicBezTo>
                    <a:cubicBezTo>
                      <a:pt x="-789" y="18253"/>
                      <a:pt x="925" y="22635"/>
                      <a:pt x="4259" y="25778"/>
                    </a:cubicBezTo>
                    <a:cubicBezTo>
                      <a:pt x="5116" y="26540"/>
                      <a:pt x="6069" y="27302"/>
                      <a:pt x="7021" y="28064"/>
                    </a:cubicBezTo>
                    <a:cubicBezTo>
                      <a:pt x="14641" y="35874"/>
                      <a:pt x="30548" y="32731"/>
                      <a:pt x="36453" y="21682"/>
                    </a:cubicBezTo>
                    <a:close/>
                  </a:path>
                </a:pathLst>
              </a:custGeom>
              <a:solidFill>
                <a:srgbClr val="FECE6C"/>
              </a:solidFill>
              <a:ln w="9525" cap="flat">
                <a:noFill/>
                <a:prstDash val="solid"/>
                <a:miter/>
              </a:ln>
            </p:spPr>
            <p:txBody>
              <a:bodyPr rtlCol="0" anchor="ctr"/>
              <a:lstStyle/>
              <a:p>
                <a:endParaRPr lang="es-HN"/>
              </a:p>
            </p:txBody>
          </p:sp>
          <p:sp>
            <p:nvSpPr>
              <p:cNvPr id="114" name="Forma libre: forma 113">
                <a:extLst>
                  <a:ext uri="{FF2B5EF4-FFF2-40B4-BE49-F238E27FC236}">
                    <a16:creationId xmlns:a16="http://schemas.microsoft.com/office/drawing/2014/main" id="{F2D11824-B7A8-4998-9DAE-112B0163B1D9}"/>
                  </a:ext>
                </a:extLst>
              </p:cNvPr>
              <p:cNvSpPr/>
              <p:nvPr/>
            </p:nvSpPr>
            <p:spPr>
              <a:xfrm>
                <a:off x="5851347" y="6118729"/>
                <a:ext cx="71369" cy="45250"/>
              </a:xfrm>
              <a:custGeom>
                <a:avLst/>
                <a:gdLst>
                  <a:gd name="connsiteX0" fmla="*/ 68629 w 71369"/>
                  <a:gd name="connsiteY0" fmla="*/ 31934 h 45250"/>
                  <a:gd name="connsiteX1" fmla="*/ 57866 w 71369"/>
                  <a:gd name="connsiteY1" fmla="*/ 4502 h 45250"/>
                  <a:gd name="connsiteX2" fmla="*/ 12813 w 71369"/>
                  <a:gd name="connsiteY2" fmla="*/ 2312 h 45250"/>
                  <a:gd name="connsiteX3" fmla="*/ 1573 w 71369"/>
                  <a:gd name="connsiteY3" fmla="*/ 23076 h 45250"/>
                  <a:gd name="connsiteX4" fmla="*/ 36816 w 71369"/>
                  <a:gd name="connsiteY4" fmla="*/ 43460 h 45250"/>
                  <a:gd name="connsiteX5" fmla="*/ 68629 w 71369"/>
                  <a:gd name="connsiteY5" fmla="*/ 31934 h 4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69" h="45250">
                    <a:moveTo>
                      <a:pt x="68629" y="31934"/>
                    </a:moveTo>
                    <a:cubicBezTo>
                      <a:pt x="74725" y="20695"/>
                      <a:pt x="70439" y="6884"/>
                      <a:pt x="57866" y="4502"/>
                    </a:cubicBezTo>
                    <a:cubicBezTo>
                      <a:pt x="44245" y="1835"/>
                      <a:pt x="27767" y="-2832"/>
                      <a:pt x="12813" y="2312"/>
                    </a:cubicBezTo>
                    <a:cubicBezTo>
                      <a:pt x="4526" y="5169"/>
                      <a:pt x="-3475" y="15932"/>
                      <a:pt x="1573" y="23076"/>
                    </a:cubicBezTo>
                    <a:cubicBezTo>
                      <a:pt x="9574" y="34506"/>
                      <a:pt x="23671" y="38507"/>
                      <a:pt x="36816" y="43460"/>
                    </a:cubicBezTo>
                    <a:cubicBezTo>
                      <a:pt x="48151" y="47746"/>
                      <a:pt x="61771" y="44507"/>
                      <a:pt x="68629" y="31934"/>
                    </a:cubicBezTo>
                    <a:close/>
                  </a:path>
                </a:pathLst>
              </a:custGeom>
              <a:solidFill>
                <a:srgbClr val="FECE6C"/>
              </a:solidFill>
              <a:ln w="9525" cap="flat">
                <a:noFill/>
                <a:prstDash val="solid"/>
                <a:miter/>
              </a:ln>
            </p:spPr>
            <p:txBody>
              <a:bodyPr rtlCol="0" anchor="ctr"/>
              <a:lstStyle/>
              <a:p>
                <a:endParaRPr lang="es-HN"/>
              </a:p>
            </p:txBody>
          </p:sp>
          <p:sp>
            <p:nvSpPr>
              <p:cNvPr id="115" name="Forma libre: forma 114">
                <a:extLst>
                  <a:ext uri="{FF2B5EF4-FFF2-40B4-BE49-F238E27FC236}">
                    <a16:creationId xmlns:a16="http://schemas.microsoft.com/office/drawing/2014/main" id="{141B5953-BBB1-4B94-9EB2-FC4F30B14F06}"/>
                  </a:ext>
                </a:extLst>
              </p:cNvPr>
              <p:cNvSpPr/>
              <p:nvPr/>
            </p:nvSpPr>
            <p:spPr>
              <a:xfrm>
                <a:off x="5747914" y="6063737"/>
                <a:ext cx="42258" cy="40966"/>
              </a:xfrm>
              <a:custGeom>
                <a:avLst/>
                <a:gdLst>
                  <a:gd name="connsiteX0" fmla="*/ 38426 w 42258"/>
                  <a:gd name="connsiteY0" fmla="*/ 31491 h 40966"/>
                  <a:gd name="connsiteX1" fmla="*/ 41 w 42258"/>
                  <a:gd name="connsiteY1" fmla="*/ 13013 h 40966"/>
                  <a:gd name="connsiteX2" fmla="*/ 38426 w 42258"/>
                  <a:gd name="connsiteY2" fmla="*/ 31491 h 40966"/>
                </a:gdLst>
                <a:ahLst/>
                <a:cxnLst>
                  <a:cxn ang="0">
                    <a:pos x="connsiteX0" y="connsiteY0"/>
                  </a:cxn>
                  <a:cxn ang="0">
                    <a:pos x="connsiteX1" y="connsiteY1"/>
                  </a:cxn>
                  <a:cxn ang="0">
                    <a:pos x="connsiteX2" y="connsiteY2"/>
                  </a:cxn>
                </a:cxnLst>
                <a:rect l="l" t="t" r="r" b="b"/>
                <a:pathLst>
                  <a:path w="42258" h="40966">
                    <a:moveTo>
                      <a:pt x="38426" y="31491"/>
                    </a:moveTo>
                    <a:cubicBezTo>
                      <a:pt x="57096" y="5869"/>
                      <a:pt x="1565" y="-14229"/>
                      <a:pt x="41" y="13013"/>
                    </a:cubicBezTo>
                    <a:cubicBezTo>
                      <a:pt x="-1102" y="32253"/>
                      <a:pt x="22139" y="53780"/>
                      <a:pt x="38426" y="31491"/>
                    </a:cubicBezTo>
                    <a:close/>
                  </a:path>
                </a:pathLst>
              </a:custGeom>
              <a:solidFill>
                <a:srgbClr val="FECE6C"/>
              </a:solidFill>
              <a:ln w="9525" cap="flat">
                <a:noFill/>
                <a:prstDash val="solid"/>
                <a:miter/>
              </a:ln>
            </p:spPr>
            <p:txBody>
              <a:bodyPr rtlCol="0" anchor="ctr"/>
              <a:lstStyle/>
              <a:p>
                <a:endParaRPr lang="es-HN"/>
              </a:p>
            </p:txBody>
          </p:sp>
          <p:sp>
            <p:nvSpPr>
              <p:cNvPr id="116" name="Forma libre: forma 115">
                <a:extLst>
                  <a:ext uri="{FF2B5EF4-FFF2-40B4-BE49-F238E27FC236}">
                    <a16:creationId xmlns:a16="http://schemas.microsoft.com/office/drawing/2014/main" id="{6F1098E9-FE6C-47F3-A1A2-02B46C49F6AB}"/>
                  </a:ext>
                </a:extLst>
              </p:cNvPr>
              <p:cNvSpPr/>
              <p:nvPr/>
            </p:nvSpPr>
            <p:spPr>
              <a:xfrm>
                <a:off x="5720110" y="6217855"/>
                <a:ext cx="48973" cy="41761"/>
              </a:xfrm>
              <a:custGeom>
                <a:avLst/>
                <a:gdLst>
                  <a:gd name="connsiteX0" fmla="*/ 44324 w 48973"/>
                  <a:gd name="connsiteY0" fmla="*/ 30916 h 41761"/>
                  <a:gd name="connsiteX1" fmla="*/ 413 w 48973"/>
                  <a:gd name="connsiteY1" fmla="*/ 12438 h 41761"/>
                  <a:gd name="connsiteX2" fmla="*/ 44324 w 48973"/>
                  <a:gd name="connsiteY2" fmla="*/ 30916 h 41761"/>
                </a:gdLst>
                <a:ahLst/>
                <a:cxnLst>
                  <a:cxn ang="0">
                    <a:pos x="connsiteX0" y="connsiteY0"/>
                  </a:cxn>
                  <a:cxn ang="0">
                    <a:pos x="connsiteX1" y="connsiteY1"/>
                  </a:cxn>
                  <a:cxn ang="0">
                    <a:pos x="connsiteX2" y="connsiteY2"/>
                  </a:cxn>
                </a:cxnLst>
                <a:rect l="l" t="t" r="r" b="b"/>
                <a:pathLst>
                  <a:path w="48973" h="41761">
                    <a:moveTo>
                      <a:pt x="44324" y="30916"/>
                    </a:moveTo>
                    <a:cubicBezTo>
                      <a:pt x="66041" y="-326"/>
                      <a:pt x="4890" y="-10422"/>
                      <a:pt x="413" y="12438"/>
                    </a:cubicBezTo>
                    <a:cubicBezTo>
                      <a:pt x="-3968" y="34726"/>
                      <a:pt x="27560" y="54919"/>
                      <a:pt x="44324" y="30916"/>
                    </a:cubicBezTo>
                    <a:close/>
                  </a:path>
                </a:pathLst>
              </a:custGeom>
              <a:solidFill>
                <a:srgbClr val="FECE6C"/>
              </a:solidFill>
              <a:ln w="9525" cap="flat">
                <a:noFill/>
                <a:prstDash val="solid"/>
                <a:miter/>
              </a:ln>
            </p:spPr>
            <p:txBody>
              <a:bodyPr rtlCol="0" anchor="ctr"/>
              <a:lstStyle/>
              <a:p>
                <a:endParaRPr lang="es-HN"/>
              </a:p>
            </p:txBody>
          </p:sp>
          <p:sp>
            <p:nvSpPr>
              <p:cNvPr id="117" name="Forma libre: forma 116">
                <a:extLst>
                  <a:ext uri="{FF2B5EF4-FFF2-40B4-BE49-F238E27FC236}">
                    <a16:creationId xmlns:a16="http://schemas.microsoft.com/office/drawing/2014/main" id="{E9935C0C-F1D9-4EAF-926A-67DD409E8541}"/>
                  </a:ext>
                </a:extLst>
              </p:cNvPr>
              <p:cNvSpPr/>
              <p:nvPr/>
            </p:nvSpPr>
            <p:spPr>
              <a:xfrm>
                <a:off x="5857918" y="6262000"/>
                <a:ext cx="33647" cy="33332"/>
              </a:xfrm>
              <a:custGeom>
                <a:avLst/>
                <a:gdLst>
                  <a:gd name="connsiteX0" fmla="*/ 31578 w 33647"/>
                  <a:gd name="connsiteY0" fmla="*/ 23443 h 33332"/>
                  <a:gd name="connsiteX1" fmla="*/ 21958 w 33647"/>
                  <a:gd name="connsiteY1" fmla="*/ 392 h 33332"/>
                  <a:gd name="connsiteX2" fmla="*/ 21482 w 33647"/>
                  <a:gd name="connsiteY2" fmla="*/ 297 h 33332"/>
                  <a:gd name="connsiteX3" fmla="*/ 5004 w 33647"/>
                  <a:gd name="connsiteY3" fmla="*/ 6203 h 33332"/>
                  <a:gd name="connsiteX4" fmla="*/ 146 w 33647"/>
                  <a:gd name="connsiteY4" fmla="*/ 20585 h 33332"/>
                  <a:gd name="connsiteX5" fmla="*/ 21006 w 33647"/>
                  <a:gd name="connsiteY5" fmla="*/ 32301 h 33332"/>
                  <a:gd name="connsiteX6" fmla="*/ 31578 w 33647"/>
                  <a:gd name="connsiteY6" fmla="*/ 23443 h 3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7" h="33332">
                    <a:moveTo>
                      <a:pt x="31578" y="23443"/>
                    </a:moveTo>
                    <a:cubicBezTo>
                      <a:pt x="36246" y="14584"/>
                      <a:pt x="33007" y="2774"/>
                      <a:pt x="21958" y="392"/>
                    </a:cubicBezTo>
                    <a:cubicBezTo>
                      <a:pt x="21768" y="392"/>
                      <a:pt x="21672" y="297"/>
                      <a:pt x="21482" y="297"/>
                    </a:cubicBezTo>
                    <a:cubicBezTo>
                      <a:pt x="15862" y="-941"/>
                      <a:pt x="9195" y="1821"/>
                      <a:pt x="5004" y="6203"/>
                    </a:cubicBezTo>
                    <a:cubicBezTo>
                      <a:pt x="1098" y="10298"/>
                      <a:pt x="-521" y="15537"/>
                      <a:pt x="146" y="20585"/>
                    </a:cubicBezTo>
                    <a:cubicBezTo>
                      <a:pt x="1384" y="30301"/>
                      <a:pt x="11290" y="35730"/>
                      <a:pt x="21006" y="32301"/>
                    </a:cubicBezTo>
                    <a:cubicBezTo>
                      <a:pt x="26054" y="30586"/>
                      <a:pt x="29578" y="27348"/>
                      <a:pt x="31578" y="23443"/>
                    </a:cubicBezTo>
                    <a:close/>
                  </a:path>
                </a:pathLst>
              </a:custGeom>
              <a:solidFill>
                <a:srgbClr val="FECE6C"/>
              </a:solidFill>
              <a:ln w="9525" cap="flat">
                <a:noFill/>
                <a:prstDash val="solid"/>
                <a:miter/>
              </a:ln>
            </p:spPr>
            <p:txBody>
              <a:bodyPr rtlCol="0" anchor="ctr"/>
              <a:lstStyle/>
              <a:p>
                <a:endParaRPr lang="es-HN"/>
              </a:p>
            </p:txBody>
          </p:sp>
          <p:sp>
            <p:nvSpPr>
              <p:cNvPr id="118" name="Forma libre: forma 117">
                <a:extLst>
                  <a:ext uri="{FF2B5EF4-FFF2-40B4-BE49-F238E27FC236}">
                    <a16:creationId xmlns:a16="http://schemas.microsoft.com/office/drawing/2014/main" id="{EAF85BE4-E69E-4784-B181-2683E251E241}"/>
                  </a:ext>
                </a:extLst>
              </p:cNvPr>
              <p:cNvSpPr/>
              <p:nvPr/>
            </p:nvSpPr>
            <p:spPr>
              <a:xfrm>
                <a:off x="5612909" y="6349901"/>
                <a:ext cx="50906" cy="43623"/>
              </a:xfrm>
              <a:custGeom>
                <a:avLst/>
                <a:gdLst>
                  <a:gd name="connsiteX0" fmla="*/ 48559 w 50906"/>
                  <a:gd name="connsiteY0" fmla="*/ 32125 h 43623"/>
                  <a:gd name="connsiteX1" fmla="*/ 10363 w 50906"/>
                  <a:gd name="connsiteY1" fmla="*/ 787 h 43623"/>
                  <a:gd name="connsiteX2" fmla="*/ 76 w 50906"/>
                  <a:gd name="connsiteY2" fmla="*/ 12693 h 43623"/>
                  <a:gd name="connsiteX3" fmla="*/ 22746 w 50906"/>
                  <a:gd name="connsiteY3" fmla="*/ 41459 h 43623"/>
                  <a:gd name="connsiteX4" fmla="*/ 48559 w 50906"/>
                  <a:gd name="connsiteY4" fmla="*/ 32125 h 4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6" h="43623">
                    <a:moveTo>
                      <a:pt x="48559" y="32125"/>
                    </a:moveTo>
                    <a:cubicBezTo>
                      <a:pt x="60084" y="10788"/>
                      <a:pt x="26270" y="-3594"/>
                      <a:pt x="10363" y="787"/>
                    </a:cubicBezTo>
                    <a:cubicBezTo>
                      <a:pt x="5505" y="2121"/>
                      <a:pt x="552" y="7550"/>
                      <a:pt x="76" y="12693"/>
                    </a:cubicBezTo>
                    <a:cubicBezTo>
                      <a:pt x="-1162" y="26981"/>
                      <a:pt x="12935" y="35554"/>
                      <a:pt x="22746" y="41459"/>
                    </a:cubicBezTo>
                    <a:cubicBezTo>
                      <a:pt x="31223" y="46603"/>
                      <a:pt x="43225" y="42221"/>
                      <a:pt x="48559" y="32125"/>
                    </a:cubicBezTo>
                    <a:close/>
                  </a:path>
                </a:pathLst>
              </a:custGeom>
              <a:solidFill>
                <a:srgbClr val="FECE6C"/>
              </a:solidFill>
              <a:ln w="9525" cap="flat">
                <a:noFill/>
                <a:prstDash val="solid"/>
                <a:miter/>
              </a:ln>
            </p:spPr>
            <p:txBody>
              <a:bodyPr rtlCol="0" anchor="ctr"/>
              <a:lstStyle/>
              <a:p>
                <a:endParaRPr lang="es-HN"/>
              </a:p>
            </p:txBody>
          </p:sp>
          <p:sp>
            <p:nvSpPr>
              <p:cNvPr id="119" name="Forma libre: forma 118">
                <a:extLst>
                  <a:ext uri="{FF2B5EF4-FFF2-40B4-BE49-F238E27FC236}">
                    <a16:creationId xmlns:a16="http://schemas.microsoft.com/office/drawing/2014/main" id="{5F7AAFDF-4C24-4D0B-A358-FEFC55AFB34E}"/>
                  </a:ext>
                </a:extLst>
              </p:cNvPr>
              <p:cNvSpPr/>
              <p:nvPr/>
            </p:nvSpPr>
            <p:spPr>
              <a:xfrm>
                <a:off x="5740549" y="6354372"/>
                <a:ext cx="45778" cy="38394"/>
              </a:xfrm>
              <a:custGeom>
                <a:avLst/>
                <a:gdLst>
                  <a:gd name="connsiteX0" fmla="*/ 45411 w 45778"/>
                  <a:gd name="connsiteY0" fmla="*/ 20605 h 38394"/>
                  <a:gd name="connsiteX1" fmla="*/ 11978 w 45778"/>
                  <a:gd name="connsiteY1" fmla="*/ 1079 h 38394"/>
                  <a:gd name="connsiteX2" fmla="*/ 1882 w 45778"/>
                  <a:gd name="connsiteY2" fmla="*/ 8508 h 38394"/>
                  <a:gd name="connsiteX3" fmla="*/ 1787 w 45778"/>
                  <a:gd name="connsiteY3" fmla="*/ 8604 h 38394"/>
                  <a:gd name="connsiteX4" fmla="*/ 26647 w 45778"/>
                  <a:gd name="connsiteY4" fmla="*/ 38321 h 38394"/>
                  <a:gd name="connsiteX5" fmla="*/ 37696 w 45778"/>
                  <a:gd name="connsiteY5" fmla="*/ 33654 h 38394"/>
                  <a:gd name="connsiteX6" fmla="*/ 45411 w 45778"/>
                  <a:gd name="connsiteY6" fmla="*/ 20605 h 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8" h="38394">
                    <a:moveTo>
                      <a:pt x="45411" y="20605"/>
                    </a:moveTo>
                    <a:cubicBezTo>
                      <a:pt x="48935" y="1936"/>
                      <a:pt x="26266" y="-2350"/>
                      <a:pt x="11978" y="1079"/>
                    </a:cubicBezTo>
                    <a:cubicBezTo>
                      <a:pt x="7883" y="2031"/>
                      <a:pt x="4359" y="4127"/>
                      <a:pt x="1882" y="8508"/>
                    </a:cubicBezTo>
                    <a:cubicBezTo>
                      <a:pt x="1882" y="8508"/>
                      <a:pt x="1787" y="8604"/>
                      <a:pt x="1787" y="8604"/>
                    </a:cubicBezTo>
                    <a:cubicBezTo>
                      <a:pt x="-6214" y="22510"/>
                      <a:pt x="14550" y="39655"/>
                      <a:pt x="26647" y="38321"/>
                    </a:cubicBezTo>
                    <a:cubicBezTo>
                      <a:pt x="30743" y="37845"/>
                      <a:pt x="34076" y="36226"/>
                      <a:pt x="37696" y="33654"/>
                    </a:cubicBezTo>
                    <a:cubicBezTo>
                      <a:pt x="41887" y="30416"/>
                      <a:pt x="44459" y="25367"/>
                      <a:pt x="45411" y="20605"/>
                    </a:cubicBezTo>
                    <a:close/>
                  </a:path>
                </a:pathLst>
              </a:custGeom>
              <a:solidFill>
                <a:srgbClr val="FECE6C"/>
              </a:solidFill>
              <a:ln w="9525" cap="flat">
                <a:noFill/>
                <a:prstDash val="solid"/>
                <a:miter/>
              </a:ln>
            </p:spPr>
            <p:txBody>
              <a:bodyPr rtlCol="0" anchor="ctr"/>
              <a:lstStyle/>
              <a:p>
                <a:endParaRPr lang="es-HN"/>
              </a:p>
            </p:txBody>
          </p:sp>
          <p:sp>
            <p:nvSpPr>
              <p:cNvPr id="120" name="Forma libre: forma 119">
                <a:extLst>
                  <a:ext uri="{FF2B5EF4-FFF2-40B4-BE49-F238E27FC236}">
                    <a16:creationId xmlns:a16="http://schemas.microsoft.com/office/drawing/2014/main" id="{0A8EF43C-7C6A-428B-8B25-A026E58F72B5}"/>
                  </a:ext>
                </a:extLst>
              </p:cNvPr>
              <p:cNvSpPr/>
              <p:nvPr/>
            </p:nvSpPr>
            <p:spPr>
              <a:xfrm>
                <a:off x="5639749" y="6541386"/>
                <a:ext cx="49790" cy="39369"/>
              </a:xfrm>
              <a:custGeom>
                <a:avLst/>
                <a:gdLst>
                  <a:gd name="connsiteX0" fmla="*/ 41531 w 49790"/>
                  <a:gd name="connsiteY0" fmla="*/ 5517 h 39369"/>
                  <a:gd name="connsiteX1" fmla="*/ 15623 w 49790"/>
                  <a:gd name="connsiteY1" fmla="*/ 88 h 39369"/>
                  <a:gd name="connsiteX2" fmla="*/ 1717 w 49790"/>
                  <a:gd name="connsiteY2" fmla="*/ 7137 h 39369"/>
                  <a:gd name="connsiteX3" fmla="*/ 3431 w 49790"/>
                  <a:gd name="connsiteY3" fmla="*/ 22281 h 39369"/>
                  <a:gd name="connsiteX4" fmla="*/ 11908 w 49790"/>
                  <a:gd name="connsiteY4" fmla="*/ 29711 h 39369"/>
                  <a:gd name="connsiteX5" fmla="*/ 23624 w 49790"/>
                  <a:gd name="connsiteY5" fmla="*/ 37902 h 39369"/>
                  <a:gd name="connsiteX6" fmla="*/ 47532 w 49790"/>
                  <a:gd name="connsiteY6" fmla="*/ 29711 h 39369"/>
                  <a:gd name="connsiteX7" fmla="*/ 41531 w 49790"/>
                  <a:gd name="connsiteY7" fmla="*/ 5517 h 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0" h="39369">
                    <a:moveTo>
                      <a:pt x="41531" y="5517"/>
                    </a:moveTo>
                    <a:cubicBezTo>
                      <a:pt x="33816" y="1708"/>
                      <a:pt x="24005" y="850"/>
                      <a:pt x="15623" y="88"/>
                    </a:cubicBezTo>
                    <a:cubicBezTo>
                      <a:pt x="10194" y="-483"/>
                      <a:pt x="4669" y="1708"/>
                      <a:pt x="1717" y="7137"/>
                    </a:cubicBezTo>
                    <a:cubicBezTo>
                      <a:pt x="-1046" y="12090"/>
                      <a:pt x="-474" y="18757"/>
                      <a:pt x="3431" y="22281"/>
                    </a:cubicBezTo>
                    <a:cubicBezTo>
                      <a:pt x="6193" y="24853"/>
                      <a:pt x="8956" y="27330"/>
                      <a:pt x="11908" y="29711"/>
                    </a:cubicBezTo>
                    <a:cubicBezTo>
                      <a:pt x="15528" y="32568"/>
                      <a:pt x="19433" y="36188"/>
                      <a:pt x="23624" y="37902"/>
                    </a:cubicBezTo>
                    <a:cubicBezTo>
                      <a:pt x="31911" y="41236"/>
                      <a:pt x="42865" y="39046"/>
                      <a:pt x="47532" y="29711"/>
                    </a:cubicBezTo>
                    <a:cubicBezTo>
                      <a:pt x="51818" y="21043"/>
                      <a:pt x="50103" y="9804"/>
                      <a:pt x="41531" y="5517"/>
                    </a:cubicBezTo>
                    <a:close/>
                  </a:path>
                </a:pathLst>
              </a:custGeom>
              <a:solidFill>
                <a:srgbClr val="FECE6C"/>
              </a:solidFill>
              <a:ln w="9525" cap="flat">
                <a:noFill/>
                <a:prstDash val="solid"/>
                <a:miter/>
              </a:ln>
            </p:spPr>
            <p:txBody>
              <a:bodyPr rtlCol="0" anchor="ctr"/>
              <a:lstStyle/>
              <a:p>
                <a:endParaRPr lang="es-HN"/>
              </a:p>
            </p:txBody>
          </p:sp>
          <p:sp>
            <p:nvSpPr>
              <p:cNvPr id="121" name="Forma libre: forma 120">
                <a:extLst>
                  <a:ext uri="{FF2B5EF4-FFF2-40B4-BE49-F238E27FC236}">
                    <a16:creationId xmlns:a16="http://schemas.microsoft.com/office/drawing/2014/main" id="{C9AFC595-378D-4F97-B0C0-96EC3BC1DC2E}"/>
                  </a:ext>
                </a:extLst>
              </p:cNvPr>
              <p:cNvSpPr/>
              <p:nvPr/>
            </p:nvSpPr>
            <p:spPr>
              <a:xfrm>
                <a:off x="5585074" y="6470988"/>
                <a:ext cx="54038" cy="51790"/>
              </a:xfrm>
              <a:custGeom>
                <a:avLst/>
                <a:gdLst>
                  <a:gd name="connsiteX0" fmla="*/ 49629 w 54038"/>
                  <a:gd name="connsiteY0" fmla="*/ 19337 h 51790"/>
                  <a:gd name="connsiteX1" fmla="*/ 31532 w 54038"/>
                  <a:gd name="connsiteY1" fmla="*/ 7335 h 51790"/>
                  <a:gd name="connsiteX2" fmla="*/ 12577 w 54038"/>
                  <a:gd name="connsiteY2" fmla="*/ 1 h 51790"/>
                  <a:gd name="connsiteX3" fmla="*/ 99 w 54038"/>
                  <a:gd name="connsiteY3" fmla="*/ 13431 h 51790"/>
                  <a:gd name="connsiteX4" fmla="*/ 8957 w 54038"/>
                  <a:gd name="connsiteY4" fmla="*/ 35720 h 51790"/>
                  <a:gd name="connsiteX5" fmla="*/ 26578 w 54038"/>
                  <a:gd name="connsiteY5" fmla="*/ 50293 h 51790"/>
                  <a:gd name="connsiteX6" fmla="*/ 49629 w 54038"/>
                  <a:gd name="connsiteY6" fmla="*/ 43530 h 51790"/>
                  <a:gd name="connsiteX7" fmla="*/ 49629 w 54038"/>
                  <a:gd name="connsiteY7" fmla="*/ 19337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38" h="51790">
                    <a:moveTo>
                      <a:pt x="49629" y="19337"/>
                    </a:moveTo>
                    <a:cubicBezTo>
                      <a:pt x="44104" y="14669"/>
                      <a:pt x="37532" y="11431"/>
                      <a:pt x="31532" y="7335"/>
                    </a:cubicBezTo>
                    <a:cubicBezTo>
                      <a:pt x="25721" y="3525"/>
                      <a:pt x="19911" y="191"/>
                      <a:pt x="12577" y="1"/>
                    </a:cubicBezTo>
                    <a:cubicBezTo>
                      <a:pt x="6100" y="-94"/>
                      <a:pt x="766" y="7335"/>
                      <a:pt x="99" y="13431"/>
                    </a:cubicBezTo>
                    <a:cubicBezTo>
                      <a:pt x="-758" y="22004"/>
                      <a:pt x="4100" y="29909"/>
                      <a:pt x="8957" y="35720"/>
                    </a:cubicBezTo>
                    <a:cubicBezTo>
                      <a:pt x="13625" y="41244"/>
                      <a:pt x="19911" y="47531"/>
                      <a:pt x="26578" y="50293"/>
                    </a:cubicBezTo>
                    <a:cubicBezTo>
                      <a:pt x="34389" y="53531"/>
                      <a:pt x="43819" y="51626"/>
                      <a:pt x="49629" y="43530"/>
                    </a:cubicBezTo>
                    <a:cubicBezTo>
                      <a:pt x="54772" y="36482"/>
                      <a:pt x="56201" y="24861"/>
                      <a:pt x="49629" y="19337"/>
                    </a:cubicBezTo>
                    <a:close/>
                  </a:path>
                </a:pathLst>
              </a:custGeom>
              <a:solidFill>
                <a:srgbClr val="FECE6C"/>
              </a:solidFill>
              <a:ln w="9525" cap="flat">
                <a:noFill/>
                <a:prstDash val="solid"/>
                <a:miter/>
              </a:ln>
            </p:spPr>
            <p:txBody>
              <a:bodyPr rtlCol="0" anchor="ctr"/>
              <a:lstStyle/>
              <a:p>
                <a:endParaRPr lang="es-HN"/>
              </a:p>
            </p:txBody>
          </p:sp>
          <p:sp>
            <p:nvSpPr>
              <p:cNvPr id="122" name="Forma libre: forma 121">
                <a:extLst>
                  <a:ext uri="{FF2B5EF4-FFF2-40B4-BE49-F238E27FC236}">
                    <a16:creationId xmlns:a16="http://schemas.microsoft.com/office/drawing/2014/main" id="{B527A1BB-6A49-4694-B998-F68CA9DB0331}"/>
                  </a:ext>
                </a:extLst>
              </p:cNvPr>
              <p:cNvSpPr/>
              <p:nvPr/>
            </p:nvSpPr>
            <p:spPr>
              <a:xfrm>
                <a:off x="5500524" y="6445916"/>
                <a:ext cx="45580" cy="42758"/>
              </a:xfrm>
              <a:custGeom>
                <a:avLst/>
                <a:gdLst>
                  <a:gd name="connsiteX0" fmla="*/ 38072 w 45580"/>
                  <a:gd name="connsiteY0" fmla="*/ 6975 h 42758"/>
                  <a:gd name="connsiteX1" fmla="*/ 19593 w 45580"/>
                  <a:gd name="connsiteY1" fmla="*/ 213 h 42758"/>
                  <a:gd name="connsiteX2" fmla="*/ 924 w 45580"/>
                  <a:gd name="connsiteY2" fmla="*/ 9642 h 42758"/>
                  <a:gd name="connsiteX3" fmla="*/ 15211 w 45580"/>
                  <a:gd name="connsiteY3" fmla="*/ 38979 h 42758"/>
                  <a:gd name="connsiteX4" fmla="*/ 41310 w 45580"/>
                  <a:gd name="connsiteY4" fmla="*/ 33741 h 42758"/>
                  <a:gd name="connsiteX5" fmla="*/ 38072 w 45580"/>
                  <a:gd name="connsiteY5" fmla="*/ 6975 h 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80" h="42758">
                    <a:moveTo>
                      <a:pt x="38072" y="6975"/>
                    </a:moveTo>
                    <a:cubicBezTo>
                      <a:pt x="32261" y="4784"/>
                      <a:pt x="25880" y="1260"/>
                      <a:pt x="19593" y="213"/>
                    </a:cubicBezTo>
                    <a:cubicBezTo>
                      <a:pt x="13592" y="-740"/>
                      <a:pt x="3400" y="1355"/>
                      <a:pt x="924" y="9642"/>
                    </a:cubicBezTo>
                    <a:cubicBezTo>
                      <a:pt x="-3172" y="23358"/>
                      <a:pt x="7210" y="32312"/>
                      <a:pt x="15211" y="38979"/>
                    </a:cubicBezTo>
                    <a:cubicBezTo>
                      <a:pt x="22736" y="45266"/>
                      <a:pt x="34166" y="43837"/>
                      <a:pt x="41310" y="33741"/>
                    </a:cubicBezTo>
                    <a:cubicBezTo>
                      <a:pt x="47501" y="24978"/>
                      <a:pt x="47406" y="10595"/>
                      <a:pt x="38072" y="6975"/>
                    </a:cubicBezTo>
                    <a:close/>
                  </a:path>
                </a:pathLst>
              </a:custGeom>
              <a:solidFill>
                <a:srgbClr val="FECE6C"/>
              </a:solidFill>
              <a:ln w="9525" cap="flat">
                <a:noFill/>
                <a:prstDash val="solid"/>
                <a:miter/>
              </a:ln>
            </p:spPr>
            <p:txBody>
              <a:bodyPr rtlCol="0" anchor="ctr"/>
              <a:lstStyle/>
              <a:p>
                <a:endParaRPr lang="es-HN"/>
              </a:p>
            </p:txBody>
          </p:sp>
          <p:sp>
            <p:nvSpPr>
              <p:cNvPr id="123" name="Forma libre: forma 122">
                <a:extLst>
                  <a:ext uri="{FF2B5EF4-FFF2-40B4-BE49-F238E27FC236}">
                    <a16:creationId xmlns:a16="http://schemas.microsoft.com/office/drawing/2014/main" id="{35FC68A8-5C01-451D-8AD3-162EA4CABE6C}"/>
                  </a:ext>
                </a:extLst>
              </p:cNvPr>
              <p:cNvSpPr/>
              <p:nvPr/>
            </p:nvSpPr>
            <p:spPr>
              <a:xfrm>
                <a:off x="5566883" y="6643800"/>
                <a:ext cx="41457" cy="42696"/>
              </a:xfrm>
              <a:custGeom>
                <a:avLst/>
                <a:gdLst>
                  <a:gd name="connsiteX0" fmla="*/ 38102 w 41457"/>
                  <a:gd name="connsiteY0" fmla="*/ 14641 h 42696"/>
                  <a:gd name="connsiteX1" fmla="*/ 2478 w 41457"/>
                  <a:gd name="connsiteY1" fmla="*/ 5878 h 42696"/>
                  <a:gd name="connsiteX2" fmla="*/ 21909 w 41457"/>
                  <a:gd name="connsiteY2" fmla="*/ 42644 h 42696"/>
                  <a:gd name="connsiteX3" fmla="*/ 41435 w 41457"/>
                  <a:gd name="connsiteY3" fmla="*/ 23118 h 42696"/>
                  <a:gd name="connsiteX4" fmla="*/ 38102 w 41457"/>
                  <a:gd name="connsiteY4" fmla="*/ 14641 h 4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7" h="42696">
                    <a:moveTo>
                      <a:pt x="38102" y="14641"/>
                    </a:moveTo>
                    <a:cubicBezTo>
                      <a:pt x="30196" y="3306"/>
                      <a:pt x="10479" y="-6790"/>
                      <a:pt x="2478" y="5878"/>
                    </a:cubicBezTo>
                    <a:cubicBezTo>
                      <a:pt x="-6094" y="19689"/>
                      <a:pt x="9336" y="41501"/>
                      <a:pt x="21909" y="42644"/>
                    </a:cubicBezTo>
                    <a:cubicBezTo>
                      <a:pt x="31625" y="43502"/>
                      <a:pt x="42007" y="33596"/>
                      <a:pt x="41435" y="23118"/>
                    </a:cubicBezTo>
                    <a:cubicBezTo>
                      <a:pt x="41340" y="20356"/>
                      <a:pt x="40007" y="17498"/>
                      <a:pt x="38102" y="14641"/>
                    </a:cubicBezTo>
                    <a:close/>
                  </a:path>
                </a:pathLst>
              </a:custGeom>
              <a:solidFill>
                <a:srgbClr val="FECE6C"/>
              </a:solidFill>
              <a:ln w="9525" cap="flat">
                <a:noFill/>
                <a:prstDash val="solid"/>
                <a:miter/>
              </a:ln>
            </p:spPr>
            <p:txBody>
              <a:bodyPr rtlCol="0" anchor="ctr"/>
              <a:lstStyle/>
              <a:p>
                <a:endParaRPr lang="es-HN"/>
              </a:p>
            </p:txBody>
          </p:sp>
          <p:sp>
            <p:nvSpPr>
              <p:cNvPr id="124" name="Forma libre: forma 123">
                <a:extLst>
                  <a:ext uri="{FF2B5EF4-FFF2-40B4-BE49-F238E27FC236}">
                    <a16:creationId xmlns:a16="http://schemas.microsoft.com/office/drawing/2014/main" id="{AB03BBC7-2E3F-4361-B057-EB33DB3CE7EA}"/>
                  </a:ext>
                </a:extLst>
              </p:cNvPr>
              <p:cNvSpPr/>
              <p:nvPr/>
            </p:nvSpPr>
            <p:spPr>
              <a:xfrm>
                <a:off x="5478106" y="6571812"/>
                <a:ext cx="45463" cy="48112"/>
              </a:xfrm>
              <a:custGeom>
                <a:avLst/>
                <a:gdLst>
                  <a:gd name="connsiteX0" fmla="*/ 40296 w 45463"/>
                  <a:gd name="connsiteY0" fmla="*/ 15001 h 48112"/>
                  <a:gd name="connsiteX1" fmla="*/ 3816 w 45463"/>
                  <a:gd name="connsiteY1" fmla="*/ 4238 h 48112"/>
                  <a:gd name="connsiteX2" fmla="*/ 2768 w 45463"/>
                  <a:gd name="connsiteY2" fmla="*/ 28241 h 48112"/>
                  <a:gd name="connsiteX3" fmla="*/ 21151 w 45463"/>
                  <a:gd name="connsiteY3" fmla="*/ 47291 h 48112"/>
                  <a:gd name="connsiteX4" fmla="*/ 42868 w 45463"/>
                  <a:gd name="connsiteY4" fmla="*/ 38147 h 48112"/>
                  <a:gd name="connsiteX5" fmla="*/ 40296 w 45463"/>
                  <a:gd name="connsiteY5" fmla="*/ 15001 h 4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3" h="48112">
                    <a:moveTo>
                      <a:pt x="40296" y="15001"/>
                    </a:moveTo>
                    <a:cubicBezTo>
                      <a:pt x="30962" y="2523"/>
                      <a:pt x="11531" y="-5287"/>
                      <a:pt x="3816" y="4238"/>
                    </a:cubicBezTo>
                    <a:cubicBezTo>
                      <a:pt x="-2566" y="12144"/>
                      <a:pt x="482" y="22145"/>
                      <a:pt x="2768" y="28241"/>
                    </a:cubicBezTo>
                    <a:cubicBezTo>
                      <a:pt x="5911" y="36337"/>
                      <a:pt x="13245" y="44814"/>
                      <a:pt x="21151" y="47291"/>
                    </a:cubicBezTo>
                    <a:cubicBezTo>
                      <a:pt x="29057" y="49767"/>
                      <a:pt x="37820" y="46624"/>
                      <a:pt x="42868" y="38147"/>
                    </a:cubicBezTo>
                    <a:cubicBezTo>
                      <a:pt x="47536" y="30336"/>
                      <a:pt x="45440" y="21954"/>
                      <a:pt x="40296" y="15001"/>
                    </a:cubicBezTo>
                    <a:close/>
                  </a:path>
                </a:pathLst>
              </a:custGeom>
              <a:solidFill>
                <a:srgbClr val="FECE6C"/>
              </a:solidFill>
              <a:ln w="9525" cap="flat">
                <a:noFill/>
                <a:prstDash val="solid"/>
                <a:miter/>
              </a:ln>
            </p:spPr>
            <p:txBody>
              <a:bodyPr rtlCol="0" anchor="ctr"/>
              <a:lstStyle/>
              <a:p>
                <a:endParaRPr lang="es-HN"/>
              </a:p>
            </p:txBody>
          </p:sp>
          <p:sp>
            <p:nvSpPr>
              <p:cNvPr id="125" name="Forma libre: forma 124">
                <a:extLst>
                  <a:ext uri="{FF2B5EF4-FFF2-40B4-BE49-F238E27FC236}">
                    <a16:creationId xmlns:a16="http://schemas.microsoft.com/office/drawing/2014/main" id="{B921F556-C751-4DF2-845D-0F17813B2DD1}"/>
                  </a:ext>
                </a:extLst>
              </p:cNvPr>
              <p:cNvSpPr/>
              <p:nvPr/>
            </p:nvSpPr>
            <p:spPr>
              <a:xfrm>
                <a:off x="5483633" y="6760100"/>
                <a:ext cx="34641" cy="42327"/>
              </a:xfrm>
              <a:custGeom>
                <a:avLst/>
                <a:gdLst>
                  <a:gd name="connsiteX0" fmla="*/ 33245 w 34641"/>
                  <a:gd name="connsiteY0" fmla="*/ 17594 h 42327"/>
                  <a:gd name="connsiteX1" fmla="*/ 27816 w 34641"/>
                  <a:gd name="connsiteY1" fmla="*/ 8355 h 42327"/>
                  <a:gd name="connsiteX2" fmla="*/ 3241 w 34641"/>
                  <a:gd name="connsiteY2" fmla="*/ 4164 h 42327"/>
                  <a:gd name="connsiteX3" fmla="*/ 26197 w 34641"/>
                  <a:gd name="connsiteY3" fmla="*/ 40073 h 42327"/>
                  <a:gd name="connsiteX4" fmla="*/ 33245 w 34641"/>
                  <a:gd name="connsiteY4" fmla="*/ 17594 h 42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41" h="42327">
                    <a:moveTo>
                      <a:pt x="33245" y="17594"/>
                    </a:moveTo>
                    <a:cubicBezTo>
                      <a:pt x="32102" y="14260"/>
                      <a:pt x="30197" y="11022"/>
                      <a:pt x="27816" y="8355"/>
                    </a:cubicBezTo>
                    <a:cubicBezTo>
                      <a:pt x="22768" y="2449"/>
                      <a:pt x="9623" y="-4695"/>
                      <a:pt x="3241" y="4164"/>
                    </a:cubicBezTo>
                    <a:cubicBezTo>
                      <a:pt x="-7236" y="18737"/>
                      <a:pt x="9623" y="51122"/>
                      <a:pt x="26197" y="40073"/>
                    </a:cubicBezTo>
                    <a:cubicBezTo>
                      <a:pt x="34960" y="34167"/>
                      <a:pt x="36103" y="25500"/>
                      <a:pt x="33245" y="17594"/>
                    </a:cubicBezTo>
                    <a:close/>
                  </a:path>
                </a:pathLst>
              </a:custGeom>
              <a:solidFill>
                <a:srgbClr val="FECE6C"/>
              </a:solidFill>
              <a:ln w="9525" cap="flat">
                <a:noFill/>
                <a:prstDash val="solid"/>
                <a:miter/>
              </a:ln>
            </p:spPr>
            <p:txBody>
              <a:bodyPr rtlCol="0" anchor="ctr"/>
              <a:lstStyle/>
              <a:p>
                <a:endParaRPr lang="es-HN"/>
              </a:p>
            </p:txBody>
          </p:sp>
          <p:sp>
            <p:nvSpPr>
              <p:cNvPr id="126" name="Forma libre: forma 125">
                <a:extLst>
                  <a:ext uri="{FF2B5EF4-FFF2-40B4-BE49-F238E27FC236}">
                    <a16:creationId xmlns:a16="http://schemas.microsoft.com/office/drawing/2014/main" id="{FEFACD05-410C-4B75-8BAD-B4A65739DA9A}"/>
                  </a:ext>
                </a:extLst>
              </p:cNvPr>
              <p:cNvSpPr/>
              <p:nvPr/>
            </p:nvSpPr>
            <p:spPr>
              <a:xfrm>
                <a:off x="5407664" y="6672805"/>
                <a:ext cx="48520" cy="43881"/>
              </a:xfrm>
              <a:custGeom>
                <a:avLst/>
                <a:gdLst>
                  <a:gd name="connsiteX0" fmla="*/ 40063 w 48520"/>
                  <a:gd name="connsiteY0" fmla="*/ 9639 h 43881"/>
                  <a:gd name="connsiteX1" fmla="*/ 7773 w 48520"/>
                  <a:gd name="connsiteY1" fmla="*/ 876 h 43881"/>
                  <a:gd name="connsiteX2" fmla="*/ 58 w 48520"/>
                  <a:gd name="connsiteY2" fmla="*/ 12782 h 43881"/>
                  <a:gd name="connsiteX3" fmla="*/ 24156 w 48520"/>
                  <a:gd name="connsiteY3" fmla="*/ 42691 h 43881"/>
                  <a:gd name="connsiteX4" fmla="*/ 40063 w 48520"/>
                  <a:gd name="connsiteY4" fmla="*/ 9639 h 4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20" h="43881">
                    <a:moveTo>
                      <a:pt x="40063" y="9639"/>
                    </a:moveTo>
                    <a:cubicBezTo>
                      <a:pt x="30443" y="2114"/>
                      <a:pt x="15965" y="-1886"/>
                      <a:pt x="7773" y="876"/>
                    </a:cubicBezTo>
                    <a:cubicBezTo>
                      <a:pt x="3202" y="2400"/>
                      <a:pt x="-513" y="7543"/>
                      <a:pt x="58" y="12782"/>
                    </a:cubicBezTo>
                    <a:cubicBezTo>
                      <a:pt x="1392" y="24022"/>
                      <a:pt x="14917" y="39738"/>
                      <a:pt x="24156" y="42691"/>
                    </a:cubicBezTo>
                    <a:cubicBezTo>
                      <a:pt x="46826" y="49834"/>
                      <a:pt x="57018" y="23069"/>
                      <a:pt x="40063" y="9639"/>
                    </a:cubicBezTo>
                    <a:close/>
                  </a:path>
                </a:pathLst>
              </a:custGeom>
              <a:solidFill>
                <a:srgbClr val="FECE6C"/>
              </a:solidFill>
              <a:ln w="9525" cap="flat">
                <a:noFill/>
                <a:prstDash val="solid"/>
                <a:miter/>
              </a:ln>
            </p:spPr>
            <p:txBody>
              <a:bodyPr rtlCol="0" anchor="ctr"/>
              <a:lstStyle/>
              <a:p>
                <a:endParaRPr lang="es-HN"/>
              </a:p>
            </p:txBody>
          </p:sp>
          <p:sp>
            <p:nvSpPr>
              <p:cNvPr id="127" name="Forma libre: forma 126">
                <a:extLst>
                  <a:ext uri="{FF2B5EF4-FFF2-40B4-BE49-F238E27FC236}">
                    <a16:creationId xmlns:a16="http://schemas.microsoft.com/office/drawing/2014/main" id="{A1873D12-C696-4B26-BA54-5B167744ACE9}"/>
                  </a:ext>
                </a:extLst>
              </p:cNvPr>
              <p:cNvSpPr/>
              <p:nvPr/>
            </p:nvSpPr>
            <p:spPr>
              <a:xfrm>
                <a:off x="5199468" y="6778814"/>
                <a:ext cx="36620" cy="66848"/>
              </a:xfrm>
              <a:custGeom>
                <a:avLst/>
                <a:gdLst>
                  <a:gd name="connsiteX0" fmla="*/ 28041 w 36620"/>
                  <a:gd name="connsiteY0" fmla="*/ 976 h 66848"/>
                  <a:gd name="connsiteX1" fmla="*/ 3467 w 36620"/>
                  <a:gd name="connsiteY1" fmla="*/ 18788 h 66848"/>
                  <a:gd name="connsiteX2" fmla="*/ 4610 w 36620"/>
                  <a:gd name="connsiteY2" fmla="*/ 61269 h 66848"/>
                  <a:gd name="connsiteX3" fmla="*/ 28041 w 36620"/>
                  <a:gd name="connsiteY3" fmla="*/ 976 h 66848"/>
                </a:gdLst>
                <a:ahLst/>
                <a:cxnLst>
                  <a:cxn ang="0">
                    <a:pos x="connsiteX0" y="connsiteY0"/>
                  </a:cxn>
                  <a:cxn ang="0">
                    <a:pos x="connsiteX1" y="connsiteY1"/>
                  </a:cxn>
                  <a:cxn ang="0">
                    <a:pos x="connsiteX2" y="connsiteY2"/>
                  </a:cxn>
                  <a:cxn ang="0">
                    <a:pos x="connsiteX3" y="connsiteY3"/>
                  </a:cxn>
                </a:cxnLst>
                <a:rect l="l" t="t" r="r" b="b"/>
                <a:pathLst>
                  <a:path w="36620" h="66848">
                    <a:moveTo>
                      <a:pt x="28041" y="976"/>
                    </a:moveTo>
                    <a:cubicBezTo>
                      <a:pt x="18040" y="-3025"/>
                      <a:pt x="7658" y="5738"/>
                      <a:pt x="3467" y="18788"/>
                    </a:cubicBezTo>
                    <a:cubicBezTo>
                      <a:pt x="-1010" y="32599"/>
                      <a:pt x="-1677" y="50887"/>
                      <a:pt x="4610" y="61269"/>
                    </a:cubicBezTo>
                    <a:cubicBezTo>
                      <a:pt x="20993" y="88034"/>
                      <a:pt x="51568" y="10310"/>
                      <a:pt x="28041" y="976"/>
                    </a:cubicBezTo>
                    <a:close/>
                  </a:path>
                </a:pathLst>
              </a:custGeom>
              <a:solidFill>
                <a:srgbClr val="FECE6C"/>
              </a:solidFill>
              <a:ln w="9525" cap="flat">
                <a:noFill/>
                <a:prstDash val="solid"/>
                <a:miter/>
              </a:ln>
            </p:spPr>
            <p:txBody>
              <a:bodyPr rtlCol="0" anchor="ctr"/>
              <a:lstStyle/>
              <a:p>
                <a:endParaRPr lang="es-HN"/>
              </a:p>
            </p:txBody>
          </p:sp>
          <p:sp>
            <p:nvSpPr>
              <p:cNvPr id="128" name="Forma libre: forma 127">
                <a:extLst>
                  <a:ext uri="{FF2B5EF4-FFF2-40B4-BE49-F238E27FC236}">
                    <a16:creationId xmlns:a16="http://schemas.microsoft.com/office/drawing/2014/main" id="{EE7C0E44-A44E-46EA-A584-6DA7EE749DA8}"/>
                  </a:ext>
                </a:extLst>
              </p:cNvPr>
              <p:cNvSpPr/>
              <p:nvPr/>
            </p:nvSpPr>
            <p:spPr>
              <a:xfrm>
                <a:off x="5347380" y="6522165"/>
                <a:ext cx="41095" cy="58484"/>
              </a:xfrm>
              <a:custGeom>
                <a:avLst/>
                <a:gdLst>
                  <a:gd name="connsiteX0" fmla="*/ 33196 w 41095"/>
                  <a:gd name="connsiteY0" fmla="*/ 1402 h 58484"/>
                  <a:gd name="connsiteX1" fmla="*/ 18527 w 41095"/>
                  <a:gd name="connsiteY1" fmla="*/ 3307 h 58484"/>
                  <a:gd name="connsiteX2" fmla="*/ 3287 w 41095"/>
                  <a:gd name="connsiteY2" fmla="*/ 27596 h 58484"/>
                  <a:gd name="connsiteX3" fmla="*/ 716 w 41095"/>
                  <a:gd name="connsiteY3" fmla="*/ 49122 h 58484"/>
                  <a:gd name="connsiteX4" fmla="*/ 15289 w 41095"/>
                  <a:gd name="connsiteY4" fmla="*/ 58076 h 58484"/>
                  <a:gd name="connsiteX5" fmla="*/ 33196 w 41095"/>
                  <a:gd name="connsiteY5" fmla="*/ 1402 h 5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95" h="58484">
                    <a:moveTo>
                      <a:pt x="33196" y="1402"/>
                    </a:moveTo>
                    <a:cubicBezTo>
                      <a:pt x="29005" y="-789"/>
                      <a:pt x="23766" y="-598"/>
                      <a:pt x="18527" y="3307"/>
                    </a:cubicBezTo>
                    <a:cubicBezTo>
                      <a:pt x="11288" y="8736"/>
                      <a:pt x="6526" y="18261"/>
                      <a:pt x="3287" y="27596"/>
                    </a:cubicBezTo>
                    <a:cubicBezTo>
                      <a:pt x="811" y="34739"/>
                      <a:pt x="-1094" y="42645"/>
                      <a:pt x="716" y="49122"/>
                    </a:cubicBezTo>
                    <a:cubicBezTo>
                      <a:pt x="2621" y="55980"/>
                      <a:pt x="8907" y="59790"/>
                      <a:pt x="15289" y="58076"/>
                    </a:cubicBezTo>
                    <a:cubicBezTo>
                      <a:pt x="33767" y="53027"/>
                      <a:pt x="51960" y="11117"/>
                      <a:pt x="33196" y="1402"/>
                    </a:cubicBezTo>
                    <a:close/>
                  </a:path>
                </a:pathLst>
              </a:custGeom>
              <a:solidFill>
                <a:srgbClr val="FECE6C"/>
              </a:solidFill>
              <a:ln w="9525" cap="flat">
                <a:noFill/>
                <a:prstDash val="solid"/>
                <a:miter/>
              </a:ln>
            </p:spPr>
            <p:txBody>
              <a:bodyPr rtlCol="0" anchor="ctr"/>
              <a:lstStyle/>
              <a:p>
                <a:endParaRPr lang="es-HN"/>
              </a:p>
            </p:txBody>
          </p:sp>
          <p:sp>
            <p:nvSpPr>
              <p:cNvPr id="129" name="Forma libre: forma 128">
                <a:extLst>
                  <a:ext uri="{FF2B5EF4-FFF2-40B4-BE49-F238E27FC236}">
                    <a16:creationId xmlns:a16="http://schemas.microsoft.com/office/drawing/2014/main" id="{6DE0E348-B01E-4270-82BC-15E5A1153EA0}"/>
                  </a:ext>
                </a:extLst>
              </p:cNvPr>
              <p:cNvSpPr/>
              <p:nvPr/>
            </p:nvSpPr>
            <p:spPr>
              <a:xfrm>
                <a:off x="5404674" y="6792665"/>
                <a:ext cx="34513" cy="58757"/>
              </a:xfrm>
              <a:custGeom>
                <a:avLst/>
                <a:gdLst>
                  <a:gd name="connsiteX0" fmla="*/ 34480 w 34513"/>
                  <a:gd name="connsiteY0" fmla="*/ 38655 h 58757"/>
                  <a:gd name="connsiteX1" fmla="*/ 31718 w 34513"/>
                  <a:gd name="connsiteY1" fmla="*/ 25891 h 58757"/>
                  <a:gd name="connsiteX2" fmla="*/ 29623 w 34513"/>
                  <a:gd name="connsiteY2" fmla="*/ 20367 h 58757"/>
                  <a:gd name="connsiteX3" fmla="*/ 26289 w 34513"/>
                  <a:gd name="connsiteY3" fmla="*/ 11509 h 58757"/>
                  <a:gd name="connsiteX4" fmla="*/ 22193 w 34513"/>
                  <a:gd name="connsiteY4" fmla="*/ 4936 h 58757"/>
                  <a:gd name="connsiteX5" fmla="*/ 3810 w 34513"/>
                  <a:gd name="connsiteY5" fmla="*/ 8651 h 58757"/>
                  <a:gd name="connsiteX6" fmla="*/ 1048 w 34513"/>
                  <a:gd name="connsiteY6" fmla="*/ 17700 h 58757"/>
                  <a:gd name="connsiteX7" fmla="*/ 0 w 34513"/>
                  <a:gd name="connsiteY7" fmla="*/ 27796 h 58757"/>
                  <a:gd name="connsiteX8" fmla="*/ 2953 w 34513"/>
                  <a:gd name="connsiteY8" fmla="*/ 50466 h 58757"/>
                  <a:gd name="connsiteX9" fmla="*/ 21622 w 34513"/>
                  <a:gd name="connsiteY9" fmla="*/ 57705 h 58757"/>
                  <a:gd name="connsiteX10" fmla="*/ 34480 w 34513"/>
                  <a:gd name="connsiteY10" fmla="*/ 38655 h 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13" h="58757">
                    <a:moveTo>
                      <a:pt x="34480" y="38655"/>
                    </a:moveTo>
                    <a:cubicBezTo>
                      <a:pt x="34195" y="33892"/>
                      <a:pt x="33433" y="30082"/>
                      <a:pt x="31718" y="25891"/>
                    </a:cubicBezTo>
                    <a:cubicBezTo>
                      <a:pt x="30575" y="23034"/>
                      <a:pt x="30384" y="22939"/>
                      <a:pt x="29623" y="20367"/>
                    </a:cubicBezTo>
                    <a:cubicBezTo>
                      <a:pt x="28670" y="17319"/>
                      <a:pt x="27622" y="14461"/>
                      <a:pt x="26289" y="11509"/>
                    </a:cubicBezTo>
                    <a:cubicBezTo>
                      <a:pt x="25241" y="9032"/>
                      <a:pt x="23241" y="7222"/>
                      <a:pt x="22193" y="4936"/>
                    </a:cubicBezTo>
                    <a:cubicBezTo>
                      <a:pt x="18478" y="-2874"/>
                      <a:pt x="6286" y="-1255"/>
                      <a:pt x="3810" y="8651"/>
                    </a:cubicBezTo>
                    <a:cubicBezTo>
                      <a:pt x="3048" y="11699"/>
                      <a:pt x="1524" y="14842"/>
                      <a:pt x="1048" y="17700"/>
                    </a:cubicBezTo>
                    <a:cubicBezTo>
                      <a:pt x="571" y="20653"/>
                      <a:pt x="0" y="24367"/>
                      <a:pt x="0" y="27796"/>
                    </a:cubicBezTo>
                    <a:cubicBezTo>
                      <a:pt x="95" y="35797"/>
                      <a:pt x="0" y="43417"/>
                      <a:pt x="2953" y="50466"/>
                    </a:cubicBezTo>
                    <a:cubicBezTo>
                      <a:pt x="5810" y="57419"/>
                      <a:pt x="14954" y="60562"/>
                      <a:pt x="21622" y="57705"/>
                    </a:cubicBezTo>
                    <a:cubicBezTo>
                      <a:pt x="28194" y="54847"/>
                      <a:pt x="35052" y="46942"/>
                      <a:pt x="34480" y="38655"/>
                    </a:cubicBezTo>
                    <a:close/>
                  </a:path>
                </a:pathLst>
              </a:custGeom>
              <a:solidFill>
                <a:srgbClr val="FECE6C"/>
              </a:solidFill>
              <a:ln w="9525" cap="flat">
                <a:noFill/>
                <a:prstDash val="solid"/>
                <a:miter/>
              </a:ln>
            </p:spPr>
            <p:txBody>
              <a:bodyPr rtlCol="0" anchor="ctr"/>
              <a:lstStyle/>
              <a:p>
                <a:endParaRPr lang="es-HN"/>
              </a:p>
            </p:txBody>
          </p:sp>
        </p:grpSp>
      </p:grpSp>
      <p:grpSp>
        <p:nvGrpSpPr>
          <p:cNvPr id="130" name="Gráfico 7">
            <a:extLst>
              <a:ext uri="{FF2B5EF4-FFF2-40B4-BE49-F238E27FC236}">
                <a16:creationId xmlns:a16="http://schemas.microsoft.com/office/drawing/2014/main" id="{07BC0686-17CB-4736-B773-40D29FE430BE}"/>
              </a:ext>
            </a:extLst>
          </p:cNvPr>
          <p:cNvGrpSpPr/>
          <p:nvPr/>
        </p:nvGrpSpPr>
        <p:grpSpPr>
          <a:xfrm>
            <a:off x="3567111" y="5188162"/>
            <a:ext cx="1256319" cy="1931080"/>
            <a:chOff x="3567111" y="5188162"/>
            <a:chExt cx="1256319" cy="1931080"/>
          </a:xfrm>
        </p:grpSpPr>
        <p:sp>
          <p:nvSpPr>
            <p:cNvPr id="131" name="Forma libre: forma 130">
              <a:extLst>
                <a:ext uri="{FF2B5EF4-FFF2-40B4-BE49-F238E27FC236}">
                  <a16:creationId xmlns:a16="http://schemas.microsoft.com/office/drawing/2014/main" id="{2E154411-6C18-4083-8CFE-664816D9CDCE}"/>
                </a:ext>
              </a:extLst>
            </p:cNvPr>
            <p:cNvSpPr/>
            <p:nvPr/>
          </p:nvSpPr>
          <p:spPr>
            <a:xfrm>
              <a:off x="3567111" y="5276554"/>
              <a:ext cx="1256319" cy="1273472"/>
            </a:xfrm>
            <a:custGeom>
              <a:avLst/>
              <a:gdLst>
                <a:gd name="connsiteX0" fmla="*/ 81248 w 1256319"/>
                <a:gd name="connsiteY0" fmla="*/ 94869 h 1273472"/>
                <a:gd name="connsiteX1" fmla="*/ 130302 w 1256319"/>
                <a:gd name="connsiteY1" fmla="*/ 181832 h 1273472"/>
                <a:gd name="connsiteX2" fmla="*/ 149066 w 1256319"/>
                <a:gd name="connsiteY2" fmla="*/ 257747 h 1273472"/>
                <a:gd name="connsiteX3" fmla="*/ 218885 w 1256319"/>
                <a:gd name="connsiteY3" fmla="*/ 357092 h 1273472"/>
                <a:gd name="connsiteX4" fmla="*/ 319564 w 1256319"/>
                <a:gd name="connsiteY4" fmla="*/ 444532 h 1273472"/>
                <a:gd name="connsiteX5" fmla="*/ 385382 w 1256319"/>
                <a:gd name="connsiteY5" fmla="*/ 559975 h 1273472"/>
                <a:gd name="connsiteX6" fmla="*/ 377285 w 1256319"/>
                <a:gd name="connsiteY6" fmla="*/ 743998 h 1273472"/>
                <a:gd name="connsiteX7" fmla="*/ 406622 w 1256319"/>
                <a:gd name="connsiteY7" fmla="*/ 814197 h 1273472"/>
                <a:gd name="connsiteX8" fmla="*/ 496729 w 1256319"/>
                <a:gd name="connsiteY8" fmla="*/ 841629 h 1273472"/>
                <a:gd name="connsiteX9" fmla="*/ 713042 w 1256319"/>
                <a:gd name="connsiteY9" fmla="*/ 979646 h 1273472"/>
                <a:gd name="connsiteX10" fmla="*/ 819436 w 1256319"/>
                <a:gd name="connsiteY10" fmla="*/ 1153668 h 1273472"/>
                <a:gd name="connsiteX11" fmla="*/ 995077 w 1256319"/>
                <a:gd name="connsiteY11" fmla="*/ 1120616 h 1273472"/>
                <a:gd name="connsiteX12" fmla="*/ 1065562 w 1256319"/>
                <a:gd name="connsiteY12" fmla="*/ 1031748 h 1273472"/>
                <a:gd name="connsiteX13" fmla="*/ 1110806 w 1256319"/>
                <a:gd name="connsiteY13" fmla="*/ 907923 h 1273472"/>
                <a:gd name="connsiteX14" fmla="*/ 1109853 w 1256319"/>
                <a:gd name="connsiteY14" fmla="*/ 722186 h 1273472"/>
                <a:gd name="connsiteX15" fmla="*/ 1158526 w 1256319"/>
                <a:gd name="connsiteY15" fmla="*/ 594836 h 1273472"/>
                <a:gd name="connsiteX16" fmla="*/ 1060799 w 1256319"/>
                <a:gd name="connsiteY16" fmla="*/ 456438 h 1273472"/>
                <a:gd name="connsiteX17" fmla="*/ 967645 w 1256319"/>
                <a:gd name="connsiteY17" fmla="*/ 394145 h 1273472"/>
                <a:gd name="connsiteX18" fmla="*/ 918782 w 1256319"/>
                <a:gd name="connsiteY18" fmla="*/ 265367 h 1273472"/>
                <a:gd name="connsiteX19" fmla="*/ 914781 w 1256319"/>
                <a:gd name="connsiteY19" fmla="*/ 197930 h 1273472"/>
                <a:gd name="connsiteX20" fmla="*/ 892302 w 1256319"/>
                <a:gd name="connsiteY20" fmla="*/ 123825 h 1273472"/>
                <a:gd name="connsiteX21" fmla="*/ 783241 w 1256319"/>
                <a:gd name="connsiteY21" fmla="*/ 286 h 1273472"/>
                <a:gd name="connsiteX22" fmla="*/ 784574 w 1256319"/>
                <a:gd name="connsiteY22" fmla="*/ 0 h 1273472"/>
                <a:gd name="connsiteX23" fmla="*/ 801529 w 1256319"/>
                <a:gd name="connsiteY23" fmla="*/ 4953 h 1273472"/>
                <a:gd name="connsiteX24" fmla="*/ 982123 w 1256319"/>
                <a:gd name="connsiteY24" fmla="*/ 173641 h 1273472"/>
                <a:gd name="connsiteX25" fmla="*/ 1029462 w 1256319"/>
                <a:gd name="connsiteY25" fmla="*/ 312611 h 1273472"/>
                <a:gd name="connsiteX26" fmla="*/ 1125474 w 1256319"/>
                <a:gd name="connsiteY26" fmla="*/ 412433 h 1273472"/>
                <a:gd name="connsiteX27" fmla="*/ 1254728 w 1256319"/>
                <a:gd name="connsiteY27" fmla="*/ 624650 h 1273472"/>
                <a:gd name="connsiteX28" fmla="*/ 1203008 w 1256319"/>
                <a:gd name="connsiteY28" fmla="*/ 750665 h 1273472"/>
                <a:gd name="connsiteX29" fmla="*/ 1199579 w 1256319"/>
                <a:gd name="connsiteY29" fmla="*/ 944690 h 1273472"/>
                <a:gd name="connsiteX30" fmla="*/ 1084517 w 1256319"/>
                <a:gd name="connsiteY30" fmla="*/ 1183386 h 1273472"/>
                <a:gd name="connsiteX31" fmla="*/ 952309 w 1256319"/>
                <a:gd name="connsiteY31" fmla="*/ 1269111 h 1273472"/>
                <a:gd name="connsiteX32" fmla="*/ 725614 w 1256319"/>
                <a:gd name="connsiteY32" fmla="*/ 1194816 h 1273472"/>
                <a:gd name="connsiteX33" fmla="*/ 638366 w 1256319"/>
                <a:gd name="connsiteY33" fmla="*/ 1075182 h 1273472"/>
                <a:gd name="connsiteX34" fmla="*/ 574262 w 1256319"/>
                <a:gd name="connsiteY34" fmla="*/ 962882 h 1273472"/>
                <a:gd name="connsiteX35" fmla="*/ 471583 w 1256319"/>
                <a:gd name="connsiteY35" fmla="*/ 936593 h 1273472"/>
                <a:gd name="connsiteX36" fmla="*/ 264319 w 1256319"/>
                <a:gd name="connsiteY36" fmla="*/ 691706 h 1273472"/>
                <a:gd name="connsiteX37" fmla="*/ 245459 w 1256319"/>
                <a:gd name="connsiteY37" fmla="*/ 515302 h 1273472"/>
                <a:gd name="connsiteX38" fmla="*/ 173927 w 1256319"/>
                <a:gd name="connsiteY38" fmla="*/ 442246 h 1273472"/>
                <a:gd name="connsiteX39" fmla="*/ 135922 w 1256319"/>
                <a:gd name="connsiteY39" fmla="*/ 411480 h 1273472"/>
                <a:gd name="connsiteX40" fmla="*/ 63341 w 1256319"/>
                <a:gd name="connsiteY40" fmla="*/ 288989 h 1273472"/>
                <a:gd name="connsiteX41" fmla="*/ 67151 w 1256319"/>
                <a:gd name="connsiteY41" fmla="*/ 170783 h 1273472"/>
                <a:gd name="connsiteX42" fmla="*/ 18002 w 1256319"/>
                <a:gd name="connsiteY42" fmla="*/ 52578 h 1273472"/>
                <a:gd name="connsiteX43" fmla="*/ 0 w 1256319"/>
                <a:gd name="connsiteY43" fmla="*/ 27146 h 1273472"/>
                <a:gd name="connsiteX44" fmla="*/ 81248 w 1256319"/>
                <a:gd name="connsiteY44" fmla="*/ 94869 h 127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56319" h="1273472">
                  <a:moveTo>
                    <a:pt x="81248" y="94869"/>
                  </a:moveTo>
                  <a:cubicBezTo>
                    <a:pt x="104299" y="120301"/>
                    <a:pt x="121348" y="148590"/>
                    <a:pt x="130302" y="181832"/>
                  </a:cubicBezTo>
                  <a:cubicBezTo>
                    <a:pt x="137065" y="206978"/>
                    <a:pt x="140875" y="232982"/>
                    <a:pt x="149066" y="257747"/>
                  </a:cubicBezTo>
                  <a:cubicBezTo>
                    <a:pt x="162020" y="296799"/>
                    <a:pt x="189167" y="329756"/>
                    <a:pt x="218885" y="357092"/>
                  </a:cubicBezTo>
                  <a:cubicBezTo>
                    <a:pt x="251650" y="387191"/>
                    <a:pt x="287941" y="413195"/>
                    <a:pt x="319564" y="444532"/>
                  </a:cubicBezTo>
                  <a:cubicBezTo>
                    <a:pt x="351854" y="476441"/>
                    <a:pt x="378333" y="514350"/>
                    <a:pt x="385382" y="559975"/>
                  </a:cubicBezTo>
                  <a:cubicBezTo>
                    <a:pt x="395002" y="621602"/>
                    <a:pt x="370808" y="682276"/>
                    <a:pt x="377285" y="743998"/>
                  </a:cubicBezTo>
                  <a:cubicBezTo>
                    <a:pt x="379952" y="769334"/>
                    <a:pt x="388049" y="795909"/>
                    <a:pt x="406622" y="814197"/>
                  </a:cubicBezTo>
                  <a:cubicBezTo>
                    <a:pt x="430435" y="837629"/>
                    <a:pt x="465201" y="839819"/>
                    <a:pt x="496729" y="841629"/>
                  </a:cubicBezTo>
                  <a:cubicBezTo>
                    <a:pt x="588359" y="846677"/>
                    <a:pt x="665226" y="903732"/>
                    <a:pt x="713042" y="979646"/>
                  </a:cubicBezTo>
                  <a:cubicBezTo>
                    <a:pt x="749237" y="1037082"/>
                    <a:pt x="771811" y="1103757"/>
                    <a:pt x="819436" y="1153668"/>
                  </a:cubicBezTo>
                  <a:cubicBezTo>
                    <a:pt x="876205" y="1213009"/>
                    <a:pt x="946499" y="1163574"/>
                    <a:pt x="995077" y="1120616"/>
                  </a:cubicBezTo>
                  <a:cubicBezTo>
                    <a:pt x="1033843" y="1086326"/>
                    <a:pt x="1054513" y="1051179"/>
                    <a:pt x="1065562" y="1031748"/>
                  </a:cubicBezTo>
                  <a:cubicBezTo>
                    <a:pt x="1098137" y="974789"/>
                    <a:pt x="1108043" y="923639"/>
                    <a:pt x="1110806" y="907923"/>
                  </a:cubicBezTo>
                  <a:cubicBezTo>
                    <a:pt x="1126903" y="815054"/>
                    <a:pt x="1091851" y="799719"/>
                    <a:pt x="1109853" y="722186"/>
                  </a:cubicBezTo>
                  <a:cubicBezTo>
                    <a:pt x="1126998" y="648557"/>
                    <a:pt x="1162526" y="645414"/>
                    <a:pt x="1158526" y="594836"/>
                  </a:cubicBezTo>
                  <a:cubicBezTo>
                    <a:pt x="1153382" y="529019"/>
                    <a:pt x="1088803" y="478346"/>
                    <a:pt x="1060799" y="456438"/>
                  </a:cubicBezTo>
                  <a:cubicBezTo>
                    <a:pt x="1010793" y="417195"/>
                    <a:pt x="996410" y="429197"/>
                    <a:pt x="967645" y="394145"/>
                  </a:cubicBezTo>
                  <a:cubicBezTo>
                    <a:pt x="937927" y="358045"/>
                    <a:pt x="923925" y="311182"/>
                    <a:pt x="918782" y="265367"/>
                  </a:cubicBezTo>
                  <a:cubicBezTo>
                    <a:pt x="916305" y="242983"/>
                    <a:pt x="918877" y="219837"/>
                    <a:pt x="914781" y="197930"/>
                  </a:cubicBezTo>
                  <a:cubicBezTo>
                    <a:pt x="910018" y="172307"/>
                    <a:pt x="903351" y="147542"/>
                    <a:pt x="892302" y="123825"/>
                  </a:cubicBezTo>
                  <a:cubicBezTo>
                    <a:pt x="869156" y="74295"/>
                    <a:pt x="829342" y="31909"/>
                    <a:pt x="783241" y="286"/>
                  </a:cubicBezTo>
                  <a:cubicBezTo>
                    <a:pt x="783622" y="191"/>
                    <a:pt x="784098" y="95"/>
                    <a:pt x="784574" y="0"/>
                  </a:cubicBezTo>
                  <a:cubicBezTo>
                    <a:pt x="790289" y="1524"/>
                    <a:pt x="795909" y="3239"/>
                    <a:pt x="801529" y="4953"/>
                  </a:cubicBezTo>
                  <a:cubicBezTo>
                    <a:pt x="880682" y="35338"/>
                    <a:pt x="946785" y="96298"/>
                    <a:pt x="982123" y="173641"/>
                  </a:cubicBezTo>
                  <a:cubicBezTo>
                    <a:pt x="1002506" y="218313"/>
                    <a:pt x="1005364" y="269748"/>
                    <a:pt x="1029462" y="312611"/>
                  </a:cubicBezTo>
                  <a:cubicBezTo>
                    <a:pt x="1052322" y="353377"/>
                    <a:pt x="1089565" y="383477"/>
                    <a:pt x="1125474" y="412433"/>
                  </a:cubicBezTo>
                  <a:cubicBezTo>
                    <a:pt x="1189673" y="464153"/>
                    <a:pt x="1268539" y="532448"/>
                    <a:pt x="1254728" y="624650"/>
                  </a:cubicBezTo>
                  <a:cubicBezTo>
                    <a:pt x="1247775" y="670751"/>
                    <a:pt x="1212247" y="706088"/>
                    <a:pt x="1203008" y="750665"/>
                  </a:cubicBezTo>
                  <a:cubicBezTo>
                    <a:pt x="1185386" y="835819"/>
                    <a:pt x="1209961" y="855345"/>
                    <a:pt x="1199579" y="944690"/>
                  </a:cubicBezTo>
                  <a:cubicBezTo>
                    <a:pt x="1184148" y="1077182"/>
                    <a:pt x="1103090" y="1164336"/>
                    <a:pt x="1084517" y="1183386"/>
                  </a:cubicBezTo>
                  <a:cubicBezTo>
                    <a:pt x="1051655" y="1217105"/>
                    <a:pt x="1013841" y="1255871"/>
                    <a:pt x="952309" y="1269111"/>
                  </a:cubicBezTo>
                  <a:cubicBezTo>
                    <a:pt x="836962" y="1293876"/>
                    <a:pt x="740569" y="1205579"/>
                    <a:pt x="725614" y="1194816"/>
                  </a:cubicBezTo>
                  <a:cubicBezTo>
                    <a:pt x="684276" y="1165003"/>
                    <a:pt x="659225" y="1120521"/>
                    <a:pt x="638366" y="1075182"/>
                  </a:cubicBezTo>
                  <a:cubicBezTo>
                    <a:pt x="620839" y="1037273"/>
                    <a:pt x="613029" y="983647"/>
                    <a:pt x="574262" y="962882"/>
                  </a:cubicBezTo>
                  <a:cubicBezTo>
                    <a:pt x="542639" y="945832"/>
                    <a:pt x="506444" y="942404"/>
                    <a:pt x="471583" y="936593"/>
                  </a:cubicBezTo>
                  <a:cubicBezTo>
                    <a:pt x="356330" y="917639"/>
                    <a:pt x="255937" y="815054"/>
                    <a:pt x="264319" y="691706"/>
                  </a:cubicBezTo>
                  <a:cubicBezTo>
                    <a:pt x="268415" y="631031"/>
                    <a:pt x="281750" y="569214"/>
                    <a:pt x="245459" y="515302"/>
                  </a:cubicBezTo>
                  <a:cubicBezTo>
                    <a:pt x="226219" y="486823"/>
                    <a:pt x="200215" y="463868"/>
                    <a:pt x="173927" y="442246"/>
                  </a:cubicBezTo>
                  <a:cubicBezTo>
                    <a:pt x="161449" y="431959"/>
                    <a:pt x="147828" y="422339"/>
                    <a:pt x="135922" y="411480"/>
                  </a:cubicBezTo>
                  <a:cubicBezTo>
                    <a:pt x="100775" y="379285"/>
                    <a:pt x="67913" y="338042"/>
                    <a:pt x="63341" y="288989"/>
                  </a:cubicBezTo>
                  <a:cubicBezTo>
                    <a:pt x="59627" y="249555"/>
                    <a:pt x="69723" y="210217"/>
                    <a:pt x="67151" y="170783"/>
                  </a:cubicBezTo>
                  <a:cubicBezTo>
                    <a:pt x="64198" y="126016"/>
                    <a:pt x="42481" y="89154"/>
                    <a:pt x="18002" y="52578"/>
                  </a:cubicBezTo>
                  <a:cubicBezTo>
                    <a:pt x="12192" y="43910"/>
                    <a:pt x="6191" y="35433"/>
                    <a:pt x="0" y="27146"/>
                  </a:cubicBezTo>
                  <a:cubicBezTo>
                    <a:pt x="29623" y="46768"/>
                    <a:pt x="57340" y="68485"/>
                    <a:pt x="81248" y="94869"/>
                  </a:cubicBezTo>
                  <a:close/>
                </a:path>
              </a:pathLst>
            </a:custGeom>
            <a:solidFill>
              <a:srgbClr val="FF7B7B"/>
            </a:solidFill>
            <a:ln w="9525" cap="flat">
              <a:noFill/>
              <a:prstDash val="solid"/>
              <a:miter/>
            </a:ln>
          </p:spPr>
          <p:txBody>
            <a:bodyPr rtlCol="0" anchor="ctr"/>
            <a:lstStyle/>
            <a:p>
              <a:endParaRPr lang="es-HN"/>
            </a:p>
          </p:txBody>
        </p:sp>
        <p:sp>
          <p:nvSpPr>
            <p:cNvPr id="132" name="Forma libre: forma 131">
              <a:extLst>
                <a:ext uri="{FF2B5EF4-FFF2-40B4-BE49-F238E27FC236}">
                  <a16:creationId xmlns:a16="http://schemas.microsoft.com/office/drawing/2014/main" id="{32340864-638A-42EA-9B60-90E6A7EEB57B}"/>
                </a:ext>
              </a:extLst>
            </p:cNvPr>
            <p:cNvSpPr/>
            <p:nvPr/>
          </p:nvSpPr>
          <p:spPr>
            <a:xfrm>
              <a:off x="4343494" y="5427430"/>
              <a:ext cx="372857" cy="980262"/>
            </a:xfrm>
            <a:custGeom>
              <a:avLst/>
              <a:gdLst>
                <a:gd name="connsiteX0" fmla="*/ 183071 w 372857"/>
                <a:gd name="connsiteY0" fmla="*/ 348805 h 980262"/>
                <a:gd name="connsiteX1" fmla="*/ 176308 w 372857"/>
                <a:gd name="connsiteY1" fmla="*/ 318707 h 980262"/>
                <a:gd name="connsiteX2" fmla="*/ 167735 w 372857"/>
                <a:gd name="connsiteY2" fmla="*/ 283845 h 980262"/>
                <a:gd name="connsiteX3" fmla="*/ 65913 w 372857"/>
                <a:gd name="connsiteY3" fmla="*/ 133921 h 980262"/>
                <a:gd name="connsiteX4" fmla="*/ 15716 w 372857"/>
                <a:gd name="connsiteY4" fmla="*/ 58483 h 980262"/>
                <a:gd name="connsiteX5" fmla="*/ 0 w 372857"/>
                <a:gd name="connsiteY5" fmla="*/ 0 h 980262"/>
                <a:gd name="connsiteX6" fmla="*/ 159639 w 372857"/>
                <a:gd name="connsiteY6" fmla="*/ 133731 h 980262"/>
                <a:gd name="connsiteX7" fmla="*/ 277082 w 372857"/>
                <a:gd name="connsiteY7" fmla="*/ 287750 h 980262"/>
                <a:gd name="connsiteX8" fmla="*/ 288608 w 372857"/>
                <a:gd name="connsiteY8" fmla="*/ 390430 h 980262"/>
                <a:gd name="connsiteX9" fmla="*/ 250793 w 372857"/>
                <a:gd name="connsiteY9" fmla="*/ 510254 h 980262"/>
                <a:gd name="connsiteX10" fmla="*/ 234601 w 372857"/>
                <a:gd name="connsiteY10" fmla="*/ 571690 h 980262"/>
                <a:gd name="connsiteX11" fmla="*/ 247174 w 372857"/>
                <a:gd name="connsiteY11" fmla="*/ 624459 h 980262"/>
                <a:gd name="connsiteX12" fmla="*/ 311658 w 372857"/>
                <a:gd name="connsiteY12" fmla="*/ 716947 h 980262"/>
                <a:gd name="connsiteX13" fmla="*/ 348234 w 372857"/>
                <a:gd name="connsiteY13" fmla="*/ 792194 h 980262"/>
                <a:gd name="connsiteX14" fmla="*/ 372618 w 372857"/>
                <a:gd name="connsiteY14" fmla="*/ 880205 h 980262"/>
                <a:gd name="connsiteX15" fmla="*/ 333661 w 372857"/>
                <a:gd name="connsiteY15" fmla="*/ 971359 h 980262"/>
                <a:gd name="connsiteX16" fmla="*/ 277273 w 372857"/>
                <a:gd name="connsiteY16" fmla="*/ 974217 h 980262"/>
                <a:gd name="connsiteX17" fmla="*/ 246698 w 372857"/>
                <a:gd name="connsiteY17" fmla="*/ 923830 h 980262"/>
                <a:gd name="connsiteX18" fmla="*/ 248888 w 372857"/>
                <a:gd name="connsiteY18" fmla="*/ 839057 h 980262"/>
                <a:gd name="connsiteX19" fmla="*/ 184214 w 372857"/>
                <a:gd name="connsiteY19" fmla="*/ 706755 h 980262"/>
                <a:gd name="connsiteX20" fmla="*/ 136779 w 372857"/>
                <a:gd name="connsiteY20" fmla="*/ 605885 h 980262"/>
                <a:gd name="connsiteX21" fmla="*/ 151829 w 372857"/>
                <a:gd name="connsiteY21" fmla="*/ 485489 h 980262"/>
                <a:gd name="connsiteX22" fmla="*/ 183071 w 372857"/>
                <a:gd name="connsiteY22" fmla="*/ 348805 h 98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2857" h="980262">
                  <a:moveTo>
                    <a:pt x="183071" y="348805"/>
                  </a:moveTo>
                  <a:cubicBezTo>
                    <a:pt x="181737" y="338519"/>
                    <a:pt x="179356" y="328517"/>
                    <a:pt x="176308" y="318707"/>
                  </a:cubicBezTo>
                  <a:cubicBezTo>
                    <a:pt x="174689" y="306896"/>
                    <a:pt x="171831" y="295275"/>
                    <a:pt x="167735" y="283845"/>
                  </a:cubicBezTo>
                  <a:cubicBezTo>
                    <a:pt x="147161" y="226028"/>
                    <a:pt x="103727" y="180785"/>
                    <a:pt x="65913" y="133921"/>
                  </a:cubicBezTo>
                  <a:cubicBezTo>
                    <a:pt x="46958" y="110490"/>
                    <a:pt x="28861" y="85820"/>
                    <a:pt x="15716" y="58483"/>
                  </a:cubicBezTo>
                  <a:cubicBezTo>
                    <a:pt x="6668" y="39624"/>
                    <a:pt x="2096" y="20002"/>
                    <a:pt x="0" y="0"/>
                  </a:cubicBezTo>
                  <a:cubicBezTo>
                    <a:pt x="34671" y="62293"/>
                    <a:pt x="105918" y="90964"/>
                    <a:pt x="159639" y="133731"/>
                  </a:cubicBezTo>
                  <a:cubicBezTo>
                    <a:pt x="210407" y="174117"/>
                    <a:pt x="255175" y="225838"/>
                    <a:pt x="277082" y="287750"/>
                  </a:cubicBezTo>
                  <a:cubicBezTo>
                    <a:pt x="288703" y="320707"/>
                    <a:pt x="292513" y="355663"/>
                    <a:pt x="288608" y="390430"/>
                  </a:cubicBezTo>
                  <a:cubicBezTo>
                    <a:pt x="283750" y="432911"/>
                    <a:pt x="267557" y="471392"/>
                    <a:pt x="250793" y="510254"/>
                  </a:cubicBezTo>
                  <a:cubicBezTo>
                    <a:pt x="242411" y="529685"/>
                    <a:pt x="234791" y="550259"/>
                    <a:pt x="234601" y="571690"/>
                  </a:cubicBezTo>
                  <a:cubicBezTo>
                    <a:pt x="234506" y="589978"/>
                    <a:pt x="239554" y="607981"/>
                    <a:pt x="247174" y="624459"/>
                  </a:cubicBezTo>
                  <a:cubicBezTo>
                    <a:pt x="262985" y="658940"/>
                    <a:pt x="289084" y="686848"/>
                    <a:pt x="311658" y="716947"/>
                  </a:cubicBezTo>
                  <a:cubicBezTo>
                    <a:pt x="329089" y="740093"/>
                    <a:pt x="338995" y="765334"/>
                    <a:pt x="348234" y="792194"/>
                  </a:cubicBezTo>
                  <a:cubicBezTo>
                    <a:pt x="358331" y="821531"/>
                    <a:pt x="370904" y="848677"/>
                    <a:pt x="372618" y="880205"/>
                  </a:cubicBezTo>
                  <a:cubicBezTo>
                    <a:pt x="374523" y="914972"/>
                    <a:pt x="365379" y="952214"/>
                    <a:pt x="333661" y="971359"/>
                  </a:cubicBezTo>
                  <a:cubicBezTo>
                    <a:pt x="316802" y="981551"/>
                    <a:pt x="294513" y="983647"/>
                    <a:pt x="277273" y="974217"/>
                  </a:cubicBezTo>
                  <a:cubicBezTo>
                    <a:pt x="259366" y="964406"/>
                    <a:pt x="249269" y="944023"/>
                    <a:pt x="246698" y="923830"/>
                  </a:cubicBezTo>
                  <a:cubicBezTo>
                    <a:pt x="243078" y="895541"/>
                    <a:pt x="252032" y="867632"/>
                    <a:pt x="248888" y="839057"/>
                  </a:cubicBezTo>
                  <a:cubicBezTo>
                    <a:pt x="243173" y="787813"/>
                    <a:pt x="212979" y="747236"/>
                    <a:pt x="184214" y="706755"/>
                  </a:cubicBezTo>
                  <a:cubicBezTo>
                    <a:pt x="162592" y="676275"/>
                    <a:pt x="146399" y="641985"/>
                    <a:pt x="136779" y="605885"/>
                  </a:cubicBezTo>
                  <a:cubicBezTo>
                    <a:pt x="125254" y="562737"/>
                    <a:pt x="135446" y="526447"/>
                    <a:pt x="151829" y="485489"/>
                  </a:cubicBezTo>
                  <a:cubicBezTo>
                    <a:pt x="169354" y="441293"/>
                    <a:pt x="189357" y="397383"/>
                    <a:pt x="183071" y="348805"/>
                  </a:cubicBezTo>
                  <a:close/>
                </a:path>
              </a:pathLst>
            </a:custGeom>
            <a:solidFill>
              <a:srgbClr val="DB6FFF"/>
            </a:solidFill>
            <a:ln w="9525" cap="flat">
              <a:noFill/>
              <a:prstDash val="solid"/>
              <a:miter/>
            </a:ln>
          </p:spPr>
          <p:txBody>
            <a:bodyPr rtlCol="0" anchor="ctr"/>
            <a:lstStyle/>
            <a:p>
              <a:endParaRPr lang="es-HN"/>
            </a:p>
          </p:txBody>
        </p:sp>
        <p:sp>
          <p:nvSpPr>
            <p:cNvPr id="133" name="Forma libre: forma 132">
              <a:extLst>
                <a:ext uri="{FF2B5EF4-FFF2-40B4-BE49-F238E27FC236}">
                  <a16:creationId xmlns:a16="http://schemas.microsoft.com/office/drawing/2014/main" id="{681AF2B9-9AF1-4FA4-A4D2-5CED00C6EF58}"/>
                </a:ext>
              </a:extLst>
            </p:cNvPr>
            <p:cNvSpPr/>
            <p:nvPr/>
          </p:nvSpPr>
          <p:spPr>
            <a:xfrm>
              <a:off x="3700080" y="5188162"/>
              <a:ext cx="875020" cy="1289721"/>
            </a:xfrm>
            <a:custGeom>
              <a:avLst/>
              <a:gdLst>
                <a:gd name="connsiteX0" fmla="*/ 0 w 875020"/>
                <a:gd name="connsiteY0" fmla="*/ 0 h 1289721"/>
                <a:gd name="connsiteX1" fmla="*/ 132969 w 875020"/>
                <a:gd name="connsiteY1" fmla="*/ 123825 h 1289721"/>
                <a:gd name="connsiteX2" fmla="*/ 177260 w 875020"/>
                <a:gd name="connsiteY2" fmla="*/ 261461 h 1289721"/>
                <a:gd name="connsiteX3" fmla="*/ 183642 w 875020"/>
                <a:gd name="connsiteY3" fmla="*/ 400717 h 1289721"/>
                <a:gd name="connsiteX4" fmla="*/ 221456 w 875020"/>
                <a:gd name="connsiteY4" fmla="*/ 516446 h 1289721"/>
                <a:gd name="connsiteX5" fmla="*/ 294799 w 875020"/>
                <a:gd name="connsiteY5" fmla="*/ 619887 h 1289721"/>
                <a:gd name="connsiteX6" fmla="*/ 403098 w 875020"/>
                <a:gd name="connsiteY6" fmla="*/ 695230 h 1289721"/>
                <a:gd name="connsiteX7" fmla="*/ 633127 w 875020"/>
                <a:gd name="connsiteY7" fmla="*/ 858107 h 1289721"/>
                <a:gd name="connsiteX8" fmla="*/ 659987 w 875020"/>
                <a:gd name="connsiteY8" fmla="*/ 940689 h 1289721"/>
                <a:gd name="connsiteX9" fmla="*/ 666369 w 875020"/>
                <a:gd name="connsiteY9" fmla="*/ 1035939 h 1289721"/>
                <a:gd name="connsiteX10" fmla="*/ 827151 w 875020"/>
                <a:gd name="connsiteY10" fmla="*/ 1204817 h 1289721"/>
                <a:gd name="connsiteX11" fmla="*/ 873728 w 875020"/>
                <a:gd name="connsiteY11" fmla="*/ 1260539 h 1289721"/>
                <a:gd name="connsiteX12" fmla="*/ 838772 w 875020"/>
                <a:gd name="connsiteY12" fmla="*/ 1289304 h 1289721"/>
                <a:gd name="connsiteX13" fmla="*/ 788670 w 875020"/>
                <a:gd name="connsiteY13" fmla="*/ 1276826 h 1289721"/>
                <a:gd name="connsiteX14" fmla="*/ 669417 w 875020"/>
                <a:gd name="connsiteY14" fmla="*/ 1203579 h 1289721"/>
                <a:gd name="connsiteX15" fmla="*/ 570262 w 875020"/>
                <a:gd name="connsiteY15" fmla="*/ 1113282 h 1289721"/>
                <a:gd name="connsiteX16" fmla="*/ 524161 w 875020"/>
                <a:gd name="connsiteY16" fmla="*/ 984980 h 1289721"/>
                <a:gd name="connsiteX17" fmla="*/ 471392 w 875020"/>
                <a:gd name="connsiteY17" fmla="*/ 851440 h 1289721"/>
                <a:gd name="connsiteX18" fmla="*/ 223361 w 875020"/>
                <a:gd name="connsiteY18" fmla="*/ 680371 h 1289721"/>
                <a:gd name="connsiteX19" fmla="*/ 83534 w 875020"/>
                <a:gd name="connsiteY19" fmla="*/ 460629 h 1289721"/>
                <a:gd name="connsiteX20" fmla="*/ 101156 w 875020"/>
                <a:gd name="connsiteY20" fmla="*/ 334328 h 1289721"/>
                <a:gd name="connsiteX21" fmla="*/ 62579 w 875020"/>
                <a:gd name="connsiteY21" fmla="*/ 106585 h 1289721"/>
                <a:gd name="connsiteX22" fmla="*/ 0 w 875020"/>
                <a:gd name="connsiteY22" fmla="*/ 0 h 12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5020" h="1289721">
                  <a:moveTo>
                    <a:pt x="0" y="0"/>
                  </a:moveTo>
                  <a:cubicBezTo>
                    <a:pt x="37814" y="19812"/>
                    <a:pt x="94107" y="57436"/>
                    <a:pt x="132969" y="123825"/>
                  </a:cubicBezTo>
                  <a:cubicBezTo>
                    <a:pt x="157544" y="165735"/>
                    <a:pt x="171641" y="213360"/>
                    <a:pt x="177260" y="261461"/>
                  </a:cubicBezTo>
                  <a:cubicBezTo>
                    <a:pt x="182785" y="308229"/>
                    <a:pt x="175165" y="354330"/>
                    <a:pt x="183642" y="400717"/>
                  </a:cubicBezTo>
                  <a:cubicBezTo>
                    <a:pt x="194501" y="459962"/>
                    <a:pt x="214313" y="501682"/>
                    <a:pt x="221456" y="516446"/>
                  </a:cubicBezTo>
                  <a:cubicBezTo>
                    <a:pt x="240030" y="554641"/>
                    <a:pt x="264890" y="589788"/>
                    <a:pt x="294799" y="619887"/>
                  </a:cubicBezTo>
                  <a:cubicBezTo>
                    <a:pt x="327374" y="652748"/>
                    <a:pt x="363855" y="672370"/>
                    <a:pt x="403098" y="695230"/>
                  </a:cubicBezTo>
                  <a:cubicBezTo>
                    <a:pt x="479869" y="740093"/>
                    <a:pt x="582549" y="781241"/>
                    <a:pt x="633127" y="858107"/>
                  </a:cubicBezTo>
                  <a:cubicBezTo>
                    <a:pt x="649510" y="882968"/>
                    <a:pt x="657130" y="911257"/>
                    <a:pt x="659987" y="940689"/>
                  </a:cubicBezTo>
                  <a:cubicBezTo>
                    <a:pt x="663035" y="972312"/>
                    <a:pt x="660273" y="1004602"/>
                    <a:pt x="666369" y="1035939"/>
                  </a:cubicBezTo>
                  <a:cubicBezTo>
                    <a:pt x="682371" y="1118426"/>
                    <a:pt x="757142" y="1169670"/>
                    <a:pt x="827151" y="1204817"/>
                  </a:cubicBezTo>
                  <a:cubicBezTo>
                    <a:pt x="849344" y="1215962"/>
                    <a:pt x="881920" y="1229201"/>
                    <a:pt x="873728" y="1260539"/>
                  </a:cubicBezTo>
                  <a:cubicBezTo>
                    <a:pt x="869632" y="1276255"/>
                    <a:pt x="854297" y="1287304"/>
                    <a:pt x="838772" y="1289304"/>
                  </a:cubicBezTo>
                  <a:cubicBezTo>
                    <a:pt x="821150" y="1291590"/>
                    <a:pt x="804291" y="1284065"/>
                    <a:pt x="788670" y="1276826"/>
                  </a:cubicBezTo>
                  <a:cubicBezTo>
                    <a:pt x="746284" y="1257110"/>
                    <a:pt x="706755" y="1231583"/>
                    <a:pt x="669417" y="1203579"/>
                  </a:cubicBezTo>
                  <a:cubicBezTo>
                    <a:pt x="633889" y="1176909"/>
                    <a:pt x="596932" y="1149191"/>
                    <a:pt x="570262" y="1113282"/>
                  </a:cubicBezTo>
                  <a:cubicBezTo>
                    <a:pt x="541592" y="1074611"/>
                    <a:pt x="530352" y="1032034"/>
                    <a:pt x="524161" y="984980"/>
                  </a:cubicBezTo>
                  <a:cubicBezTo>
                    <a:pt x="517684" y="936308"/>
                    <a:pt x="503682" y="890207"/>
                    <a:pt x="471392" y="851440"/>
                  </a:cubicBezTo>
                  <a:cubicBezTo>
                    <a:pt x="405670" y="772478"/>
                    <a:pt x="306229" y="736854"/>
                    <a:pt x="223361" y="680371"/>
                  </a:cubicBezTo>
                  <a:cubicBezTo>
                    <a:pt x="149162" y="629793"/>
                    <a:pt x="82868" y="555403"/>
                    <a:pt x="83534" y="460629"/>
                  </a:cubicBezTo>
                  <a:cubicBezTo>
                    <a:pt x="83820" y="417862"/>
                    <a:pt x="95250" y="376428"/>
                    <a:pt x="101156" y="334328"/>
                  </a:cubicBezTo>
                  <a:cubicBezTo>
                    <a:pt x="111633" y="258794"/>
                    <a:pt x="93154" y="175831"/>
                    <a:pt x="62579" y="106585"/>
                  </a:cubicBezTo>
                  <a:cubicBezTo>
                    <a:pt x="50006" y="78010"/>
                    <a:pt x="30385" y="40291"/>
                    <a:pt x="0" y="0"/>
                  </a:cubicBezTo>
                  <a:close/>
                </a:path>
              </a:pathLst>
            </a:custGeom>
            <a:solidFill>
              <a:srgbClr val="73577A"/>
            </a:solidFill>
            <a:ln w="9525" cap="flat">
              <a:noFill/>
              <a:prstDash val="solid"/>
              <a:miter/>
            </a:ln>
          </p:spPr>
          <p:txBody>
            <a:bodyPr rtlCol="0" anchor="ctr"/>
            <a:lstStyle/>
            <a:p>
              <a:endParaRPr lang="es-HN"/>
            </a:p>
          </p:txBody>
        </p:sp>
        <p:sp>
          <p:nvSpPr>
            <p:cNvPr id="134" name="Forma libre: forma 133">
              <a:extLst>
                <a:ext uri="{FF2B5EF4-FFF2-40B4-BE49-F238E27FC236}">
                  <a16:creationId xmlns:a16="http://schemas.microsoft.com/office/drawing/2014/main" id="{D1A83FBA-6308-47F6-9BFA-FC0EBA4A13F1}"/>
                </a:ext>
              </a:extLst>
            </p:cNvPr>
            <p:cNvSpPr/>
            <p:nvPr/>
          </p:nvSpPr>
          <p:spPr>
            <a:xfrm>
              <a:off x="3992498" y="5370947"/>
              <a:ext cx="630540" cy="1071904"/>
            </a:xfrm>
            <a:custGeom>
              <a:avLst/>
              <a:gdLst>
                <a:gd name="connsiteX0" fmla="*/ 4667 w 630540"/>
                <a:gd name="connsiteY0" fmla="*/ 28099 h 1071904"/>
                <a:gd name="connsiteX1" fmla="*/ 14001 w 630540"/>
                <a:gd name="connsiteY1" fmla="*/ 0 h 1071904"/>
                <a:gd name="connsiteX2" fmla="*/ 31527 w 630540"/>
                <a:gd name="connsiteY2" fmla="*/ 58483 h 1071904"/>
                <a:gd name="connsiteX3" fmla="*/ 69818 w 630540"/>
                <a:gd name="connsiteY3" fmla="*/ 112586 h 1071904"/>
                <a:gd name="connsiteX4" fmla="*/ 186213 w 630540"/>
                <a:gd name="connsiteY4" fmla="*/ 324136 h 1071904"/>
                <a:gd name="connsiteX5" fmla="*/ 194405 w 630540"/>
                <a:gd name="connsiteY5" fmla="*/ 438150 h 1071904"/>
                <a:gd name="connsiteX6" fmla="*/ 231647 w 630540"/>
                <a:gd name="connsiteY6" fmla="*/ 541211 h 1071904"/>
                <a:gd name="connsiteX7" fmla="*/ 294322 w 630540"/>
                <a:gd name="connsiteY7" fmla="*/ 651415 h 1071904"/>
                <a:gd name="connsiteX8" fmla="*/ 510635 w 630540"/>
                <a:gd name="connsiteY8" fmla="*/ 821817 h 1071904"/>
                <a:gd name="connsiteX9" fmla="*/ 600075 w 630540"/>
                <a:gd name="connsiteY9" fmla="*/ 911543 h 1071904"/>
                <a:gd name="connsiteX10" fmla="*/ 630174 w 630540"/>
                <a:gd name="connsiteY10" fmla="*/ 1021175 h 1071904"/>
                <a:gd name="connsiteX11" fmla="*/ 607504 w 630540"/>
                <a:gd name="connsiteY11" fmla="*/ 1066419 h 1071904"/>
                <a:gd name="connsiteX12" fmla="*/ 564451 w 630540"/>
                <a:gd name="connsiteY12" fmla="*/ 1059371 h 1071904"/>
                <a:gd name="connsiteX13" fmla="*/ 468344 w 630540"/>
                <a:gd name="connsiteY13" fmla="*/ 894207 h 1071904"/>
                <a:gd name="connsiteX14" fmla="*/ 253174 w 630540"/>
                <a:gd name="connsiteY14" fmla="*/ 707612 h 1071904"/>
                <a:gd name="connsiteX15" fmla="*/ 128492 w 630540"/>
                <a:gd name="connsiteY15" fmla="*/ 471297 h 1071904"/>
                <a:gd name="connsiteX16" fmla="*/ 107918 w 630540"/>
                <a:gd name="connsiteY16" fmla="*/ 358997 h 1071904"/>
                <a:gd name="connsiteX17" fmla="*/ 93821 w 630540"/>
                <a:gd name="connsiteY17" fmla="*/ 247078 h 1071904"/>
                <a:gd name="connsiteX18" fmla="*/ 51244 w 630540"/>
                <a:gd name="connsiteY18" fmla="*/ 183356 h 1071904"/>
                <a:gd name="connsiteX19" fmla="*/ 95 w 630540"/>
                <a:gd name="connsiteY19" fmla="*/ 58198 h 1071904"/>
                <a:gd name="connsiteX20" fmla="*/ 4667 w 630540"/>
                <a:gd name="connsiteY20" fmla="*/ 28099 h 107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0540" h="1071904">
                  <a:moveTo>
                    <a:pt x="4667" y="28099"/>
                  </a:moveTo>
                  <a:cubicBezTo>
                    <a:pt x="7143" y="18478"/>
                    <a:pt x="10382" y="9144"/>
                    <a:pt x="14001" y="0"/>
                  </a:cubicBezTo>
                  <a:cubicBezTo>
                    <a:pt x="8953" y="12954"/>
                    <a:pt x="25908" y="46863"/>
                    <a:pt x="31527" y="58483"/>
                  </a:cubicBezTo>
                  <a:cubicBezTo>
                    <a:pt x="40957" y="78105"/>
                    <a:pt x="56483" y="95155"/>
                    <a:pt x="69818" y="112586"/>
                  </a:cubicBezTo>
                  <a:cubicBezTo>
                    <a:pt x="118395" y="176403"/>
                    <a:pt x="182499" y="239363"/>
                    <a:pt x="186213" y="324136"/>
                  </a:cubicBezTo>
                  <a:cubicBezTo>
                    <a:pt x="187833" y="362236"/>
                    <a:pt x="188975" y="400336"/>
                    <a:pt x="194405" y="438150"/>
                  </a:cubicBezTo>
                  <a:cubicBezTo>
                    <a:pt x="199643" y="474917"/>
                    <a:pt x="216598" y="507492"/>
                    <a:pt x="231647" y="541211"/>
                  </a:cubicBezTo>
                  <a:cubicBezTo>
                    <a:pt x="248888" y="579882"/>
                    <a:pt x="269557" y="617030"/>
                    <a:pt x="294322" y="651415"/>
                  </a:cubicBezTo>
                  <a:cubicBezTo>
                    <a:pt x="350615" y="729520"/>
                    <a:pt x="432720" y="769144"/>
                    <a:pt x="510635" y="821817"/>
                  </a:cubicBezTo>
                  <a:cubicBezTo>
                    <a:pt x="545592" y="845439"/>
                    <a:pt x="578929" y="874490"/>
                    <a:pt x="600075" y="911543"/>
                  </a:cubicBezTo>
                  <a:cubicBezTo>
                    <a:pt x="618839" y="944213"/>
                    <a:pt x="633031" y="982218"/>
                    <a:pt x="630174" y="1021175"/>
                  </a:cubicBezTo>
                  <a:cubicBezTo>
                    <a:pt x="628745" y="1041178"/>
                    <a:pt x="626554" y="1057085"/>
                    <a:pt x="607504" y="1066419"/>
                  </a:cubicBezTo>
                  <a:cubicBezTo>
                    <a:pt x="594169" y="1072991"/>
                    <a:pt x="571500" y="1076706"/>
                    <a:pt x="564451" y="1059371"/>
                  </a:cubicBezTo>
                  <a:cubicBezTo>
                    <a:pt x="540353" y="1000030"/>
                    <a:pt x="515112" y="939546"/>
                    <a:pt x="468344" y="894207"/>
                  </a:cubicBezTo>
                  <a:cubicBezTo>
                    <a:pt x="399287" y="827437"/>
                    <a:pt x="315372" y="782479"/>
                    <a:pt x="253174" y="707612"/>
                  </a:cubicBezTo>
                  <a:cubicBezTo>
                    <a:pt x="195929" y="638556"/>
                    <a:pt x="153066" y="557594"/>
                    <a:pt x="128492" y="471297"/>
                  </a:cubicBezTo>
                  <a:cubicBezTo>
                    <a:pt x="118300" y="435483"/>
                    <a:pt x="112109" y="396716"/>
                    <a:pt x="107918" y="358997"/>
                  </a:cubicBezTo>
                  <a:cubicBezTo>
                    <a:pt x="103822" y="322517"/>
                    <a:pt x="106108" y="281750"/>
                    <a:pt x="93821" y="247078"/>
                  </a:cubicBezTo>
                  <a:cubicBezTo>
                    <a:pt x="85058" y="222218"/>
                    <a:pt x="66389" y="204311"/>
                    <a:pt x="51244" y="183356"/>
                  </a:cubicBezTo>
                  <a:cubicBezTo>
                    <a:pt x="28193" y="151638"/>
                    <a:pt x="-1905" y="99346"/>
                    <a:pt x="95" y="58198"/>
                  </a:cubicBezTo>
                  <a:cubicBezTo>
                    <a:pt x="476" y="48292"/>
                    <a:pt x="2000" y="38195"/>
                    <a:pt x="4667" y="28099"/>
                  </a:cubicBezTo>
                  <a:close/>
                </a:path>
              </a:pathLst>
            </a:custGeom>
            <a:solidFill>
              <a:srgbClr val="DB6FFF"/>
            </a:solidFill>
            <a:ln w="9525" cap="flat">
              <a:noFill/>
              <a:prstDash val="solid"/>
              <a:miter/>
            </a:ln>
          </p:spPr>
          <p:txBody>
            <a:bodyPr rtlCol="0" anchor="ctr"/>
            <a:lstStyle/>
            <a:p>
              <a:endParaRPr lang="es-HN"/>
            </a:p>
          </p:txBody>
        </p:sp>
        <p:sp>
          <p:nvSpPr>
            <p:cNvPr id="135" name="Forma libre: forma 134">
              <a:extLst>
                <a:ext uri="{FF2B5EF4-FFF2-40B4-BE49-F238E27FC236}">
                  <a16:creationId xmlns:a16="http://schemas.microsoft.com/office/drawing/2014/main" id="{0C456B03-7249-49AD-9F59-E111CC090C6E}"/>
                </a:ext>
              </a:extLst>
            </p:cNvPr>
            <p:cNvSpPr/>
            <p:nvPr/>
          </p:nvSpPr>
          <p:spPr>
            <a:xfrm>
              <a:off x="4058220" y="5201973"/>
              <a:ext cx="574563" cy="1196721"/>
            </a:xfrm>
            <a:custGeom>
              <a:avLst/>
              <a:gdLst>
                <a:gd name="connsiteX0" fmla="*/ 57817 w 574563"/>
                <a:gd name="connsiteY0" fmla="*/ 63532 h 1196721"/>
                <a:gd name="connsiteX1" fmla="*/ 0 w 574563"/>
                <a:gd name="connsiteY1" fmla="*/ 0 h 1196721"/>
                <a:gd name="connsiteX2" fmla="*/ 63341 w 574563"/>
                <a:gd name="connsiteY2" fmla="*/ 31909 h 1196721"/>
                <a:gd name="connsiteX3" fmla="*/ 247079 w 574563"/>
                <a:gd name="connsiteY3" fmla="*/ 288131 h 1196721"/>
                <a:gd name="connsiteX4" fmla="*/ 249841 w 574563"/>
                <a:gd name="connsiteY4" fmla="*/ 455866 h 1196721"/>
                <a:gd name="connsiteX5" fmla="*/ 249841 w 574563"/>
                <a:gd name="connsiteY5" fmla="*/ 537686 h 1196721"/>
                <a:gd name="connsiteX6" fmla="*/ 265748 w 574563"/>
                <a:gd name="connsiteY6" fmla="*/ 585407 h 1196721"/>
                <a:gd name="connsiteX7" fmla="*/ 343186 w 574563"/>
                <a:gd name="connsiteY7" fmla="*/ 691991 h 1196721"/>
                <a:gd name="connsiteX8" fmla="*/ 521017 w 574563"/>
                <a:gd name="connsiteY8" fmla="*/ 897731 h 1196721"/>
                <a:gd name="connsiteX9" fmla="*/ 569119 w 574563"/>
                <a:gd name="connsiteY9" fmla="*/ 1043178 h 1196721"/>
                <a:gd name="connsiteX10" fmla="*/ 574262 w 574563"/>
                <a:gd name="connsiteY10" fmla="*/ 1120997 h 1196721"/>
                <a:gd name="connsiteX11" fmla="*/ 564071 w 574563"/>
                <a:gd name="connsiteY11" fmla="*/ 1192816 h 1196721"/>
                <a:gd name="connsiteX12" fmla="*/ 482727 w 574563"/>
                <a:gd name="connsiteY12" fmla="*/ 1140333 h 1196721"/>
                <a:gd name="connsiteX13" fmla="*/ 407861 w 574563"/>
                <a:gd name="connsiteY13" fmla="*/ 967264 h 1196721"/>
                <a:gd name="connsiteX14" fmla="*/ 362903 w 574563"/>
                <a:gd name="connsiteY14" fmla="*/ 837629 h 1196721"/>
                <a:gd name="connsiteX15" fmla="*/ 281464 w 574563"/>
                <a:gd name="connsiteY15" fmla="*/ 729234 h 1196721"/>
                <a:gd name="connsiteX16" fmla="*/ 161163 w 574563"/>
                <a:gd name="connsiteY16" fmla="*/ 549497 h 1196721"/>
                <a:gd name="connsiteX17" fmla="*/ 170879 w 574563"/>
                <a:gd name="connsiteY17" fmla="*/ 427101 h 1196721"/>
                <a:gd name="connsiteX18" fmla="*/ 175546 w 574563"/>
                <a:gd name="connsiteY18" fmla="*/ 313373 h 1196721"/>
                <a:gd name="connsiteX19" fmla="*/ 156115 w 574563"/>
                <a:gd name="connsiteY19" fmla="*/ 230505 h 1196721"/>
                <a:gd name="connsiteX20" fmla="*/ 120110 w 574563"/>
                <a:gd name="connsiteY20" fmla="*/ 146018 h 1196721"/>
                <a:gd name="connsiteX21" fmla="*/ 57817 w 574563"/>
                <a:gd name="connsiteY21" fmla="*/ 63532 h 119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563" h="1196721">
                  <a:moveTo>
                    <a:pt x="57817" y="63532"/>
                  </a:moveTo>
                  <a:cubicBezTo>
                    <a:pt x="39624" y="41339"/>
                    <a:pt x="20383" y="20098"/>
                    <a:pt x="0" y="0"/>
                  </a:cubicBezTo>
                  <a:cubicBezTo>
                    <a:pt x="21431" y="9906"/>
                    <a:pt x="42672" y="20193"/>
                    <a:pt x="63341" y="31909"/>
                  </a:cubicBezTo>
                  <a:cubicBezTo>
                    <a:pt x="157448" y="85249"/>
                    <a:pt x="230600" y="179261"/>
                    <a:pt x="247079" y="288131"/>
                  </a:cubicBezTo>
                  <a:cubicBezTo>
                    <a:pt x="254984" y="340614"/>
                    <a:pt x="262033" y="403193"/>
                    <a:pt x="249841" y="455866"/>
                  </a:cubicBezTo>
                  <a:cubicBezTo>
                    <a:pt x="247841" y="467582"/>
                    <a:pt x="242030" y="498634"/>
                    <a:pt x="249841" y="537686"/>
                  </a:cubicBezTo>
                  <a:cubicBezTo>
                    <a:pt x="253079" y="553879"/>
                    <a:pt x="258318" y="569786"/>
                    <a:pt x="265748" y="585407"/>
                  </a:cubicBezTo>
                  <a:cubicBezTo>
                    <a:pt x="284702" y="625412"/>
                    <a:pt x="312611" y="660178"/>
                    <a:pt x="343186" y="691991"/>
                  </a:cubicBezTo>
                  <a:cubicBezTo>
                    <a:pt x="406622" y="757904"/>
                    <a:pt x="477488" y="815531"/>
                    <a:pt x="521017" y="897731"/>
                  </a:cubicBezTo>
                  <a:cubicBezTo>
                    <a:pt x="545021" y="943070"/>
                    <a:pt x="561404" y="992410"/>
                    <a:pt x="569119" y="1043178"/>
                  </a:cubicBezTo>
                  <a:cubicBezTo>
                    <a:pt x="573024" y="1068896"/>
                    <a:pt x="574738" y="1094994"/>
                    <a:pt x="574262" y="1120997"/>
                  </a:cubicBezTo>
                  <a:cubicBezTo>
                    <a:pt x="573977" y="1137285"/>
                    <a:pt x="577882" y="1181767"/>
                    <a:pt x="564071" y="1192816"/>
                  </a:cubicBezTo>
                  <a:cubicBezTo>
                    <a:pt x="540163" y="1211866"/>
                    <a:pt x="495871" y="1155859"/>
                    <a:pt x="482727" y="1140333"/>
                  </a:cubicBezTo>
                  <a:cubicBezTo>
                    <a:pt x="441008" y="1090898"/>
                    <a:pt x="417671" y="1030796"/>
                    <a:pt x="407861" y="967264"/>
                  </a:cubicBezTo>
                  <a:cubicBezTo>
                    <a:pt x="400621" y="920401"/>
                    <a:pt x="387572" y="878396"/>
                    <a:pt x="362903" y="837629"/>
                  </a:cubicBezTo>
                  <a:cubicBezTo>
                    <a:pt x="339471" y="798862"/>
                    <a:pt x="310515" y="763905"/>
                    <a:pt x="281464" y="729234"/>
                  </a:cubicBezTo>
                  <a:cubicBezTo>
                    <a:pt x="235649" y="674656"/>
                    <a:pt x="187262" y="616649"/>
                    <a:pt x="161163" y="549497"/>
                  </a:cubicBezTo>
                  <a:cubicBezTo>
                    <a:pt x="146971" y="512921"/>
                    <a:pt x="163830" y="463487"/>
                    <a:pt x="170879" y="427101"/>
                  </a:cubicBezTo>
                  <a:cubicBezTo>
                    <a:pt x="178117" y="389668"/>
                    <a:pt x="179927" y="351282"/>
                    <a:pt x="175546" y="313373"/>
                  </a:cubicBezTo>
                  <a:cubicBezTo>
                    <a:pt x="172307" y="285369"/>
                    <a:pt x="165735" y="257366"/>
                    <a:pt x="156115" y="230505"/>
                  </a:cubicBezTo>
                  <a:cubicBezTo>
                    <a:pt x="145637" y="201359"/>
                    <a:pt x="136684" y="172402"/>
                    <a:pt x="120110" y="146018"/>
                  </a:cubicBezTo>
                  <a:cubicBezTo>
                    <a:pt x="101632" y="116776"/>
                    <a:pt x="79629" y="90107"/>
                    <a:pt x="57817" y="63532"/>
                  </a:cubicBezTo>
                  <a:close/>
                </a:path>
              </a:pathLst>
            </a:custGeom>
            <a:solidFill>
              <a:srgbClr val="73577A"/>
            </a:solidFill>
            <a:ln w="9525" cap="flat">
              <a:noFill/>
              <a:prstDash val="solid"/>
              <a:miter/>
            </a:ln>
          </p:spPr>
          <p:txBody>
            <a:bodyPr rtlCol="0" anchor="ctr"/>
            <a:lstStyle/>
            <a:p>
              <a:endParaRPr lang="es-HN"/>
            </a:p>
          </p:txBody>
        </p:sp>
        <p:sp>
          <p:nvSpPr>
            <p:cNvPr id="136" name="Forma libre: forma 135">
              <a:extLst>
                <a:ext uri="{FF2B5EF4-FFF2-40B4-BE49-F238E27FC236}">
                  <a16:creationId xmlns:a16="http://schemas.microsoft.com/office/drawing/2014/main" id="{3043CDD9-4C00-4A42-83F7-F331ACDBF66D}"/>
                </a:ext>
              </a:extLst>
            </p:cNvPr>
            <p:cNvSpPr/>
            <p:nvPr/>
          </p:nvSpPr>
          <p:spPr>
            <a:xfrm>
              <a:off x="4505650" y="6477371"/>
              <a:ext cx="218063" cy="641871"/>
            </a:xfrm>
            <a:custGeom>
              <a:avLst/>
              <a:gdLst>
                <a:gd name="connsiteX0" fmla="*/ 46632 w 218063"/>
                <a:gd name="connsiteY0" fmla="*/ 13811 h 641871"/>
                <a:gd name="connsiteX1" fmla="*/ 96448 w 218063"/>
                <a:gd name="connsiteY1" fmla="*/ 0 h 641871"/>
                <a:gd name="connsiteX2" fmla="*/ 101401 w 218063"/>
                <a:gd name="connsiteY2" fmla="*/ 11430 h 641871"/>
                <a:gd name="connsiteX3" fmla="*/ 124166 w 218063"/>
                <a:gd name="connsiteY3" fmla="*/ 92678 h 641871"/>
                <a:gd name="connsiteX4" fmla="*/ 183221 w 218063"/>
                <a:gd name="connsiteY4" fmla="*/ 209455 h 641871"/>
                <a:gd name="connsiteX5" fmla="*/ 207605 w 218063"/>
                <a:gd name="connsiteY5" fmla="*/ 451580 h 641871"/>
                <a:gd name="connsiteX6" fmla="*/ 159027 w 218063"/>
                <a:gd name="connsiteY6" fmla="*/ 539115 h 641871"/>
                <a:gd name="connsiteX7" fmla="*/ 204842 w 218063"/>
                <a:gd name="connsiteY7" fmla="*/ 627031 h 641871"/>
                <a:gd name="connsiteX8" fmla="*/ 176267 w 218063"/>
                <a:gd name="connsiteY8" fmla="*/ 631603 h 641871"/>
                <a:gd name="connsiteX9" fmla="*/ 157313 w 218063"/>
                <a:gd name="connsiteY9" fmla="*/ 587407 h 641871"/>
                <a:gd name="connsiteX10" fmla="*/ 150931 w 218063"/>
                <a:gd name="connsiteY10" fmla="*/ 580930 h 641871"/>
                <a:gd name="connsiteX11" fmla="*/ 149788 w 218063"/>
                <a:gd name="connsiteY11" fmla="*/ 603695 h 641871"/>
                <a:gd name="connsiteX12" fmla="*/ 146835 w 218063"/>
                <a:gd name="connsiteY12" fmla="*/ 622078 h 641871"/>
                <a:gd name="connsiteX13" fmla="*/ 132071 w 218063"/>
                <a:gd name="connsiteY13" fmla="*/ 631317 h 641871"/>
                <a:gd name="connsiteX14" fmla="*/ 130738 w 218063"/>
                <a:gd name="connsiteY14" fmla="*/ 589693 h 641871"/>
                <a:gd name="connsiteX15" fmla="*/ 133310 w 218063"/>
                <a:gd name="connsiteY15" fmla="*/ 556546 h 641871"/>
                <a:gd name="connsiteX16" fmla="*/ 132453 w 218063"/>
                <a:gd name="connsiteY16" fmla="*/ 554260 h 641871"/>
                <a:gd name="connsiteX17" fmla="*/ 128166 w 218063"/>
                <a:gd name="connsiteY17" fmla="*/ 550736 h 641871"/>
                <a:gd name="connsiteX18" fmla="*/ 113974 w 218063"/>
                <a:gd name="connsiteY18" fmla="*/ 561975 h 641871"/>
                <a:gd name="connsiteX19" fmla="*/ 75779 w 218063"/>
                <a:gd name="connsiteY19" fmla="*/ 589312 h 641871"/>
                <a:gd name="connsiteX20" fmla="*/ 74636 w 218063"/>
                <a:gd name="connsiteY20" fmla="*/ 588169 h 641871"/>
                <a:gd name="connsiteX21" fmla="*/ 70826 w 218063"/>
                <a:gd name="connsiteY21" fmla="*/ 574834 h 641871"/>
                <a:gd name="connsiteX22" fmla="*/ 97115 w 218063"/>
                <a:gd name="connsiteY22" fmla="*/ 547878 h 641871"/>
                <a:gd name="connsiteX23" fmla="*/ 113593 w 218063"/>
                <a:gd name="connsiteY23" fmla="*/ 540068 h 641871"/>
                <a:gd name="connsiteX24" fmla="*/ 35488 w 218063"/>
                <a:gd name="connsiteY24" fmla="*/ 524256 h 641871"/>
                <a:gd name="connsiteX25" fmla="*/ 4436 w 218063"/>
                <a:gd name="connsiteY25" fmla="*/ 524732 h 641871"/>
                <a:gd name="connsiteX26" fmla="*/ 6437 w 218063"/>
                <a:gd name="connsiteY26" fmla="*/ 502158 h 641871"/>
                <a:gd name="connsiteX27" fmla="*/ 68635 w 218063"/>
                <a:gd name="connsiteY27" fmla="*/ 494729 h 641871"/>
                <a:gd name="connsiteX28" fmla="*/ 131595 w 218063"/>
                <a:gd name="connsiteY28" fmla="*/ 516827 h 641871"/>
                <a:gd name="connsiteX29" fmla="*/ 176649 w 218063"/>
                <a:gd name="connsiteY29" fmla="*/ 319469 h 641871"/>
                <a:gd name="connsiteX30" fmla="*/ 50061 w 218063"/>
                <a:gd name="connsiteY30" fmla="*/ 121063 h 641871"/>
                <a:gd name="connsiteX31" fmla="*/ 10152 w 218063"/>
                <a:gd name="connsiteY31" fmla="*/ 23813 h 641871"/>
                <a:gd name="connsiteX32" fmla="*/ 46632 w 218063"/>
                <a:gd name="connsiteY32" fmla="*/ 13811 h 6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8063" h="641871">
                  <a:moveTo>
                    <a:pt x="46632" y="13811"/>
                  </a:moveTo>
                  <a:cubicBezTo>
                    <a:pt x="63111" y="9144"/>
                    <a:pt x="79684" y="3810"/>
                    <a:pt x="96448" y="0"/>
                  </a:cubicBezTo>
                  <a:cubicBezTo>
                    <a:pt x="97972" y="3905"/>
                    <a:pt x="99591" y="7620"/>
                    <a:pt x="101401" y="11430"/>
                  </a:cubicBezTo>
                  <a:cubicBezTo>
                    <a:pt x="105211" y="39338"/>
                    <a:pt x="112926" y="66580"/>
                    <a:pt x="124166" y="92678"/>
                  </a:cubicBezTo>
                  <a:cubicBezTo>
                    <a:pt x="141406" y="132779"/>
                    <a:pt x="165028" y="169831"/>
                    <a:pt x="183221" y="209455"/>
                  </a:cubicBezTo>
                  <a:cubicBezTo>
                    <a:pt x="218082" y="285274"/>
                    <a:pt x="227893" y="370237"/>
                    <a:pt x="207605" y="451580"/>
                  </a:cubicBezTo>
                  <a:cubicBezTo>
                    <a:pt x="199890" y="482537"/>
                    <a:pt x="187793" y="521684"/>
                    <a:pt x="159027" y="539115"/>
                  </a:cubicBezTo>
                  <a:cubicBezTo>
                    <a:pt x="183792" y="562737"/>
                    <a:pt x="204938" y="594170"/>
                    <a:pt x="204842" y="627031"/>
                  </a:cubicBezTo>
                  <a:cubicBezTo>
                    <a:pt x="204842" y="642747"/>
                    <a:pt x="179125" y="648557"/>
                    <a:pt x="176267" y="631603"/>
                  </a:cubicBezTo>
                  <a:cubicBezTo>
                    <a:pt x="173600" y="615410"/>
                    <a:pt x="167600" y="600361"/>
                    <a:pt x="157313" y="587407"/>
                  </a:cubicBezTo>
                  <a:cubicBezTo>
                    <a:pt x="155408" y="585026"/>
                    <a:pt x="153217" y="582454"/>
                    <a:pt x="150931" y="580930"/>
                  </a:cubicBezTo>
                  <a:cubicBezTo>
                    <a:pt x="151979" y="588550"/>
                    <a:pt x="149978" y="595979"/>
                    <a:pt x="149788" y="603695"/>
                  </a:cubicBezTo>
                  <a:cubicBezTo>
                    <a:pt x="149598" y="609981"/>
                    <a:pt x="149502" y="616363"/>
                    <a:pt x="146835" y="622078"/>
                  </a:cubicBezTo>
                  <a:cubicBezTo>
                    <a:pt x="144168" y="627698"/>
                    <a:pt x="138167" y="632365"/>
                    <a:pt x="132071" y="631317"/>
                  </a:cubicBezTo>
                  <a:cubicBezTo>
                    <a:pt x="116070" y="628745"/>
                    <a:pt x="129690" y="598265"/>
                    <a:pt x="130738" y="589693"/>
                  </a:cubicBezTo>
                  <a:cubicBezTo>
                    <a:pt x="132071" y="578739"/>
                    <a:pt x="131214" y="567404"/>
                    <a:pt x="133310" y="556546"/>
                  </a:cubicBezTo>
                  <a:cubicBezTo>
                    <a:pt x="133024" y="555784"/>
                    <a:pt x="132738" y="555022"/>
                    <a:pt x="132453" y="554260"/>
                  </a:cubicBezTo>
                  <a:cubicBezTo>
                    <a:pt x="131024" y="553022"/>
                    <a:pt x="129595" y="551879"/>
                    <a:pt x="128166" y="550736"/>
                  </a:cubicBezTo>
                  <a:cubicBezTo>
                    <a:pt x="123404" y="554355"/>
                    <a:pt x="118451" y="557975"/>
                    <a:pt x="113974" y="561975"/>
                  </a:cubicBezTo>
                  <a:cubicBezTo>
                    <a:pt x="105116" y="569976"/>
                    <a:pt x="91495" y="605314"/>
                    <a:pt x="75779" y="589312"/>
                  </a:cubicBezTo>
                  <a:cubicBezTo>
                    <a:pt x="75398" y="588931"/>
                    <a:pt x="75017" y="588550"/>
                    <a:pt x="74636" y="588169"/>
                  </a:cubicBezTo>
                  <a:cubicBezTo>
                    <a:pt x="71397" y="584835"/>
                    <a:pt x="69302" y="579501"/>
                    <a:pt x="70826" y="574834"/>
                  </a:cubicBezTo>
                  <a:cubicBezTo>
                    <a:pt x="74541" y="563118"/>
                    <a:pt x="86732" y="553879"/>
                    <a:pt x="97115" y="547878"/>
                  </a:cubicBezTo>
                  <a:cubicBezTo>
                    <a:pt x="102258" y="544925"/>
                    <a:pt x="107783" y="542163"/>
                    <a:pt x="113593" y="540068"/>
                  </a:cubicBezTo>
                  <a:cubicBezTo>
                    <a:pt x="90542" y="525494"/>
                    <a:pt x="62349" y="520255"/>
                    <a:pt x="35488" y="524256"/>
                  </a:cubicBezTo>
                  <a:cubicBezTo>
                    <a:pt x="26344" y="525590"/>
                    <a:pt x="12437" y="532257"/>
                    <a:pt x="4436" y="524732"/>
                  </a:cubicBezTo>
                  <a:cubicBezTo>
                    <a:pt x="-2040" y="518636"/>
                    <a:pt x="-1469" y="506730"/>
                    <a:pt x="6437" y="502158"/>
                  </a:cubicBezTo>
                  <a:cubicBezTo>
                    <a:pt x="25296" y="491395"/>
                    <a:pt x="47870" y="493300"/>
                    <a:pt x="68635" y="494729"/>
                  </a:cubicBezTo>
                  <a:cubicBezTo>
                    <a:pt x="76065" y="495205"/>
                    <a:pt x="134834" y="512731"/>
                    <a:pt x="131595" y="516827"/>
                  </a:cubicBezTo>
                  <a:cubicBezTo>
                    <a:pt x="175506" y="462439"/>
                    <a:pt x="192365" y="387572"/>
                    <a:pt x="176649" y="319469"/>
                  </a:cubicBezTo>
                  <a:cubicBezTo>
                    <a:pt x="158170" y="239649"/>
                    <a:pt x="93495" y="186880"/>
                    <a:pt x="50061" y="121063"/>
                  </a:cubicBezTo>
                  <a:cubicBezTo>
                    <a:pt x="30535" y="91440"/>
                    <a:pt x="15390" y="58769"/>
                    <a:pt x="10152" y="23813"/>
                  </a:cubicBezTo>
                  <a:cubicBezTo>
                    <a:pt x="22344" y="20669"/>
                    <a:pt x="34536" y="17336"/>
                    <a:pt x="46632" y="13811"/>
                  </a:cubicBezTo>
                  <a:close/>
                </a:path>
              </a:pathLst>
            </a:custGeom>
            <a:solidFill>
              <a:srgbClr val="DB6FFF"/>
            </a:solidFill>
            <a:ln w="9525" cap="flat">
              <a:noFill/>
              <a:prstDash val="solid"/>
              <a:miter/>
            </a:ln>
          </p:spPr>
          <p:txBody>
            <a:bodyPr rtlCol="0" anchor="ctr"/>
            <a:lstStyle/>
            <a:p>
              <a:endParaRPr lang="es-HN"/>
            </a:p>
          </p:txBody>
        </p:sp>
        <p:sp>
          <p:nvSpPr>
            <p:cNvPr id="137" name="Forma libre: forma 136">
              <a:extLst>
                <a:ext uri="{FF2B5EF4-FFF2-40B4-BE49-F238E27FC236}">
                  <a16:creationId xmlns:a16="http://schemas.microsoft.com/office/drawing/2014/main" id="{9058C50D-7A2F-4FD2-A32B-7D5DE81DBD8D}"/>
                </a:ext>
              </a:extLst>
            </p:cNvPr>
            <p:cNvSpPr/>
            <p:nvPr/>
          </p:nvSpPr>
          <p:spPr>
            <a:xfrm>
              <a:off x="3943825" y="5544016"/>
              <a:ext cx="713474" cy="826449"/>
            </a:xfrm>
            <a:custGeom>
              <a:avLst/>
              <a:gdLst>
                <a:gd name="connsiteX0" fmla="*/ 205740 w 713474"/>
                <a:gd name="connsiteY0" fmla="*/ 140779 h 826449"/>
                <a:gd name="connsiteX1" fmla="*/ 441388 w 713474"/>
                <a:gd name="connsiteY1" fmla="*/ 235744 h 826449"/>
                <a:gd name="connsiteX2" fmla="*/ 626745 w 713474"/>
                <a:gd name="connsiteY2" fmla="*/ 370523 h 826449"/>
                <a:gd name="connsiteX3" fmla="*/ 706469 w 713474"/>
                <a:gd name="connsiteY3" fmla="*/ 553212 h 826449"/>
                <a:gd name="connsiteX4" fmla="*/ 704469 w 713474"/>
                <a:gd name="connsiteY4" fmla="*/ 711899 h 826449"/>
                <a:gd name="connsiteX5" fmla="*/ 630555 w 713474"/>
                <a:gd name="connsiteY5" fmla="*/ 824389 h 826449"/>
                <a:gd name="connsiteX6" fmla="*/ 614839 w 713474"/>
                <a:gd name="connsiteY6" fmla="*/ 806958 h 826449"/>
                <a:gd name="connsiteX7" fmla="*/ 617220 w 713474"/>
                <a:gd name="connsiteY7" fmla="*/ 667893 h 826449"/>
                <a:gd name="connsiteX8" fmla="*/ 583311 w 713474"/>
                <a:gd name="connsiteY8" fmla="*/ 460724 h 826449"/>
                <a:gd name="connsiteX9" fmla="*/ 391668 w 713474"/>
                <a:gd name="connsiteY9" fmla="*/ 286893 h 826449"/>
                <a:gd name="connsiteX10" fmla="*/ 196310 w 713474"/>
                <a:gd name="connsiteY10" fmla="*/ 192310 h 826449"/>
                <a:gd name="connsiteX11" fmla="*/ 36290 w 713474"/>
                <a:gd name="connsiteY11" fmla="*/ 66008 h 826449"/>
                <a:gd name="connsiteX12" fmla="*/ 191 w 713474"/>
                <a:gd name="connsiteY12" fmla="*/ 762 h 826449"/>
                <a:gd name="connsiteX13" fmla="*/ 0 w 713474"/>
                <a:gd name="connsiteY13" fmla="*/ 0 h 826449"/>
                <a:gd name="connsiteX14" fmla="*/ 205740 w 713474"/>
                <a:gd name="connsiteY14" fmla="*/ 140779 h 8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3474" h="826449">
                  <a:moveTo>
                    <a:pt x="205740" y="140779"/>
                  </a:moveTo>
                  <a:cubicBezTo>
                    <a:pt x="282892" y="175736"/>
                    <a:pt x="364426" y="200120"/>
                    <a:pt x="441388" y="235744"/>
                  </a:cubicBezTo>
                  <a:cubicBezTo>
                    <a:pt x="511112" y="268034"/>
                    <a:pt x="578263" y="309848"/>
                    <a:pt x="626745" y="370523"/>
                  </a:cubicBezTo>
                  <a:cubicBezTo>
                    <a:pt x="668750" y="423196"/>
                    <a:pt x="694944" y="487013"/>
                    <a:pt x="706469" y="553212"/>
                  </a:cubicBezTo>
                  <a:cubicBezTo>
                    <a:pt x="715613" y="605504"/>
                    <a:pt x="716661" y="659892"/>
                    <a:pt x="704469" y="711899"/>
                  </a:cubicBezTo>
                  <a:cubicBezTo>
                    <a:pt x="698754" y="736092"/>
                    <a:pt x="668369" y="842486"/>
                    <a:pt x="630555" y="824389"/>
                  </a:cubicBezTo>
                  <a:cubicBezTo>
                    <a:pt x="623411" y="820960"/>
                    <a:pt x="618554" y="814007"/>
                    <a:pt x="614839" y="806958"/>
                  </a:cubicBezTo>
                  <a:cubicBezTo>
                    <a:pt x="592550" y="764000"/>
                    <a:pt x="606076" y="712089"/>
                    <a:pt x="617220" y="667893"/>
                  </a:cubicBezTo>
                  <a:cubicBezTo>
                    <a:pt x="635508" y="595217"/>
                    <a:pt x="624554" y="523018"/>
                    <a:pt x="583311" y="460724"/>
                  </a:cubicBezTo>
                  <a:cubicBezTo>
                    <a:pt x="535210" y="388048"/>
                    <a:pt x="466154" y="330898"/>
                    <a:pt x="391668" y="286893"/>
                  </a:cubicBezTo>
                  <a:cubicBezTo>
                    <a:pt x="329184" y="250031"/>
                    <a:pt x="260794" y="225171"/>
                    <a:pt x="196310" y="192310"/>
                  </a:cubicBezTo>
                  <a:cubicBezTo>
                    <a:pt x="134874" y="160973"/>
                    <a:pt x="81629" y="117919"/>
                    <a:pt x="36290" y="66008"/>
                  </a:cubicBezTo>
                  <a:cubicBezTo>
                    <a:pt x="19145" y="46482"/>
                    <a:pt x="7715" y="25622"/>
                    <a:pt x="191" y="762"/>
                  </a:cubicBezTo>
                  <a:cubicBezTo>
                    <a:pt x="95" y="476"/>
                    <a:pt x="95" y="286"/>
                    <a:pt x="0" y="0"/>
                  </a:cubicBezTo>
                  <a:cubicBezTo>
                    <a:pt x="61817" y="57150"/>
                    <a:pt x="128588" y="105823"/>
                    <a:pt x="205740" y="140779"/>
                  </a:cubicBezTo>
                  <a:close/>
                </a:path>
              </a:pathLst>
            </a:custGeom>
            <a:solidFill>
              <a:srgbClr val="FF7B7B"/>
            </a:solidFill>
            <a:ln w="9525" cap="flat">
              <a:noFill/>
              <a:prstDash val="solid"/>
              <a:miter/>
            </a:ln>
          </p:spPr>
          <p:txBody>
            <a:bodyPr rtlCol="0" anchor="ctr"/>
            <a:lstStyle/>
            <a:p>
              <a:endParaRPr lang="es-HN"/>
            </a:p>
          </p:txBody>
        </p:sp>
      </p:grpSp>
      <p:grpSp>
        <p:nvGrpSpPr>
          <p:cNvPr id="138" name="Gráfico 7">
            <a:extLst>
              <a:ext uri="{FF2B5EF4-FFF2-40B4-BE49-F238E27FC236}">
                <a16:creationId xmlns:a16="http://schemas.microsoft.com/office/drawing/2014/main" id="{78F5B947-A885-4630-9E18-3844DFD275BF}"/>
              </a:ext>
            </a:extLst>
          </p:cNvPr>
          <p:cNvGrpSpPr/>
          <p:nvPr/>
        </p:nvGrpSpPr>
        <p:grpSpPr>
          <a:xfrm>
            <a:off x="4823192" y="5910115"/>
            <a:ext cx="954654" cy="1034325"/>
            <a:chOff x="4611029" y="5794232"/>
            <a:chExt cx="954654" cy="1034325"/>
          </a:xfrm>
        </p:grpSpPr>
        <p:sp>
          <p:nvSpPr>
            <p:cNvPr id="139" name="Forma libre: forma 138">
              <a:extLst>
                <a:ext uri="{FF2B5EF4-FFF2-40B4-BE49-F238E27FC236}">
                  <a16:creationId xmlns:a16="http://schemas.microsoft.com/office/drawing/2014/main" id="{BFBD1FF9-0959-4CCC-84A4-F3329F0A45C7}"/>
                </a:ext>
              </a:extLst>
            </p:cNvPr>
            <p:cNvSpPr/>
            <p:nvPr/>
          </p:nvSpPr>
          <p:spPr>
            <a:xfrm>
              <a:off x="4611029" y="5794232"/>
              <a:ext cx="954654" cy="1034325"/>
            </a:xfrm>
            <a:custGeom>
              <a:avLst/>
              <a:gdLst>
                <a:gd name="connsiteX0" fmla="*/ 158422 w 954654"/>
                <a:gd name="connsiteY0" fmla="*/ 936981 h 1034325"/>
                <a:gd name="connsiteX1" fmla="*/ 108226 w 954654"/>
                <a:gd name="connsiteY1" fmla="*/ 1024801 h 1034325"/>
                <a:gd name="connsiteX2" fmla="*/ 100987 w 954654"/>
                <a:gd name="connsiteY2" fmla="*/ 1034326 h 1034325"/>
                <a:gd name="connsiteX3" fmla="*/ 98891 w 954654"/>
                <a:gd name="connsiteY3" fmla="*/ 1032802 h 1034325"/>
                <a:gd name="connsiteX4" fmla="*/ 22596 w 954654"/>
                <a:gd name="connsiteY4" fmla="*/ 964222 h 1034325"/>
                <a:gd name="connsiteX5" fmla="*/ 17452 w 954654"/>
                <a:gd name="connsiteY5" fmla="*/ 960126 h 1034325"/>
                <a:gd name="connsiteX6" fmla="*/ 85175 w 954654"/>
                <a:gd name="connsiteY6" fmla="*/ 878402 h 1034325"/>
                <a:gd name="connsiteX7" fmla="*/ 89176 w 954654"/>
                <a:gd name="connsiteY7" fmla="*/ 875830 h 1034325"/>
                <a:gd name="connsiteX8" fmla="*/ 55457 w 954654"/>
                <a:gd name="connsiteY8" fmla="*/ 668947 h 1034325"/>
                <a:gd name="connsiteX9" fmla="*/ 82413 w 954654"/>
                <a:gd name="connsiteY9" fmla="*/ 518262 h 1034325"/>
                <a:gd name="connsiteX10" fmla="*/ 5832 w 954654"/>
                <a:gd name="connsiteY10" fmla="*/ 370243 h 1034325"/>
                <a:gd name="connsiteX11" fmla="*/ 37169 w 954654"/>
                <a:gd name="connsiteY11" fmla="*/ 259753 h 1034325"/>
                <a:gd name="connsiteX12" fmla="*/ 122894 w 954654"/>
                <a:gd name="connsiteY12" fmla="*/ 370148 h 1034325"/>
                <a:gd name="connsiteX13" fmla="*/ 129562 w 954654"/>
                <a:gd name="connsiteY13" fmla="*/ 504069 h 1034325"/>
                <a:gd name="connsiteX14" fmla="*/ 130133 w 954654"/>
                <a:gd name="connsiteY14" fmla="*/ 504165 h 1034325"/>
                <a:gd name="connsiteX15" fmla="*/ 215668 w 954654"/>
                <a:gd name="connsiteY15" fmla="*/ 343668 h 1034325"/>
                <a:gd name="connsiteX16" fmla="*/ 324157 w 954654"/>
                <a:gd name="connsiteY16" fmla="*/ 271659 h 1034325"/>
                <a:gd name="connsiteX17" fmla="*/ 307584 w 954654"/>
                <a:gd name="connsiteY17" fmla="*/ 209652 h 1034325"/>
                <a:gd name="connsiteX18" fmla="*/ 287867 w 954654"/>
                <a:gd name="connsiteY18" fmla="*/ 113639 h 1034325"/>
                <a:gd name="connsiteX19" fmla="*/ 321109 w 954654"/>
                <a:gd name="connsiteY19" fmla="*/ 6 h 1034325"/>
                <a:gd name="connsiteX20" fmla="*/ 391690 w 954654"/>
                <a:gd name="connsiteY20" fmla="*/ 103638 h 1034325"/>
                <a:gd name="connsiteX21" fmla="*/ 366258 w 954654"/>
                <a:gd name="connsiteY21" fmla="*/ 249847 h 1034325"/>
                <a:gd name="connsiteX22" fmla="*/ 408168 w 954654"/>
                <a:gd name="connsiteY22" fmla="*/ 212700 h 1034325"/>
                <a:gd name="connsiteX23" fmla="*/ 477796 w 954654"/>
                <a:gd name="connsiteY23" fmla="*/ 155454 h 1034325"/>
                <a:gd name="connsiteX24" fmla="*/ 592762 w 954654"/>
                <a:gd name="connsiteY24" fmla="*/ 179934 h 1034325"/>
                <a:gd name="connsiteX25" fmla="*/ 501894 w 954654"/>
                <a:gd name="connsiteY25" fmla="*/ 276327 h 1034325"/>
                <a:gd name="connsiteX26" fmla="*/ 422265 w 954654"/>
                <a:gd name="connsiteY26" fmla="*/ 299853 h 1034325"/>
                <a:gd name="connsiteX27" fmla="*/ 356066 w 954654"/>
                <a:gd name="connsiteY27" fmla="*/ 304330 h 1034325"/>
                <a:gd name="connsiteX28" fmla="*/ 306917 w 954654"/>
                <a:gd name="connsiteY28" fmla="*/ 390531 h 1034325"/>
                <a:gd name="connsiteX29" fmla="*/ 159565 w 954654"/>
                <a:gd name="connsiteY29" fmla="*/ 515785 h 1034325"/>
                <a:gd name="connsiteX30" fmla="*/ 182616 w 954654"/>
                <a:gd name="connsiteY30" fmla="*/ 655707 h 1034325"/>
                <a:gd name="connsiteX31" fmla="*/ 124228 w 954654"/>
                <a:gd name="connsiteY31" fmla="*/ 866305 h 1034325"/>
                <a:gd name="connsiteX32" fmla="*/ 123942 w 954654"/>
                <a:gd name="connsiteY32" fmla="*/ 867543 h 1034325"/>
                <a:gd name="connsiteX33" fmla="*/ 155279 w 954654"/>
                <a:gd name="connsiteY33" fmla="*/ 890499 h 1034325"/>
                <a:gd name="connsiteX34" fmla="*/ 283676 w 954654"/>
                <a:gd name="connsiteY34" fmla="*/ 742004 h 1034325"/>
                <a:gd name="connsiteX35" fmla="*/ 379879 w 954654"/>
                <a:gd name="connsiteY35" fmla="*/ 691998 h 1034325"/>
                <a:gd name="connsiteX36" fmla="*/ 382450 w 954654"/>
                <a:gd name="connsiteY36" fmla="*/ 550932 h 1034325"/>
                <a:gd name="connsiteX37" fmla="*/ 436171 w 954654"/>
                <a:gd name="connsiteY37" fmla="*/ 467208 h 1034325"/>
                <a:gd name="connsiteX38" fmla="*/ 399214 w 954654"/>
                <a:gd name="connsiteY38" fmla="*/ 393675 h 1034325"/>
                <a:gd name="connsiteX39" fmla="*/ 422360 w 954654"/>
                <a:gd name="connsiteY39" fmla="*/ 327666 h 1034325"/>
                <a:gd name="connsiteX40" fmla="*/ 471128 w 954654"/>
                <a:gd name="connsiteY40" fmla="*/ 380911 h 1034325"/>
                <a:gd name="connsiteX41" fmla="*/ 477891 w 954654"/>
                <a:gd name="connsiteY41" fmla="*/ 413868 h 1034325"/>
                <a:gd name="connsiteX42" fmla="*/ 577903 w 954654"/>
                <a:gd name="connsiteY42" fmla="*/ 342621 h 1034325"/>
                <a:gd name="connsiteX43" fmla="*/ 570665 w 954654"/>
                <a:gd name="connsiteY43" fmla="*/ 419868 h 1034325"/>
                <a:gd name="connsiteX44" fmla="*/ 488083 w 954654"/>
                <a:gd name="connsiteY44" fmla="*/ 482829 h 1034325"/>
                <a:gd name="connsiteX45" fmla="*/ 492750 w 954654"/>
                <a:gd name="connsiteY45" fmla="*/ 561600 h 1034325"/>
                <a:gd name="connsiteX46" fmla="*/ 418074 w 954654"/>
                <a:gd name="connsiteY46" fmla="*/ 726288 h 1034325"/>
                <a:gd name="connsiteX47" fmla="*/ 418836 w 954654"/>
                <a:gd name="connsiteY47" fmla="*/ 728192 h 1034325"/>
                <a:gd name="connsiteX48" fmla="*/ 490083 w 954654"/>
                <a:gd name="connsiteY48" fmla="*/ 718953 h 1034325"/>
                <a:gd name="connsiteX49" fmla="*/ 579618 w 954654"/>
                <a:gd name="connsiteY49" fmla="*/ 715048 h 1034325"/>
                <a:gd name="connsiteX50" fmla="*/ 636387 w 954654"/>
                <a:gd name="connsiteY50" fmla="*/ 731050 h 1034325"/>
                <a:gd name="connsiteX51" fmla="*/ 672296 w 954654"/>
                <a:gd name="connsiteY51" fmla="*/ 613702 h 1034325"/>
                <a:gd name="connsiteX52" fmla="*/ 715825 w 954654"/>
                <a:gd name="connsiteY52" fmla="*/ 579412 h 1034325"/>
                <a:gd name="connsiteX53" fmla="*/ 701252 w 954654"/>
                <a:gd name="connsiteY53" fmla="*/ 531406 h 1034325"/>
                <a:gd name="connsiteX54" fmla="*/ 685060 w 954654"/>
                <a:gd name="connsiteY54" fmla="*/ 464255 h 1034325"/>
                <a:gd name="connsiteX55" fmla="*/ 726493 w 954654"/>
                <a:gd name="connsiteY55" fmla="*/ 376625 h 1034325"/>
                <a:gd name="connsiteX56" fmla="*/ 726684 w 954654"/>
                <a:gd name="connsiteY56" fmla="*/ 376625 h 1034325"/>
                <a:gd name="connsiteX57" fmla="*/ 770118 w 954654"/>
                <a:gd name="connsiteY57" fmla="*/ 270326 h 1034325"/>
                <a:gd name="connsiteX58" fmla="*/ 850128 w 954654"/>
                <a:gd name="connsiteY58" fmla="*/ 230797 h 1034325"/>
                <a:gd name="connsiteX59" fmla="*/ 844223 w 954654"/>
                <a:gd name="connsiteY59" fmla="*/ 310045 h 1034325"/>
                <a:gd name="connsiteX60" fmla="*/ 752116 w 954654"/>
                <a:gd name="connsiteY60" fmla="*/ 384245 h 1034325"/>
                <a:gd name="connsiteX61" fmla="*/ 785929 w 954654"/>
                <a:gd name="connsiteY61" fmla="*/ 446157 h 1034325"/>
                <a:gd name="connsiteX62" fmla="*/ 766975 w 954654"/>
                <a:gd name="connsiteY62" fmla="*/ 554075 h 1034325"/>
                <a:gd name="connsiteX63" fmla="*/ 788406 w 954654"/>
                <a:gd name="connsiteY63" fmla="*/ 529025 h 1034325"/>
                <a:gd name="connsiteX64" fmla="*/ 841365 w 954654"/>
                <a:gd name="connsiteY64" fmla="*/ 479114 h 1034325"/>
                <a:gd name="connsiteX65" fmla="*/ 946902 w 954654"/>
                <a:gd name="connsiteY65" fmla="*/ 474923 h 1034325"/>
                <a:gd name="connsiteX66" fmla="*/ 909754 w 954654"/>
                <a:gd name="connsiteY66" fmla="*/ 552075 h 1034325"/>
                <a:gd name="connsiteX67" fmla="*/ 774118 w 954654"/>
                <a:gd name="connsiteY67" fmla="*/ 600558 h 1034325"/>
                <a:gd name="connsiteX68" fmla="*/ 690965 w 954654"/>
                <a:gd name="connsiteY68" fmla="*/ 740004 h 1034325"/>
                <a:gd name="connsiteX69" fmla="*/ 785167 w 954654"/>
                <a:gd name="connsiteY69" fmla="*/ 719906 h 1034325"/>
                <a:gd name="connsiteX70" fmla="*/ 907945 w 954654"/>
                <a:gd name="connsiteY70" fmla="*/ 753148 h 1034325"/>
                <a:gd name="connsiteX71" fmla="*/ 844603 w 954654"/>
                <a:gd name="connsiteY71" fmla="*/ 808203 h 1034325"/>
                <a:gd name="connsiteX72" fmla="*/ 676773 w 954654"/>
                <a:gd name="connsiteY72" fmla="*/ 766007 h 1034325"/>
                <a:gd name="connsiteX73" fmla="*/ 670391 w 954654"/>
                <a:gd name="connsiteY73" fmla="*/ 767340 h 1034325"/>
                <a:gd name="connsiteX74" fmla="*/ 672582 w 954654"/>
                <a:gd name="connsiteY74" fmla="*/ 781247 h 1034325"/>
                <a:gd name="connsiteX75" fmla="*/ 581714 w 954654"/>
                <a:gd name="connsiteY75" fmla="*/ 826491 h 1034325"/>
                <a:gd name="connsiteX76" fmla="*/ 420074 w 954654"/>
                <a:gd name="connsiteY76" fmla="*/ 765912 h 1034325"/>
                <a:gd name="connsiteX77" fmla="*/ 348160 w 954654"/>
                <a:gd name="connsiteY77" fmla="*/ 849446 h 1034325"/>
                <a:gd name="connsiteX78" fmla="*/ 160708 w 954654"/>
                <a:gd name="connsiteY78" fmla="*/ 927932 h 1034325"/>
                <a:gd name="connsiteX79" fmla="*/ 158422 w 954654"/>
                <a:gd name="connsiteY79" fmla="*/ 936981 h 103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54654" h="1034325">
                  <a:moveTo>
                    <a:pt x="158422" y="936981"/>
                  </a:moveTo>
                  <a:cubicBezTo>
                    <a:pt x="149088" y="968508"/>
                    <a:pt x="127466" y="998607"/>
                    <a:pt x="108226" y="1024801"/>
                  </a:cubicBezTo>
                  <a:cubicBezTo>
                    <a:pt x="105844" y="1028040"/>
                    <a:pt x="103368" y="1031088"/>
                    <a:pt x="100987" y="1034326"/>
                  </a:cubicBezTo>
                  <a:cubicBezTo>
                    <a:pt x="100320" y="1033850"/>
                    <a:pt x="99558" y="1033278"/>
                    <a:pt x="98891" y="1032802"/>
                  </a:cubicBezTo>
                  <a:cubicBezTo>
                    <a:pt x="74602" y="1008323"/>
                    <a:pt x="48599" y="985463"/>
                    <a:pt x="22596" y="964222"/>
                  </a:cubicBezTo>
                  <a:cubicBezTo>
                    <a:pt x="20881" y="962888"/>
                    <a:pt x="19167" y="961460"/>
                    <a:pt x="17452" y="960126"/>
                  </a:cubicBezTo>
                  <a:cubicBezTo>
                    <a:pt x="35359" y="928027"/>
                    <a:pt x="56886" y="898214"/>
                    <a:pt x="85175" y="878402"/>
                  </a:cubicBezTo>
                  <a:cubicBezTo>
                    <a:pt x="86509" y="877449"/>
                    <a:pt x="87842" y="876592"/>
                    <a:pt x="89176" y="875830"/>
                  </a:cubicBezTo>
                  <a:cubicBezTo>
                    <a:pt x="63268" y="810012"/>
                    <a:pt x="58981" y="739051"/>
                    <a:pt x="55457" y="668947"/>
                  </a:cubicBezTo>
                  <a:cubicBezTo>
                    <a:pt x="53266" y="626275"/>
                    <a:pt x="45361" y="549885"/>
                    <a:pt x="82413" y="518262"/>
                  </a:cubicBezTo>
                  <a:cubicBezTo>
                    <a:pt x="46599" y="477875"/>
                    <a:pt x="19453" y="420916"/>
                    <a:pt x="5832" y="370243"/>
                  </a:cubicBezTo>
                  <a:cubicBezTo>
                    <a:pt x="-1883" y="341573"/>
                    <a:pt x="-9694" y="260610"/>
                    <a:pt x="37169" y="259753"/>
                  </a:cubicBezTo>
                  <a:cubicBezTo>
                    <a:pt x="87652" y="258801"/>
                    <a:pt x="112226" y="331572"/>
                    <a:pt x="122894" y="370148"/>
                  </a:cubicBezTo>
                  <a:cubicBezTo>
                    <a:pt x="134896" y="413868"/>
                    <a:pt x="136801" y="459587"/>
                    <a:pt x="129562" y="504069"/>
                  </a:cubicBezTo>
                  <a:cubicBezTo>
                    <a:pt x="129752" y="504069"/>
                    <a:pt x="129943" y="504165"/>
                    <a:pt x="130133" y="504165"/>
                  </a:cubicBezTo>
                  <a:cubicBezTo>
                    <a:pt x="145564" y="447110"/>
                    <a:pt x="184235" y="391008"/>
                    <a:pt x="215668" y="343668"/>
                  </a:cubicBezTo>
                  <a:cubicBezTo>
                    <a:pt x="235480" y="313760"/>
                    <a:pt x="281581" y="259562"/>
                    <a:pt x="324157" y="271659"/>
                  </a:cubicBezTo>
                  <a:cubicBezTo>
                    <a:pt x="317776" y="251371"/>
                    <a:pt x="313013" y="229559"/>
                    <a:pt x="307584" y="209652"/>
                  </a:cubicBezTo>
                  <a:cubicBezTo>
                    <a:pt x="298916" y="178219"/>
                    <a:pt x="292439" y="145929"/>
                    <a:pt x="287867" y="113639"/>
                  </a:cubicBezTo>
                  <a:cubicBezTo>
                    <a:pt x="284057" y="86970"/>
                    <a:pt x="274818" y="-851"/>
                    <a:pt x="321109" y="6"/>
                  </a:cubicBezTo>
                  <a:cubicBezTo>
                    <a:pt x="369401" y="959"/>
                    <a:pt x="391309" y="65348"/>
                    <a:pt x="391690" y="103638"/>
                  </a:cubicBezTo>
                  <a:cubicBezTo>
                    <a:pt x="392166" y="150597"/>
                    <a:pt x="383403" y="203460"/>
                    <a:pt x="366258" y="249847"/>
                  </a:cubicBezTo>
                  <a:cubicBezTo>
                    <a:pt x="379783" y="236893"/>
                    <a:pt x="394452" y="224891"/>
                    <a:pt x="408168" y="212700"/>
                  </a:cubicBezTo>
                  <a:cubicBezTo>
                    <a:pt x="430456" y="192983"/>
                    <a:pt x="452269" y="171075"/>
                    <a:pt x="477796" y="155454"/>
                  </a:cubicBezTo>
                  <a:cubicBezTo>
                    <a:pt x="513515" y="133642"/>
                    <a:pt x="577713" y="130023"/>
                    <a:pt x="592762" y="179934"/>
                  </a:cubicBezTo>
                  <a:cubicBezTo>
                    <a:pt x="607622" y="229368"/>
                    <a:pt x="536851" y="261372"/>
                    <a:pt x="501894" y="276327"/>
                  </a:cubicBezTo>
                  <a:cubicBezTo>
                    <a:pt x="476367" y="287280"/>
                    <a:pt x="449697" y="295281"/>
                    <a:pt x="422265" y="299853"/>
                  </a:cubicBezTo>
                  <a:cubicBezTo>
                    <a:pt x="402548" y="303187"/>
                    <a:pt x="377021" y="308331"/>
                    <a:pt x="356066" y="304330"/>
                  </a:cubicBezTo>
                  <a:cubicBezTo>
                    <a:pt x="360543" y="335001"/>
                    <a:pt x="325396" y="372434"/>
                    <a:pt x="306917" y="390531"/>
                  </a:cubicBezTo>
                  <a:cubicBezTo>
                    <a:pt x="261102" y="435394"/>
                    <a:pt x="209476" y="475113"/>
                    <a:pt x="159565" y="515785"/>
                  </a:cubicBezTo>
                  <a:cubicBezTo>
                    <a:pt x="193284" y="544836"/>
                    <a:pt x="188807" y="619227"/>
                    <a:pt x="182616" y="655707"/>
                  </a:cubicBezTo>
                  <a:cubicBezTo>
                    <a:pt x="170614" y="726097"/>
                    <a:pt x="152231" y="799630"/>
                    <a:pt x="124228" y="866305"/>
                  </a:cubicBezTo>
                  <a:cubicBezTo>
                    <a:pt x="124132" y="866781"/>
                    <a:pt x="124037" y="867162"/>
                    <a:pt x="123942" y="867543"/>
                  </a:cubicBezTo>
                  <a:cubicBezTo>
                    <a:pt x="137467" y="869544"/>
                    <a:pt x="148707" y="878116"/>
                    <a:pt x="155279" y="890499"/>
                  </a:cubicBezTo>
                  <a:cubicBezTo>
                    <a:pt x="199951" y="842683"/>
                    <a:pt x="237956" y="788962"/>
                    <a:pt x="283676" y="742004"/>
                  </a:cubicBezTo>
                  <a:cubicBezTo>
                    <a:pt x="308251" y="716858"/>
                    <a:pt x="346160" y="684282"/>
                    <a:pt x="379879" y="691998"/>
                  </a:cubicBezTo>
                  <a:cubicBezTo>
                    <a:pt x="373116" y="646087"/>
                    <a:pt x="375878" y="595890"/>
                    <a:pt x="382450" y="550932"/>
                  </a:cubicBezTo>
                  <a:cubicBezTo>
                    <a:pt x="387022" y="519404"/>
                    <a:pt x="403596" y="477018"/>
                    <a:pt x="436171" y="467208"/>
                  </a:cubicBezTo>
                  <a:cubicBezTo>
                    <a:pt x="417502" y="446062"/>
                    <a:pt x="405025" y="422821"/>
                    <a:pt x="399214" y="393675"/>
                  </a:cubicBezTo>
                  <a:cubicBezTo>
                    <a:pt x="394547" y="370434"/>
                    <a:pt x="392356" y="334524"/>
                    <a:pt x="422360" y="327666"/>
                  </a:cubicBezTo>
                  <a:cubicBezTo>
                    <a:pt x="450935" y="321094"/>
                    <a:pt x="464270" y="360337"/>
                    <a:pt x="471128" y="380911"/>
                  </a:cubicBezTo>
                  <a:cubicBezTo>
                    <a:pt x="474748" y="391770"/>
                    <a:pt x="477034" y="402819"/>
                    <a:pt x="477891" y="413868"/>
                  </a:cubicBezTo>
                  <a:cubicBezTo>
                    <a:pt x="500370" y="363861"/>
                    <a:pt x="536946" y="310045"/>
                    <a:pt x="577903" y="342621"/>
                  </a:cubicBezTo>
                  <a:cubicBezTo>
                    <a:pt x="603621" y="363099"/>
                    <a:pt x="586285" y="399199"/>
                    <a:pt x="570665" y="419868"/>
                  </a:cubicBezTo>
                  <a:cubicBezTo>
                    <a:pt x="550472" y="446538"/>
                    <a:pt x="519134" y="467588"/>
                    <a:pt x="488083" y="482829"/>
                  </a:cubicBezTo>
                  <a:cubicBezTo>
                    <a:pt x="503037" y="503688"/>
                    <a:pt x="500751" y="538359"/>
                    <a:pt x="492750" y="561600"/>
                  </a:cubicBezTo>
                  <a:cubicBezTo>
                    <a:pt x="473224" y="617988"/>
                    <a:pt x="443791" y="672186"/>
                    <a:pt x="418074" y="726288"/>
                  </a:cubicBezTo>
                  <a:cubicBezTo>
                    <a:pt x="418360" y="726954"/>
                    <a:pt x="418550" y="727526"/>
                    <a:pt x="418836" y="728192"/>
                  </a:cubicBezTo>
                  <a:cubicBezTo>
                    <a:pt x="442172" y="723049"/>
                    <a:pt x="466651" y="721430"/>
                    <a:pt x="490083" y="718953"/>
                  </a:cubicBezTo>
                  <a:cubicBezTo>
                    <a:pt x="519610" y="715810"/>
                    <a:pt x="549900" y="712286"/>
                    <a:pt x="579618" y="715048"/>
                  </a:cubicBezTo>
                  <a:cubicBezTo>
                    <a:pt x="596668" y="716667"/>
                    <a:pt x="618290" y="721525"/>
                    <a:pt x="636387" y="731050"/>
                  </a:cubicBezTo>
                  <a:cubicBezTo>
                    <a:pt x="638292" y="690569"/>
                    <a:pt x="650960" y="646278"/>
                    <a:pt x="672296" y="613702"/>
                  </a:cubicBezTo>
                  <a:cubicBezTo>
                    <a:pt x="682583" y="598081"/>
                    <a:pt x="698299" y="584651"/>
                    <a:pt x="715825" y="579412"/>
                  </a:cubicBezTo>
                  <a:cubicBezTo>
                    <a:pt x="709063" y="564553"/>
                    <a:pt x="705253" y="543693"/>
                    <a:pt x="701252" y="531406"/>
                  </a:cubicBezTo>
                  <a:cubicBezTo>
                    <a:pt x="694013" y="509499"/>
                    <a:pt x="687536" y="487305"/>
                    <a:pt x="685060" y="464255"/>
                  </a:cubicBezTo>
                  <a:cubicBezTo>
                    <a:pt x="681821" y="434346"/>
                    <a:pt x="683917" y="373577"/>
                    <a:pt x="726493" y="376625"/>
                  </a:cubicBezTo>
                  <a:cubicBezTo>
                    <a:pt x="726589" y="376625"/>
                    <a:pt x="726589" y="376625"/>
                    <a:pt x="726684" y="376625"/>
                  </a:cubicBezTo>
                  <a:cubicBezTo>
                    <a:pt x="732113" y="338525"/>
                    <a:pt x="745924" y="300711"/>
                    <a:pt x="770118" y="270326"/>
                  </a:cubicBezTo>
                  <a:cubicBezTo>
                    <a:pt x="785549" y="250990"/>
                    <a:pt x="822029" y="213271"/>
                    <a:pt x="850128" y="230797"/>
                  </a:cubicBezTo>
                  <a:cubicBezTo>
                    <a:pt x="879274" y="248895"/>
                    <a:pt x="859367" y="290709"/>
                    <a:pt x="844223" y="310045"/>
                  </a:cubicBezTo>
                  <a:cubicBezTo>
                    <a:pt x="820219" y="340620"/>
                    <a:pt x="788311" y="368910"/>
                    <a:pt x="752116" y="384245"/>
                  </a:cubicBezTo>
                  <a:cubicBezTo>
                    <a:pt x="773452" y="396246"/>
                    <a:pt x="786120" y="420630"/>
                    <a:pt x="785929" y="446157"/>
                  </a:cubicBezTo>
                  <a:cubicBezTo>
                    <a:pt x="785739" y="481304"/>
                    <a:pt x="778881" y="519404"/>
                    <a:pt x="766975" y="554075"/>
                  </a:cubicBezTo>
                  <a:cubicBezTo>
                    <a:pt x="773833" y="545217"/>
                    <a:pt x="781453" y="536931"/>
                    <a:pt x="788406" y="529025"/>
                  </a:cubicBezTo>
                  <a:cubicBezTo>
                    <a:pt x="804503" y="510927"/>
                    <a:pt x="821458" y="493020"/>
                    <a:pt x="841365" y="479114"/>
                  </a:cubicBezTo>
                  <a:cubicBezTo>
                    <a:pt x="869178" y="459587"/>
                    <a:pt x="920518" y="444252"/>
                    <a:pt x="946902" y="474923"/>
                  </a:cubicBezTo>
                  <a:cubicBezTo>
                    <a:pt x="971381" y="503212"/>
                    <a:pt x="932043" y="537312"/>
                    <a:pt x="909754" y="552075"/>
                  </a:cubicBezTo>
                  <a:cubicBezTo>
                    <a:pt x="869178" y="579031"/>
                    <a:pt x="819839" y="585794"/>
                    <a:pt x="774118" y="600558"/>
                  </a:cubicBezTo>
                  <a:cubicBezTo>
                    <a:pt x="799741" y="640658"/>
                    <a:pt x="737161" y="703999"/>
                    <a:pt x="690965" y="740004"/>
                  </a:cubicBezTo>
                  <a:cubicBezTo>
                    <a:pt x="720398" y="727050"/>
                    <a:pt x="754783" y="721811"/>
                    <a:pt x="785167" y="719906"/>
                  </a:cubicBezTo>
                  <a:cubicBezTo>
                    <a:pt x="820886" y="717620"/>
                    <a:pt x="889466" y="713810"/>
                    <a:pt x="907945" y="753148"/>
                  </a:cubicBezTo>
                  <a:cubicBezTo>
                    <a:pt x="928328" y="796296"/>
                    <a:pt x="876893" y="811060"/>
                    <a:pt x="844603" y="808203"/>
                  </a:cubicBezTo>
                  <a:cubicBezTo>
                    <a:pt x="788120" y="803250"/>
                    <a:pt x="731161" y="781152"/>
                    <a:pt x="676773" y="766007"/>
                  </a:cubicBezTo>
                  <a:cubicBezTo>
                    <a:pt x="674677" y="766483"/>
                    <a:pt x="672487" y="766959"/>
                    <a:pt x="670391" y="767340"/>
                  </a:cubicBezTo>
                  <a:cubicBezTo>
                    <a:pt x="671725" y="771627"/>
                    <a:pt x="672487" y="776294"/>
                    <a:pt x="672582" y="781247"/>
                  </a:cubicBezTo>
                  <a:cubicBezTo>
                    <a:pt x="673058" y="829443"/>
                    <a:pt x="616289" y="833063"/>
                    <a:pt x="581714" y="826491"/>
                  </a:cubicBezTo>
                  <a:cubicBezTo>
                    <a:pt x="526373" y="816013"/>
                    <a:pt x="468842" y="795725"/>
                    <a:pt x="420074" y="765912"/>
                  </a:cubicBezTo>
                  <a:cubicBezTo>
                    <a:pt x="410549" y="801059"/>
                    <a:pt x="375307" y="834682"/>
                    <a:pt x="348160" y="849446"/>
                  </a:cubicBezTo>
                  <a:cubicBezTo>
                    <a:pt x="289486" y="881259"/>
                    <a:pt x="225955" y="912216"/>
                    <a:pt x="160708" y="927932"/>
                  </a:cubicBezTo>
                  <a:cubicBezTo>
                    <a:pt x="159946" y="930885"/>
                    <a:pt x="159375" y="933837"/>
                    <a:pt x="158422" y="936981"/>
                  </a:cubicBezTo>
                  <a:close/>
                </a:path>
              </a:pathLst>
            </a:custGeom>
            <a:solidFill>
              <a:srgbClr val="0DFFD8"/>
            </a:solidFill>
            <a:ln w="9525" cap="flat">
              <a:noFill/>
              <a:prstDash val="solid"/>
              <a:miter/>
            </a:ln>
          </p:spPr>
          <p:txBody>
            <a:bodyPr rtlCol="0" anchor="ctr"/>
            <a:lstStyle/>
            <a:p>
              <a:endParaRPr lang="es-HN"/>
            </a:p>
          </p:txBody>
        </p:sp>
        <p:sp>
          <p:nvSpPr>
            <p:cNvPr id="140" name="Forma libre: forma 139">
              <a:extLst>
                <a:ext uri="{FF2B5EF4-FFF2-40B4-BE49-F238E27FC236}">
                  <a16:creationId xmlns:a16="http://schemas.microsoft.com/office/drawing/2014/main" id="{7FD72410-0EDA-4DA1-9DB4-48E6415642AA}"/>
                </a:ext>
              </a:extLst>
            </p:cNvPr>
            <p:cNvSpPr/>
            <p:nvPr/>
          </p:nvSpPr>
          <p:spPr>
            <a:xfrm>
              <a:off x="4694295" y="6763900"/>
              <a:ext cx="20488" cy="20402"/>
            </a:xfrm>
            <a:custGeom>
              <a:avLst/>
              <a:gdLst>
                <a:gd name="connsiteX0" fmla="*/ 15435 w 20488"/>
                <a:gd name="connsiteY0" fmla="*/ 1412 h 20402"/>
                <a:gd name="connsiteX1" fmla="*/ 19055 w 20488"/>
                <a:gd name="connsiteY1" fmla="*/ 15413 h 20402"/>
                <a:gd name="connsiteX2" fmla="*/ 5053 w 20488"/>
                <a:gd name="connsiteY2" fmla="*/ 19033 h 20402"/>
                <a:gd name="connsiteX3" fmla="*/ 1434 w 20488"/>
                <a:gd name="connsiteY3" fmla="*/ 5031 h 20402"/>
                <a:gd name="connsiteX4" fmla="*/ 15435 w 20488"/>
                <a:gd name="connsiteY4" fmla="*/ 1412 h 2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8" h="20402">
                  <a:moveTo>
                    <a:pt x="15435" y="1412"/>
                  </a:moveTo>
                  <a:cubicBezTo>
                    <a:pt x="20007" y="4174"/>
                    <a:pt x="22103" y="10746"/>
                    <a:pt x="19055" y="15413"/>
                  </a:cubicBezTo>
                  <a:cubicBezTo>
                    <a:pt x="16007" y="20081"/>
                    <a:pt x="10006" y="21890"/>
                    <a:pt x="5053" y="19033"/>
                  </a:cubicBezTo>
                  <a:cubicBezTo>
                    <a:pt x="481" y="16271"/>
                    <a:pt x="-1614" y="9698"/>
                    <a:pt x="1434" y="5031"/>
                  </a:cubicBezTo>
                  <a:cubicBezTo>
                    <a:pt x="4482" y="364"/>
                    <a:pt x="10482" y="-1541"/>
                    <a:pt x="15435" y="1412"/>
                  </a:cubicBezTo>
                  <a:close/>
                </a:path>
              </a:pathLst>
            </a:custGeom>
            <a:solidFill>
              <a:srgbClr val="FF7345"/>
            </a:solidFill>
            <a:ln w="9525" cap="flat">
              <a:noFill/>
              <a:prstDash val="solid"/>
              <a:miter/>
            </a:ln>
          </p:spPr>
          <p:txBody>
            <a:bodyPr rtlCol="0" anchor="ctr"/>
            <a:lstStyle/>
            <a:p>
              <a:endParaRPr lang="es-HN"/>
            </a:p>
          </p:txBody>
        </p:sp>
        <p:grpSp>
          <p:nvGrpSpPr>
            <p:cNvPr id="141" name="Gráfico 7">
              <a:extLst>
                <a:ext uri="{FF2B5EF4-FFF2-40B4-BE49-F238E27FC236}">
                  <a16:creationId xmlns:a16="http://schemas.microsoft.com/office/drawing/2014/main" id="{A3D70D3B-DA1F-4E67-A03E-9A08B35F8B64}"/>
                </a:ext>
              </a:extLst>
            </p:cNvPr>
            <p:cNvGrpSpPr/>
            <p:nvPr/>
          </p:nvGrpSpPr>
          <p:grpSpPr>
            <a:xfrm>
              <a:off x="4627712" y="5884821"/>
              <a:ext cx="896535" cy="757831"/>
              <a:chOff x="4627712" y="5884821"/>
              <a:chExt cx="896535" cy="757831"/>
            </a:xfrm>
            <a:solidFill>
              <a:srgbClr val="FFFFFF"/>
            </a:solidFill>
          </p:grpSpPr>
          <p:sp>
            <p:nvSpPr>
              <p:cNvPr id="142" name="Forma libre: forma 141">
                <a:extLst>
                  <a:ext uri="{FF2B5EF4-FFF2-40B4-BE49-F238E27FC236}">
                    <a16:creationId xmlns:a16="http://schemas.microsoft.com/office/drawing/2014/main" id="{D4A22138-9F14-4CC2-91A2-EE87B5987109}"/>
                  </a:ext>
                </a:extLst>
              </p:cNvPr>
              <p:cNvSpPr/>
              <p:nvPr/>
            </p:nvSpPr>
            <p:spPr>
              <a:xfrm>
                <a:off x="4676231" y="6225044"/>
                <a:ext cx="16938" cy="17265"/>
              </a:xfrm>
              <a:custGeom>
                <a:avLst/>
                <a:gdLst>
                  <a:gd name="connsiteX0" fmla="*/ 12830 w 16938"/>
                  <a:gd name="connsiteY0" fmla="*/ 1248 h 17265"/>
                  <a:gd name="connsiteX1" fmla="*/ 4067 w 16938"/>
                  <a:gd name="connsiteY1" fmla="*/ 16012 h 17265"/>
                  <a:gd name="connsiteX2" fmla="*/ 12830 w 16938"/>
                  <a:gd name="connsiteY2" fmla="*/ 1248 h 17265"/>
                </a:gdLst>
                <a:ahLst/>
                <a:cxnLst>
                  <a:cxn ang="0">
                    <a:pos x="connsiteX0" y="connsiteY0"/>
                  </a:cxn>
                  <a:cxn ang="0">
                    <a:pos x="connsiteX1" y="connsiteY1"/>
                  </a:cxn>
                  <a:cxn ang="0">
                    <a:pos x="connsiteX2" y="connsiteY2"/>
                  </a:cxn>
                </a:cxnLst>
                <a:rect l="l" t="t" r="r" b="b"/>
                <a:pathLst>
                  <a:path w="16938" h="17265">
                    <a:moveTo>
                      <a:pt x="12830" y="1248"/>
                    </a:moveTo>
                    <a:cubicBezTo>
                      <a:pt x="22355" y="6868"/>
                      <a:pt x="13592" y="21632"/>
                      <a:pt x="4067" y="16012"/>
                    </a:cubicBezTo>
                    <a:cubicBezTo>
                      <a:pt x="-5363" y="10487"/>
                      <a:pt x="3305" y="-4372"/>
                      <a:pt x="12830" y="1248"/>
                    </a:cubicBezTo>
                    <a:close/>
                  </a:path>
                </a:pathLst>
              </a:custGeom>
              <a:solidFill>
                <a:srgbClr val="FFFFFF"/>
              </a:solidFill>
              <a:ln w="9525" cap="flat">
                <a:noFill/>
                <a:prstDash val="solid"/>
                <a:miter/>
              </a:ln>
            </p:spPr>
            <p:txBody>
              <a:bodyPr rtlCol="0" anchor="ctr"/>
              <a:lstStyle/>
              <a:p>
                <a:endParaRPr lang="es-HN"/>
              </a:p>
            </p:txBody>
          </p:sp>
          <p:sp>
            <p:nvSpPr>
              <p:cNvPr id="143" name="Forma libre: forma 142">
                <a:extLst>
                  <a:ext uri="{FF2B5EF4-FFF2-40B4-BE49-F238E27FC236}">
                    <a16:creationId xmlns:a16="http://schemas.microsoft.com/office/drawing/2014/main" id="{D9923A4C-654F-41B3-83F8-D4371CFEB811}"/>
                  </a:ext>
                </a:extLst>
              </p:cNvPr>
              <p:cNvSpPr/>
              <p:nvPr/>
            </p:nvSpPr>
            <p:spPr>
              <a:xfrm>
                <a:off x="4694139" y="6504897"/>
                <a:ext cx="42230" cy="42123"/>
              </a:xfrm>
              <a:custGeom>
                <a:avLst/>
                <a:gdLst>
                  <a:gd name="connsiteX0" fmla="*/ 31878 w 42230"/>
                  <a:gd name="connsiteY0" fmla="*/ 2859 h 42123"/>
                  <a:gd name="connsiteX1" fmla="*/ 41594 w 42230"/>
                  <a:gd name="connsiteY1" fmla="*/ 15813 h 42123"/>
                  <a:gd name="connsiteX2" fmla="*/ 39308 w 42230"/>
                  <a:gd name="connsiteY2" fmla="*/ 31815 h 42123"/>
                  <a:gd name="connsiteX3" fmla="*/ 10352 w 42230"/>
                  <a:gd name="connsiteY3" fmla="*/ 39245 h 42123"/>
                  <a:gd name="connsiteX4" fmla="*/ 636 w 42230"/>
                  <a:gd name="connsiteY4" fmla="*/ 26291 h 42123"/>
                  <a:gd name="connsiteX5" fmla="*/ 2922 w 42230"/>
                  <a:gd name="connsiteY5" fmla="*/ 10288 h 42123"/>
                  <a:gd name="connsiteX6" fmla="*/ 31878 w 42230"/>
                  <a:gd name="connsiteY6" fmla="*/ 2859 h 4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30" h="42123">
                    <a:moveTo>
                      <a:pt x="31878" y="2859"/>
                    </a:moveTo>
                    <a:cubicBezTo>
                      <a:pt x="36546" y="5621"/>
                      <a:pt x="40260" y="10574"/>
                      <a:pt x="41594" y="15813"/>
                    </a:cubicBezTo>
                    <a:cubicBezTo>
                      <a:pt x="42927" y="20861"/>
                      <a:pt x="42165" y="27433"/>
                      <a:pt x="39308" y="31815"/>
                    </a:cubicBezTo>
                    <a:cubicBezTo>
                      <a:pt x="33021" y="41435"/>
                      <a:pt x="20544" y="45245"/>
                      <a:pt x="10352" y="39245"/>
                    </a:cubicBezTo>
                    <a:cubicBezTo>
                      <a:pt x="5685" y="36482"/>
                      <a:pt x="1970" y="31529"/>
                      <a:pt x="636" y="26291"/>
                    </a:cubicBezTo>
                    <a:cubicBezTo>
                      <a:pt x="-697" y="21242"/>
                      <a:pt x="65" y="14670"/>
                      <a:pt x="2922" y="10288"/>
                    </a:cubicBezTo>
                    <a:cubicBezTo>
                      <a:pt x="9209" y="763"/>
                      <a:pt x="21687" y="-3142"/>
                      <a:pt x="31878" y="2859"/>
                    </a:cubicBezTo>
                    <a:close/>
                  </a:path>
                </a:pathLst>
              </a:custGeom>
              <a:solidFill>
                <a:srgbClr val="FFFFFF"/>
              </a:solidFill>
              <a:ln w="9525" cap="flat">
                <a:noFill/>
                <a:prstDash val="solid"/>
                <a:miter/>
              </a:ln>
            </p:spPr>
            <p:txBody>
              <a:bodyPr rtlCol="0" anchor="ctr"/>
              <a:lstStyle/>
              <a:p>
                <a:endParaRPr lang="es-HN"/>
              </a:p>
            </p:txBody>
          </p:sp>
          <p:sp>
            <p:nvSpPr>
              <p:cNvPr id="144" name="Forma libre: forma 143">
                <a:extLst>
                  <a:ext uri="{FF2B5EF4-FFF2-40B4-BE49-F238E27FC236}">
                    <a16:creationId xmlns:a16="http://schemas.microsoft.com/office/drawing/2014/main" id="{91EE35E0-EDB7-4955-AF4D-CB89D7747EEE}"/>
                  </a:ext>
                </a:extLst>
              </p:cNvPr>
              <p:cNvSpPr/>
              <p:nvPr/>
            </p:nvSpPr>
            <p:spPr>
              <a:xfrm>
                <a:off x="4627712" y="6127512"/>
                <a:ext cx="33734" cy="34391"/>
              </a:xfrm>
              <a:custGeom>
                <a:avLst/>
                <a:gdLst>
                  <a:gd name="connsiteX0" fmla="*/ 25535 w 33734"/>
                  <a:gd name="connsiteY0" fmla="*/ 2483 h 34391"/>
                  <a:gd name="connsiteX1" fmla="*/ 8200 w 33734"/>
                  <a:gd name="connsiteY1" fmla="*/ 31915 h 34391"/>
                  <a:gd name="connsiteX2" fmla="*/ 25535 w 33734"/>
                  <a:gd name="connsiteY2" fmla="*/ 2483 h 34391"/>
                </a:gdLst>
                <a:ahLst/>
                <a:cxnLst>
                  <a:cxn ang="0">
                    <a:pos x="connsiteX0" y="connsiteY0"/>
                  </a:cxn>
                  <a:cxn ang="0">
                    <a:pos x="connsiteX1" y="connsiteY1"/>
                  </a:cxn>
                  <a:cxn ang="0">
                    <a:pos x="connsiteX2" y="connsiteY2"/>
                  </a:cxn>
                </a:cxnLst>
                <a:rect l="l" t="t" r="r" b="b"/>
                <a:pathLst>
                  <a:path w="33734" h="34391">
                    <a:moveTo>
                      <a:pt x="25535" y="2483"/>
                    </a:moveTo>
                    <a:cubicBezTo>
                      <a:pt x="44490" y="13627"/>
                      <a:pt x="27154" y="43059"/>
                      <a:pt x="8200" y="31915"/>
                    </a:cubicBezTo>
                    <a:cubicBezTo>
                      <a:pt x="-10755" y="20675"/>
                      <a:pt x="6580" y="-8662"/>
                      <a:pt x="25535" y="2483"/>
                    </a:cubicBezTo>
                    <a:close/>
                  </a:path>
                </a:pathLst>
              </a:custGeom>
              <a:solidFill>
                <a:srgbClr val="FFFFFF"/>
              </a:solidFill>
              <a:ln w="9525" cap="flat">
                <a:noFill/>
                <a:prstDash val="solid"/>
                <a:miter/>
              </a:ln>
            </p:spPr>
            <p:txBody>
              <a:bodyPr rtlCol="0" anchor="ctr"/>
              <a:lstStyle/>
              <a:p>
                <a:endParaRPr lang="es-HN"/>
              </a:p>
            </p:txBody>
          </p:sp>
          <p:sp>
            <p:nvSpPr>
              <p:cNvPr id="145" name="Forma libre: forma 144">
                <a:extLst>
                  <a:ext uri="{FF2B5EF4-FFF2-40B4-BE49-F238E27FC236}">
                    <a16:creationId xmlns:a16="http://schemas.microsoft.com/office/drawing/2014/main" id="{7E2FA814-19A1-463C-B7B8-902E1B07B512}"/>
                  </a:ext>
                </a:extLst>
              </p:cNvPr>
              <p:cNvSpPr/>
              <p:nvPr/>
            </p:nvSpPr>
            <p:spPr>
              <a:xfrm>
                <a:off x="4687144" y="6148473"/>
                <a:ext cx="34736" cy="35431"/>
              </a:xfrm>
              <a:custGeom>
                <a:avLst/>
                <a:gdLst>
                  <a:gd name="connsiteX0" fmla="*/ 26301 w 34736"/>
                  <a:gd name="connsiteY0" fmla="*/ 2571 h 35431"/>
                  <a:gd name="connsiteX1" fmla="*/ 8394 w 34736"/>
                  <a:gd name="connsiteY1" fmla="*/ 32861 h 35431"/>
                  <a:gd name="connsiteX2" fmla="*/ 26301 w 34736"/>
                  <a:gd name="connsiteY2" fmla="*/ 2571 h 35431"/>
                </a:gdLst>
                <a:ahLst/>
                <a:cxnLst>
                  <a:cxn ang="0">
                    <a:pos x="connsiteX0" y="connsiteY0"/>
                  </a:cxn>
                  <a:cxn ang="0">
                    <a:pos x="connsiteX1" y="connsiteY1"/>
                  </a:cxn>
                  <a:cxn ang="0">
                    <a:pos x="connsiteX2" y="connsiteY2"/>
                  </a:cxn>
                </a:cxnLst>
                <a:rect l="l" t="t" r="r" b="b"/>
                <a:pathLst>
                  <a:path w="34736" h="35431">
                    <a:moveTo>
                      <a:pt x="26301" y="2571"/>
                    </a:moveTo>
                    <a:cubicBezTo>
                      <a:pt x="45827" y="14096"/>
                      <a:pt x="27920" y="44386"/>
                      <a:pt x="8394" y="32861"/>
                    </a:cubicBezTo>
                    <a:cubicBezTo>
                      <a:pt x="-11037" y="21335"/>
                      <a:pt x="6775" y="-8954"/>
                      <a:pt x="26301" y="2571"/>
                    </a:cubicBezTo>
                    <a:close/>
                  </a:path>
                </a:pathLst>
              </a:custGeom>
              <a:solidFill>
                <a:srgbClr val="FFFFFF"/>
              </a:solidFill>
              <a:ln w="9525" cap="flat">
                <a:noFill/>
                <a:prstDash val="solid"/>
                <a:miter/>
              </a:ln>
            </p:spPr>
            <p:txBody>
              <a:bodyPr rtlCol="0" anchor="ctr"/>
              <a:lstStyle/>
              <a:p>
                <a:endParaRPr lang="es-HN"/>
              </a:p>
            </p:txBody>
          </p:sp>
          <p:sp>
            <p:nvSpPr>
              <p:cNvPr id="146" name="Forma libre: forma 145">
                <a:extLst>
                  <a:ext uri="{FF2B5EF4-FFF2-40B4-BE49-F238E27FC236}">
                    <a16:creationId xmlns:a16="http://schemas.microsoft.com/office/drawing/2014/main" id="{1F7F3B2E-19F8-40CF-84AF-7C762BAE820B}"/>
                  </a:ext>
                </a:extLst>
              </p:cNvPr>
              <p:cNvSpPr/>
              <p:nvPr/>
            </p:nvSpPr>
            <p:spPr>
              <a:xfrm>
                <a:off x="4790063" y="6199149"/>
                <a:ext cx="39931" cy="40760"/>
              </a:xfrm>
              <a:custGeom>
                <a:avLst/>
                <a:gdLst>
                  <a:gd name="connsiteX0" fmla="*/ 30253 w 39931"/>
                  <a:gd name="connsiteY0" fmla="*/ 2949 h 40760"/>
                  <a:gd name="connsiteX1" fmla="*/ 9679 w 39931"/>
                  <a:gd name="connsiteY1" fmla="*/ 37811 h 40760"/>
                  <a:gd name="connsiteX2" fmla="*/ 30253 w 39931"/>
                  <a:gd name="connsiteY2" fmla="*/ 2949 h 40760"/>
                </a:gdLst>
                <a:ahLst/>
                <a:cxnLst>
                  <a:cxn ang="0">
                    <a:pos x="connsiteX0" y="connsiteY0"/>
                  </a:cxn>
                  <a:cxn ang="0">
                    <a:pos x="connsiteX1" y="connsiteY1"/>
                  </a:cxn>
                  <a:cxn ang="0">
                    <a:pos x="connsiteX2" y="connsiteY2"/>
                  </a:cxn>
                </a:cxnLst>
                <a:rect l="l" t="t" r="r" b="b"/>
                <a:pathLst>
                  <a:path w="39931" h="40760">
                    <a:moveTo>
                      <a:pt x="30253" y="2949"/>
                    </a:moveTo>
                    <a:cubicBezTo>
                      <a:pt x="52636" y="16189"/>
                      <a:pt x="32158" y="51051"/>
                      <a:pt x="9679" y="37811"/>
                    </a:cubicBezTo>
                    <a:cubicBezTo>
                      <a:pt x="-12705" y="24571"/>
                      <a:pt x="7774" y="-10291"/>
                      <a:pt x="30253" y="2949"/>
                    </a:cubicBezTo>
                    <a:close/>
                  </a:path>
                </a:pathLst>
              </a:custGeom>
              <a:solidFill>
                <a:srgbClr val="FFFFFF"/>
              </a:solidFill>
              <a:ln w="9525" cap="flat">
                <a:noFill/>
                <a:prstDash val="solid"/>
                <a:miter/>
              </a:ln>
            </p:spPr>
            <p:txBody>
              <a:bodyPr rtlCol="0" anchor="ctr"/>
              <a:lstStyle/>
              <a:p>
                <a:endParaRPr lang="es-HN"/>
              </a:p>
            </p:txBody>
          </p:sp>
          <p:sp>
            <p:nvSpPr>
              <p:cNvPr id="147" name="Forma libre: forma 146">
                <a:extLst>
                  <a:ext uri="{FF2B5EF4-FFF2-40B4-BE49-F238E27FC236}">
                    <a16:creationId xmlns:a16="http://schemas.microsoft.com/office/drawing/2014/main" id="{A4D87375-371E-4068-996D-A825558A1943}"/>
                  </a:ext>
                </a:extLst>
              </p:cNvPr>
              <p:cNvSpPr/>
              <p:nvPr/>
            </p:nvSpPr>
            <p:spPr>
              <a:xfrm>
                <a:off x="4927463" y="5884821"/>
                <a:ext cx="33734" cy="34385"/>
              </a:xfrm>
              <a:custGeom>
                <a:avLst/>
                <a:gdLst>
                  <a:gd name="connsiteX0" fmla="*/ 25535 w 33734"/>
                  <a:gd name="connsiteY0" fmla="*/ 2477 h 34385"/>
                  <a:gd name="connsiteX1" fmla="*/ 8200 w 33734"/>
                  <a:gd name="connsiteY1" fmla="*/ 31909 h 34385"/>
                  <a:gd name="connsiteX2" fmla="*/ 25535 w 33734"/>
                  <a:gd name="connsiteY2" fmla="*/ 2477 h 34385"/>
                </a:gdLst>
                <a:ahLst/>
                <a:cxnLst>
                  <a:cxn ang="0">
                    <a:pos x="connsiteX0" y="connsiteY0"/>
                  </a:cxn>
                  <a:cxn ang="0">
                    <a:pos x="connsiteX1" y="connsiteY1"/>
                  </a:cxn>
                  <a:cxn ang="0">
                    <a:pos x="connsiteX2" y="connsiteY2"/>
                  </a:cxn>
                </a:cxnLst>
                <a:rect l="l" t="t" r="r" b="b"/>
                <a:pathLst>
                  <a:path w="33734" h="34385">
                    <a:moveTo>
                      <a:pt x="25535" y="2477"/>
                    </a:moveTo>
                    <a:cubicBezTo>
                      <a:pt x="44490" y="13621"/>
                      <a:pt x="27154" y="43053"/>
                      <a:pt x="8200" y="31909"/>
                    </a:cubicBezTo>
                    <a:cubicBezTo>
                      <a:pt x="-10755" y="20765"/>
                      <a:pt x="6580" y="-8667"/>
                      <a:pt x="25535" y="2477"/>
                    </a:cubicBezTo>
                    <a:close/>
                  </a:path>
                </a:pathLst>
              </a:custGeom>
              <a:solidFill>
                <a:srgbClr val="FFFFFF"/>
              </a:solidFill>
              <a:ln w="9525" cap="flat">
                <a:noFill/>
                <a:prstDash val="solid"/>
                <a:miter/>
              </a:ln>
            </p:spPr>
            <p:txBody>
              <a:bodyPr rtlCol="0" anchor="ctr"/>
              <a:lstStyle/>
              <a:p>
                <a:endParaRPr lang="es-HN"/>
              </a:p>
            </p:txBody>
          </p:sp>
          <p:sp>
            <p:nvSpPr>
              <p:cNvPr id="148" name="Forma libre: forma 147">
                <a:extLst>
                  <a:ext uri="{FF2B5EF4-FFF2-40B4-BE49-F238E27FC236}">
                    <a16:creationId xmlns:a16="http://schemas.microsoft.com/office/drawing/2014/main" id="{9E1C3497-A228-434F-B231-15CAA719CADA}"/>
                  </a:ext>
                </a:extLst>
              </p:cNvPr>
              <p:cNvSpPr/>
              <p:nvPr/>
            </p:nvSpPr>
            <p:spPr>
              <a:xfrm>
                <a:off x="4689353" y="6420822"/>
                <a:ext cx="30275" cy="30896"/>
              </a:xfrm>
              <a:custGeom>
                <a:avLst/>
                <a:gdLst>
                  <a:gd name="connsiteX0" fmla="*/ 22948 w 30275"/>
                  <a:gd name="connsiteY0" fmla="*/ 2256 h 30896"/>
                  <a:gd name="connsiteX1" fmla="*/ 7327 w 30275"/>
                  <a:gd name="connsiteY1" fmla="*/ 28641 h 30896"/>
                  <a:gd name="connsiteX2" fmla="*/ 22948 w 30275"/>
                  <a:gd name="connsiteY2" fmla="*/ 2256 h 30896"/>
                </a:gdLst>
                <a:ahLst/>
                <a:cxnLst>
                  <a:cxn ang="0">
                    <a:pos x="connsiteX0" y="connsiteY0"/>
                  </a:cxn>
                  <a:cxn ang="0">
                    <a:pos x="connsiteX1" y="connsiteY1"/>
                  </a:cxn>
                  <a:cxn ang="0">
                    <a:pos x="connsiteX2" y="connsiteY2"/>
                  </a:cxn>
                </a:cxnLst>
                <a:rect l="l" t="t" r="r" b="b"/>
                <a:pathLst>
                  <a:path w="30275" h="30896">
                    <a:moveTo>
                      <a:pt x="22948" y="2256"/>
                    </a:moveTo>
                    <a:cubicBezTo>
                      <a:pt x="39903" y="12258"/>
                      <a:pt x="24377" y="38737"/>
                      <a:pt x="7327" y="28641"/>
                    </a:cubicBezTo>
                    <a:cubicBezTo>
                      <a:pt x="-9627" y="18639"/>
                      <a:pt x="5899" y="-7840"/>
                      <a:pt x="22948" y="2256"/>
                    </a:cubicBezTo>
                    <a:close/>
                  </a:path>
                </a:pathLst>
              </a:custGeom>
              <a:solidFill>
                <a:srgbClr val="FFFFFF"/>
              </a:solidFill>
              <a:ln w="9525" cap="flat">
                <a:noFill/>
                <a:prstDash val="solid"/>
                <a:miter/>
              </a:ln>
            </p:spPr>
            <p:txBody>
              <a:bodyPr rtlCol="0" anchor="ctr"/>
              <a:lstStyle/>
              <a:p>
                <a:endParaRPr lang="es-HN"/>
              </a:p>
            </p:txBody>
          </p:sp>
          <p:sp>
            <p:nvSpPr>
              <p:cNvPr id="149" name="Forma libre: forma 148">
                <a:extLst>
                  <a:ext uri="{FF2B5EF4-FFF2-40B4-BE49-F238E27FC236}">
                    <a16:creationId xmlns:a16="http://schemas.microsoft.com/office/drawing/2014/main" id="{52DE7CFB-CD29-4DFA-B200-5D3FE180A7DD}"/>
                  </a:ext>
                </a:extLst>
              </p:cNvPr>
              <p:cNvSpPr/>
              <p:nvPr/>
            </p:nvSpPr>
            <p:spPr>
              <a:xfrm>
                <a:off x="5070407" y="6353323"/>
                <a:ext cx="18551" cy="19253"/>
              </a:xfrm>
              <a:custGeom>
                <a:avLst/>
                <a:gdLst>
                  <a:gd name="connsiteX0" fmla="*/ 5464 w 18551"/>
                  <a:gd name="connsiteY0" fmla="*/ 1461 h 19253"/>
                  <a:gd name="connsiteX1" fmla="*/ 5274 w 18551"/>
                  <a:gd name="connsiteY1" fmla="*/ 1461 h 19253"/>
                  <a:gd name="connsiteX2" fmla="*/ 5750 w 18551"/>
                  <a:gd name="connsiteY2" fmla="*/ 1176 h 19253"/>
                  <a:gd name="connsiteX3" fmla="*/ 18514 w 18551"/>
                  <a:gd name="connsiteY3" fmla="*/ 8700 h 19253"/>
                  <a:gd name="connsiteX4" fmla="*/ 18418 w 18551"/>
                  <a:gd name="connsiteY4" fmla="*/ 9272 h 19253"/>
                  <a:gd name="connsiteX5" fmla="*/ 18418 w 18551"/>
                  <a:gd name="connsiteY5" fmla="*/ 9272 h 19253"/>
                  <a:gd name="connsiteX6" fmla="*/ 15751 w 18551"/>
                  <a:gd name="connsiteY6" fmla="*/ 16606 h 19253"/>
                  <a:gd name="connsiteX7" fmla="*/ 4417 w 18551"/>
                  <a:gd name="connsiteY7" fmla="*/ 17940 h 19253"/>
                  <a:gd name="connsiteX8" fmla="*/ 5464 w 18551"/>
                  <a:gd name="connsiteY8" fmla="*/ 1461 h 1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1" h="19253">
                    <a:moveTo>
                      <a:pt x="5464" y="1461"/>
                    </a:moveTo>
                    <a:lnTo>
                      <a:pt x="5274" y="1461"/>
                    </a:lnTo>
                    <a:cubicBezTo>
                      <a:pt x="5464" y="1366"/>
                      <a:pt x="5560" y="1271"/>
                      <a:pt x="5750" y="1176"/>
                    </a:cubicBezTo>
                    <a:cubicBezTo>
                      <a:pt x="10799" y="-2349"/>
                      <a:pt x="19180" y="2604"/>
                      <a:pt x="18514" y="8700"/>
                    </a:cubicBezTo>
                    <a:cubicBezTo>
                      <a:pt x="18514" y="8891"/>
                      <a:pt x="18514" y="9081"/>
                      <a:pt x="18418" y="9272"/>
                    </a:cubicBezTo>
                    <a:lnTo>
                      <a:pt x="18418" y="9272"/>
                    </a:lnTo>
                    <a:cubicBezTo>
                      <a:pt x="18609" y="11939"/>
                      <a:pt x="17847" y="14606"/>
                      <a:pt x="15751" y="16606"/>
                    </a:cubicBezTo>
                    <a:cubicBezTo>
                      <a:pt x="12894" y="19368"/>
                      <a:pt x="7846" y="20226"/>
                      <a:pt x="4417" y="17940"/>
                    </a:cubicBezTo>
                    <a:cubicBezTo>
                      <a:pt x="-2346" y="13558"/>
                      <a:pt x="-822" y="4509"/>
                      <a:pt x="5464" y="1461"/>
                    </a:cubicBezTo>
                    <a:close/>
                  </a:path>
                </a:pathLst>
              </a:custGeom>
              <a:solidFill>
                <a:srgbClr val="FFFFFF"/>
              </a:solidFill>
              <a:ln w="9525" cap="flat">
                <a:noFill/>
                <a:prstDash val="solid"/>
                <a:miter/>
              </a:ln>
            </p:spPr>
            <p:txBody>
              <a:bodyPr rtlCol="0" anchor="ctr"/>
              <a:lstStyle/>
              <a:p>
                <a:endParaRPr lang="es-HN"/>
              </a:p>
            </p:txBody>
          </p:sp>
          <p:sp>
            <p:nvSpPr>
              <p:cNvPr id="150" name="Forma libre: forma 149">
                <a:extLst>
                  <a:ext uri="{FF2B5EF4-FFF2-40B4-BE49-F238E27FC236}">
                    <a16:creationId xmlns:a16="http://schemas.microsoft.com/office/drawing/2014/main" id="{7DE86ABA-801F-46D9-B61D-BD5CFC036A23}"/>
                  </a:ext>
                </a:extLst>
              </p:cNvPr>
              <p:cNvSpPr/>
              <p:nvPr/>
            </p:nvSpPr>
            <p:spPr>
              <a:xfrm>
                <a:off x="4844669" y="6602697"/>
                <a:ext cx="39156" cy="39954"/>
              </a:xfrm>
              <a:custGeom>
                <a:avLst/>
                <a:gdLst>
                  <a:gd name="connsiteX0" fmla="*/ 29654 w 39156"/>
                  <a:gd name="connsiteY0" fmla="*/ 2880 h 39954"/>
                  <a:gd name="connsiteX1" fmla="*/ 9460 w 39156"/>
                  <a:gd name="connsiteY1" fmla="*/ 37075 h 39954"/>
                  <a:gd name="connsiteX2" fmla="*/ 29654 w 39156"/>
                  <a:gd name="connsiteY2" fmla="*/ 2880 h 39954"/>
                </a:gdLst>
                <a:ahLst/>
                <a:cxnLst>
                  <a:cxn ang="0">
                    <a:pos x="connsiteX0" y="connsiteY0"/>
                  </a:cxn>
                  <a:cxn ang="0">
                    <a:pos x="connsiteX1" y="connsiteY1"/>
                  </a:cxn>
                  <a:cxn ang="0">
                    <a:pos x="connsiteX2" y="connsiteY2"/>
                  </a:cxn>
                </a:cxnLst>
                <a:rect l="l" t="t" r="r" b="b"/>
                <a:pathLst>
                  <a:path w="39156" h="39954">
                    <a:moveTo>
                      <a:pt x="29654" y="2880"/>
                    </a:moveTo>
                    <a:cubicBezTo>
                      <a:pt x="51656" y="15834"/>
                      <a:pt x="31463" y="50029"/>
                      <a:pt x="9460" y="37075"/>
                    </a:cubicBezTo>
                    <a:cubicBezTo>
                      <a:pt x="-12447" y="24121"/>
                      <a:pt x="7651" y="-10074"/>
                      <a:pt x="29654" y="2880"/>
                    </a:cubicBezTo>
                    <a:close/>
                  </a:path>
                </a:pathLst>
              </a:custGeom>
              <a:solidFill>
                <a:srgbClr val="FFFFFF"/>
              </a:solidFill>
              <a:ln w="9525" cap="flat">
                <a:noFill/>
                <a:prstDash val="solid"/>
                <a:miter/>
              </a:ln>
            </p:spPr>
            <p:txBody>
              <a:bodyPr rtlCol="0" anchor="ctr"/>
              <a:lstStyle/>
              <a:p>
                <a:endParaRPr lang="es-HN"/>
              </a:p>
            </p:txBody>
          </p:sp>
          <p:sp>
            <p:nvSpPr>
              <p:cNvPr id="151" name="Forma libre: forma 150">
                <a:extLst>
                  <a:ext uri="{FF2B5EF4-FFF2-40B4-BE49-F238E27FC236}">
                    <a16:creationId xmlns:a16="http://schemas.microsoft.com/office/drawing/2014/main" id="{4C411AB8-A016-4137-B3F6-43FD14542A3A}"/>
                  </a:ext>
                </a:extLst>
              </p:cNvPr>
              <p:cNvSpPr/>
              <p:nvPr/>
            </p:nvSpPr>
            <p:spPr>
              <a:xfrm>
                <a:off x="5122634" y="6188540"/>
                <a:ext cx="36871" cy="36739"/>
              </a:xfrm>
              <a:custGeom>
                <a:avLst/>
                <a:gdLst>
                  <a:gd name="connsiteX0" fmla="*/ 27818 w 36871"/>
                  <a:gd name="connsiteY0" fmla="*/ 2509 h 36739"/>
                  <a:gd name="connsiteX1" fmla="*/ 34295 w 36871"/>
                  <a:gd name="connsiteY1" fmla="*/ 27750 h 36739"/>
                  <a:gd name="connsiteX2" fmla="*/ 9054 w 36871"/>
                  <a:gd name="connsiteY2" fmla="*/ 34227 h 36739"/>
                  <a:gd name="connsiteX3" fmla="*/ 2576 w 36871"/>
                  <a:gd name="connsiteY3" fmla="*/ 9081 h 36739"/>
                  <a:gd name="connsiteX4" fmla="*/ 27818 w 36871"/>
                  <a:gd name="connsiteY4" fmla="*/ 2509 h 36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739">
                    <a:moveTo>
                      <a:pt x="27818" y="2509"/>
                    </a:moveTo>
                    <a:cubicBezTo>
                      <a:pt x="36105" y="7367"/>
                      <a:pt x="39724" y="19368"/>
                      <a:pt x="34295" y="27750"/>
                    </a:cubicBezTo>
                    <a:cubicBezTo>
                      <a:pt x="28866" y="36132"/>
                      <a:pt x="18007" y="39466"/>
                      <a:pt x="9054" y="34227"/>
                    </a:cubicBezTo>
                    <a:cubicBezTo>
                      <a:pt x="767" y="29370"/>
                      <a:pt x="-2853" y="17368"/>
                      <a:pt x="2576" y="9081"/>
                    </a:cubicBezTo>
                    <a:cubicBezTo>
                      <a:pt x="8101" y="604"/>
                      <a:pt x="18959" y="-2730"/>
                      <a:pt x="27818" y="2509"/>
                    </a:cubicBezTo>
                    <a:close/>
                  </a:path>
                </a:pathLst>
              </a:custGeom>
              <a:solidFill>
                <a:srgbClr val="FFFFFF"/>
              </a:solidFill>
              <a:ln w="9525" cap="flat">
                <a:noFill/>
                <a:prstDash val="solid"/>
                <a:miter/>
              </a:ln>
            </p:spPr>
            <p:txBody>
              <a:bodyPr rtlCol="0" anchor="ctr"/>
              <a:lstStyle/>
              <a:p>
                <a:endParaRPr lang="es-HN"/>
              </a:p>
            </p:txBody>
          </p:sp>
          <p:sp>
            <p:nvSpPr>
              <p:cNvPr id="152" name="Forma libre: forma 151">
                <a:extLst>
                  <a:ext uri="{FF2B5EF4-FFF2-40B4-BE49-F238E27FC236}">
                    <a16:creationId xmlns:a16="http://schemas.microsoft.com/office/drawing/2014/main" id="{D7094A0E-8A13-4911-9831-0713C8CCB3FE}"/>
                  </a:ext>
                </a:extLst>
              </p:cNvPr>
              <p:cNvSpPr/>
              <p:nvPr/>
            </p:nvSpPr>
            <p:spPr>
              <a:xfrm>
                <a:off x="4927371" y="6530675"/>
                <a:ext cx="36871" cy="36743"/>
              </a:xfrm>
              <a:custGeom>
                <a:avLst/>
                <a:gdLst>
                  <a:gd name="connsiteX0" fmla="*/ 27818 w 36871"/>
                  <a:gd name="connsiteY0" fmla="*/ 2513 h 36743"/>
                  <a:gd name="connsiteX1" fmla="*/ 34295 w 36871"/>
                  <a:gd name="connsiteY1" fmla="*/ 27754 h 36743"/>
                  <a:gd name="connsiteX2" fmla="*/ 9054 w 36871"/>
                  <a:gd name="connsiteY2" fmla="*/ 34231 h 36743"/>
                  <a:gd name="connsiteX3" fmla="*/ 2577 w 36871"/>
                  <a:gd name="connsiteY3" fmla="*/ 8990 h 36743"/>
                  <a:gd name="connsiteX4" fmla="*/ 27818 w 36871"/>
                  <a:gd name="connsiteY4" fmla="*/ 2513 h 36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743">
                    <a:moveTo>
                      <a:pt x="27818" y="2513"/>
                    </a:moveTo>
                    <a:cubicBezTo>
                      <a:pt x="36105" y="7370"/>
                      <a:pt x="39724" y="19372"/>
                      <a:pt x="34295" y="27754"/>
                    </a:cubicBezTo>
                    <a:cubicBezTo>
                      <a:pt x="28866" y="36136"/>
                      <a:pt x="18007" y="39470"/>
                      <a:pt x="9054" y="34231"/>
                    </a:cubicBezTo>
                    <a:cubicBezTo>
                      <a:pt x="767" y="29373"/>
                      <a:pt x="-2853" y="17371"/>
                      <a:pt x="2577" y="8990"/>
                    </a:cubicBezTo>
                    <a:cubicBezTo>
                      <a:pt x="8101" y="608"/>
                      <a:pt x="18960" y="-2726"/>
                      <a:pt x="27818" y="2513"/>
                    </a:cubicBezTo>
                    <a:close/>
                  </a:path>
                </a:pathLst>
              </a:custGeom>
              <a:solidFill>
                <a:srgbClr val="FFFFFF"/>
              </a:solidFill>
              <a:ln w="9525" cap="flat">
                <a:noFill/>
                <a:prstDash val="solid"/>
                <a:miter/>
              </a:ln>
            </p:spPr>
            <p:txBody>
              <a:bodyPr rtlCol="0" anchor="ctr"/>
              <a:lstStyle/>
              <a:p>
                <a:endParaRPr lang="es-HN"/>
              </a:p>
            </p:txBody>
          </p:sp>
          <p:sp>
            <p:nvSpPr>
              <p:cNvPr id="153" name="Forma libre: forma 152">
                <a:extLst>
                  <a:ext uri="{FF2B5EF4-FFF2-40B4-BE49-F238E27FC236}">
                    <a16:creationId xmlns:a16="http://schemas.microsoft.com/office/drawing/2014/main" id="{62F9E536-64BC-43C1-BB87-5CA6DF8A6877}"/>
                  </a:ext>
                </a:extLst>
              </p:cNvPr>
              <p:cNvSpPr/>
              <p:nvPr/>
            </p:nvSpPr>
            <p:spPr>
              <a:xfrm>
                <a:off x="5142079" y="6138809"/>
                <a:ext cx="27413" cy="27328"/>
              </a:xfrm>
              <a:custGeom>
                <a:avLst/>
                <a:gdLst>
                  <a:gd name="connsiteX0" fmla="*/ 20660 w 27413"/>
                  <a:gd name="connsiteY0" fmla="*/ 1853 h 27328"/>
                  <a:gd name="connsiteX1" fmla="*/ 25518 w 27413"/>
                  <a:gd name="connsiteY1" fmla="*/ 20618 h 27328"/>
                  <a:gd name="connsiteX2" fmla="*/ 6753 w 27413"/>
                  <a:gd name="connsiteY2" fmla="*/ 25475 h 27328"/>
                  <a:gd name="connsiteX3" fmla="*/ 1896 w 27413"/>
                  <a:gd name="connsiteY3" fmla="*/ 6711 h 27328"/>
                  <a:gd name="connsiteX4" fmla="*/ 20660 w 27413"/>
                  <a:gd name="connsiteY4" fmla="*/ 1853 h 2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3" h="27328">
                    <a:moveTo>
                      <a:pt x="20660" y="1853"/>
                    </a:moveTo>
                    <a:cubicBezTo>
                      <a:pt x="26851" y="5473"/>
                      <a:pt x="29518" y="14426"/>
                      <a:pt x="25518" y="20618"/>
                    </a:cubicBezTo>
                    <a:cubicBezTo>
                      <a:pt x="21422" y="26809"/>
                      <a:pt x="13421" y="29381"/>
                      <a:pt x="6753" y="25475"/>
                    </a:cubicBezTo>
                    <a:cubicBezTo>
                      <a:pt x="562" y="21856"/>
                      <a:pt x="-2105" y="12902"/>
                      <a:pt x="1896" y="6711"/>
                    </a:cubicBezTo>
                    <a:cubicBezTo>
                      <a:pt x="5896" y="520"/>
                      <a:pt x="13992" y="-2052"/>
                      <a:pt x="20660" y="1853"/>
                    </a:cubicBezTo>
                    <a:close/>
                  </a:path>
                </a:pathLst>
              </a:custGeom>
              <a:solidFill>
                <a:srgbClr val="FFFFFF"/>
              </a:solidFill>
              <a:ln w="9525" cap="flat">
                <a:noFill/>
                <a:prstDash val="solid"/>
                <a:miter/>
              </a:ln>
            </p:spPr>
            <p:txBody>
              <a:bodyPr rtlCol="0" anchor="ctr"/>
              <a:lstStyle/>
              <a:p>
                <a:endParaRPr lang="es-HN"/>
              </a:p>
            </p:txBody>
          </p:sp>
          <p:sp>
            <p:nvSpPr>
              <p:cNvPr id="154" name="Forma libre: forma 153">
                <a:extLst>
                  <a:ext uri="{FF2B5EF4-FFF2-40B4-BE49-F238E27FC236}">
                    <a16:creationId xmlns:a16="http://schemas.microsoft.com/office/drawing/2014/main" id="{B8620B1B-8052-439C-B2B8-538246AB3D03}"/>
                  </a:ext>
                </a:extLst>
              </p:cNvPr>
              <p:cNvSpPr/>
              <p:nvPr/>
            </p:nvSpPr>
            <p:spPr>
              <a:xfrm>
                <a:off x="5032001" y="6178391"/>
                <a:ext cx="32303" cy="32175"/>
              </a:xfrm>
              <a:custGeom>
                <a:avLst/>
                <a:gdLst>
                  <a:gd name="connsiteX0" fmla="*/ 24344 w 32303"/>
                  <a:gd name="connsiteY0" fmla="*/ 2181 h 32175"/>
                  <a:gd name="connsiteX1" fmla="*/ 30058 w 32303"/>
                  <a:gd name="connsiteY1" fmla="*/ 24279 h 32175"/>
                  <a:gd name="connsiteX2" fmla="*/ 7961 w 32303"/>
                  <a:gd name="connsiteY2" fmla="*/ 29994 h 32175"/>
                  <a:gd name="connsiteX3" fmla="*/ 2245 w 32303"/>
                  <a:gd name="connsiteY3" fmla="*/ 7896 h 32175"/>
                  <a:gd name="connsiteX4" fmla="*/ 24344 w 32303"/>
                  <a:gd name="connsiteY4" fmla="*/ 2181 h 3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3" h="32175">
                    <a:moveTo>
                      <a:pt x="24344" y="2181"/>
                    </a:moveTo>
                    <a:cubicBezTo>
                      <a:pt x="31583" y="6467"/>
                      <a:pt x="34821" y="16945"/>
                      <a:pt x="30058" y="24279"/>
                    </a:cubicBezTo>
                    <a:cubicBezTo>
                      <a:pt x="25296" y="31613"/>
                      <a:pt x="15771" y="34566"/>
                      <a:pt x="7961" y="29994"/>
                    </a:cubicBezTo>
                    <a:cubicBezTo>
                      <a:pt x="721" y="25708"/>
                      <a:pt x="-2517" y="15230"/>
                      <a:pt x="2245" y="7896"/>
                    </a:cubicBezTo>
                    <a:cubicBezTo>
                      <a:pt x="7008" y="562"/>
                      <a:pt x="16533" y="-2391"/>
                      <a:pt x="24344" y="2181"/>
                    </a:cubicBezTo>
                    <a:close/>
                  </a:path>
                </a:pathLst>
              </a:custGeom>
              <a:solidFill>
                <a:srgbClr val="FFFFFF"/>
              </a:solidFill>
              <a:ln w="9525" cap="flat">
                <a:noFill/>
                <a:prstDash val="solid"/>
                <a:miter/>
              </a:ln>
            </p:spPr>
            <p:txBody>
              <a:bodyPr rtlCol="0" anchor="ctr"/>
              <a:lstStyle/>
              <a:p>
                <a:endParaRPr lang="es-HN"/>
              </a:p>
            </p:txBody>
          </p:sp>
          <p:sp>
            <p:nvSpPr>
              <p:cNvPr id="155" name="Forma libre: forma 154">
                <a:extLst>
                  <a:ext uri="{FF2B5EF4-FFF2-40B4-BE49-F238E27FC236}">
                    <a16:creationId xmlns:a16="http://schemas.microsoft.com/office/drawing/2014/main" id="{976ECA7F-4C61-43D6-897E-0A156A112048}"/>
                  </a:ext>
                </a:extLst>
              </p:cNvPr>
              <p:cNvSpPr/>
              <p:nvPr/>
            </p:nvSpPr>
            <p:spPr>
              <a:xfrm>
                <a:off x="5273147" y="6509373"/>
                <a:ext cx="29447" cy="30071"/>
              </a:xfrm>
              <a:custGeom>
                <a:avLst/>
                <a:gdLst>
                  <a:gd name="connsiteX0" fmla="*/ 22275 w 29447"/>
                  <a:gd name="connsiteY0" fmla="*/ 2193 h 30071"/>
                  <a:gd name="connsiteX1" fmla="*/ 7130 w 29447"/>
                  <a:gd name="connsiteY1" fmla="*/ 27910 h 30071"/>
                  <a:gd name="connsiteX2" fmla="*/ 22275 w 29447"/>
                  <a:gd name="connsiteY2" fmla="*/ 2193 h 30071"/>
                </a:gdLst>
                <a:ahLst/>
                <a:cxnLst>
                  <a:cxn ang="0">
                    <a:pos x="connsiteX0" y="connsiteY0"/>
                  </a:cxn>
                  <a:cxn ang="0">
                    <a:pos x="connsiteX1" y="connsiteY1"/>
                  </a:cxn>
                  <a:cxn ang="0">
                    <a:pos x="connsiteX2" y="connsiteY2"/>
                  </a:cxn>
                </a:cxnLst>
                <a:rect l="l" t="t" r="r" b="b"/>
                <a:pathLst>
                  <a:path w="29447" h="30071">
                    <a:moveTo>
                      <a:pt x="22275" y="2193"/>
                    </a:moveTo>
                    <a:cubicBezTo>
                      <a:pt x="38849" y="12004"/>
                      <a:pt x="23704" y="37626"/>
                      <a:pt x="7130" y="27910"/>
                    </a:cubicBezTo>
                    <a:cubicBezTo>
                      <a:pt x="-9348" y="18100"/>
                      <a:pt x="5702" y="-7618"/>
                      <a:pt x="22275" y="2193"/>
                    </a:cubicBezTo>
                    <a:close/>
                  </a:path>
                </a:pathLst>
              </a:custGeom>
              <a:solidFill>
                <a:srgbClr val="FFFFFF"/>
              </a:solidFill>
              <a:ln w="9525" cap="flat">
                <a:noFill/>
                <a:prstDash val="solid"/>
                <a:miter/>
              </a:ln>
            </p:spPr>
            <p:txBody>
              <a:bodyPr rtlCol="0" anchor="ctr"/>
              <a:lstStyle/>
              <a:p>
                <a:endParaRPr lang="es-HN"/>
              </a:p>
            </p:txBody>
          </p:sp>
          <p:sp>
            <p:nvSpPr>
              <p:cNvPr id="156" name="Forma libre: forma 155">
                <a:extLst>
                  <a:ext uri="{FF2B5EF4-FFF2-40B4-BE49-F238E27FC236}">
                    <a16:creationId xmlns:a16="http://schemas.microsoft.com/office/drawing/2014/main" id="{20957CBC-5607-4ABD-A52C-8CB4D94AC871}"/>
                  </a:ext>
                </a:extLst>
              </p:cNvPr>
              <p:cNvSpPr/>
              <p:nvPr/>
            </p:nvSpPr>
            <p:spPr>
              <a:xfrm>
                <a:off x="5286470" y="6401904"/>
                <a:ext cx="34477" cy="34348"/>
              </a:xfrm>
              <a:custGeom>
                <a:avLst/>
                <a:gdLst>
                  <a:gd name="connsiteX0" fmla="*/ 26002 w 34477"/>
                  <a:gd name="connsiteY0" fmla="*/ 2315 h 34348"/>
                  <a:gd name="connsiteX1" fmla="*/ 32098 w 34477"/>
                  <a:gd name="connsiteY1" fmla="*/ 25937 h 34348"/>
                  <a:gd name="connsiteX2" fmla="*/ 8476 w 34477"/>
                  <a:gd name="connsiteY2" fmla="*/ 32033 h 34348"/>
                  <a:gd name="connsiteX3" fmla="*/ 2380 w 34477"/>
                  <a:gd name="connsiteY3" fmla="*/ 8411 h 34348"/>
                  <a:gd name="connsiteX4" fmla="*/ 26002 w 34477"/>
                  <a:gd name="connsiteY4" fmla="*/ 2315 h 3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7" h="34348">
                    <a:moveTo>
                      <a:pt x="26002" y="2315"/>
                    </a:moveTo>
                    <a:cubicBezTo>
                      <a:pt x="33717" y="6887"/>
                      <a:pt x="37146" y="18127"/>
                      <a:pt x="32098" y="25937"/>
                    </a:cubicBezTo>
                    <a:cubicBezTo>
                      <a:pt x="26954" y="33748"/>
                      <a:pt x="16858" y="36891"/>
                      <a:pt x="8476" y="32033"/>
                    </a:cubicBezTo>
                    <a:cubicBezTo>
                      <a:pt x="760" y="27461"/>
                      <a:pt x="-2668" y="16222"/>
                      <a:pt x="2380" y="8411"/>
                    </a:cubicBezTo>
                    <a:cubicBezTo>
                      <a:pt x="7523" y="601"/>
                      <a:pt x="17715" y="-2542"/>
                      <a:pt x="26002" y="2315"/>
                    </a:cubicBezTo>
                    <a:close/>
                  </a:path>
                </a:pathLst>
              </a:custGeom>
              <a:solidFill>
                <a:srgbClr val="FFFFFF"/>
              </a:solidFill>
              <a:ln w="9525" cap="flat">
                <a:noFill/>
                <a:prstDash val="solid"/>
                <a:miter/>
              </a:ln>
            </p:spPr>
            <p:txBody>
              <a:bodyPr rtlCol="0" anchor="ctr"/>
              <a:lstStyle/>
              <a:p>
                <a:endParaRPr lang="es-HN"/>
              </a:p>
            </p:txBody>
          </p:sp>
          <p:sp>
            <p:nvSpPr>
              <p:cNvPr id="157" name="Forma libre: forma 156">
                <a:extLst>
                  <a:ext uri="{FF2B5EF4-FFF2-40B4-BE49-F238E27FC236}">
                    <a16:creationId xmlns:a16="http://schemas.microsoft.com/office/drawing/2014/main" id="{2EE57151-02B9-49A7-889F-3E19814F50B2}"/>
                  </a:ext>
                </a:extLst>
              </p:cNvPr>
              <p:cNvSpPr/>
              <p:nvPr/>
            </p:nvSpPr>
            <p:spPr>
              <a:xfrm>
                <a:off x="5339341" y="6427294"/>
                <a:ext cx="20590" cy="21001"/>
              </a:xfrm>
              <a:custGeom>
                <a:avLst/>
                <a:gdLst>
                  <a:gd name="connsiteX0" fmla="*/ 15612 w 20590"/>
                  <a:gd name="connsiteY0" fmla="*/ 1500 h 21001"/>
                  <a:gd name="connsiteX1" fmla="*/ 5039 w 20590"/>
                  <a:gd name="connsiteY1" fmla="*/ 19502 h 21001"/>
                  <a:gd name="connsiteX2" fmla="*/ 15612 w 20590"/>
                  <a:gd name="connsiteY2" fmla="*/ 1500 h 21001"/>
                </a:gdLst>
                <a:ahLst/>
                <a:cxnLst>
                  <a:cxn ang="0">
                    <a:pos x="connsiteX0" y="connsiteY0"/>
                  </a:cxn>
                  <a:cxn ang="0">
                    <a:pos x="connsiteX1" y="connsiteY1"/>
                  </a:cxn>
                  <a:cxn ang="0">
                    <a:pos x="connsiteX2" y="connsiteY2"/>
                  </a:cxn>
                </a:cxnLst>
                <a:rect l="l" t="t" r="r" b="b"/>
                <a:pathLst>
                  <a:path w="20590" h="21001">
                    <a:moveTo>
                      <a:pt x="15612" y="1500"/>
                    </a:moveTo>
                    <a:cubicBezTo>
                      <a:pt x="27137" y="8358"/>
                      <a:pt x="16564" y="26265"/>
                      <a:pt x="5039" y="19502"/>
                    </a:cubicBezTo>
                    <a:cubicBezTo>
                      <a:pt x="-6581" y="12644"/>
                      <a:pt x="3992" y="-5263"/>
                      <a:pt x="15612" y="1500"/>
                    </a:cubicBezTo>
                    <a:close/>
                  </a:path>
                </a:pathLst>
              </a:custGeom>
              <a:solidFill>
                <a:srgbClr val="FFFFFF"/>
              </a:solidFill>
              <a:ln w="9525" cap="flat">
                <a:noFill/>
                <a:prstDash val="solid"/>
                <a:miter/>
              </a:ln>
            </p:spPr>
            <p:txBody>
              <a:bodyPr rtlCol="0" anchor="ctr"/>
              <a:lstStyle/>
              <a:p>
                <a:endParaRPr lang="es-HN"/>
              </a:p>
            </p:txBody>
          </p:sp>
          <p:sp>
            <p:nvSpPr>
              <p:cNvPr id="158" name="Forma libre: forma 157">
                <a:extLst>
                  <a:ext uri="{FF2B5EF4-FFF2-40B4-BE49-F238E27FC236}">
                    <a16:creationId xmlns:a16="http://schemas.microsoft.com/office/drawing/2014/main" id="{E0793ACF-60B1-44C9-AA6F-0D8B1253230D}"/>
                  </a:ext>
                </a:extLst>
              </p:cNvPr>
              <p:cNvSpPr/>
              <p:nvPr/>
            </p:nvSpPr>
            <p:spPr>
              <a:xfrm>
                <a:off x="5130805" y="6526544"/>
                <a:ext cx="20529" cy="20944"/>
              </a:xfrm>
              <a:custGeom>
                <a:avLst/>
                <a:gdLst>
                  <a:gd name="connsiteX0" fmla="*/ 15551 w 20529"/>
                  <a:gd name="connsiteY0" fmla="*/ 1500 h 20944"/>
                  <a:gd name="connsiteX1" fmla="*/ 4979 w 20529"/>
                  <a:gd name="connsiteY1" fmla="*/ 19407 h 20944"/>
                  <a:gd name="connsiteX2" fmla="*/ 15551 w 20529"/>
                  <a:gd name="connsiteY2" fmla="*/ 1500 h 20944"/>
                </a:gdLst>
                <a:ahLst/>
                <a:cxnLst>
                  <a:cxn ang="0">
                    <a:pos x="connsiteX0" y="connsiteY0"/>
                  </a:cxn>
                  <a:cxn ang="0">
                    <a:pos x="connsiteX1" y="connsiteY1"/>
                  </a:cxn>
                  <a:cxn ang="0">
                    <a:pos x="connsiteX2" y="connsiteY2"/>
                  </a:cxn>
                </a:cxnLst>
                <a:rect l="l" t="t" r="r" b="b"/>
                <a:pathLst>
                  <a:path w="20529" h="20944">
                    <a:moveTo>
                      <a:pt x="15551" y="1500"/>
                    </a:moveTo>
                    <a:cubicBezTo>
                      <a:pt x="27077" y="8358"/>
                      <a:pt x="16504" y="26265"/>
                      <a:pt x="4979" y="19407"/>
                    </a:cubicBezTo>
                    <a:cubicBezTo>
                      <a:pt x="-6547" y="12644"/>
                      <a:pt x="4026" y="-5263"/>
                      <a:pt x="15551" y="1500"/>
                    </a:cubicBezTo>
                    <a:close/>
                  </a:path>
                </a:pathLst>
              </a:custGeom>
              <a:solidFill>
                <a:srgbClr val="FFFFFF"/>
              </a:solidFill>
              <a:ln w="9525" cap="flat">
                <a:noFill/>
                <a:prstDash val="solid"/>
                <a:miter/>
              </a:ln>
            </p:spPr>
            <p:txBody>
              <a:bodyPr rtlCol="0" anchor="ctr"/>
              <a:lstStyle/>
              <a:p>
                <a:endParaRPr lang="es-HN"/>
              </a:p>
            </p:txBody>
          </p:sp>
          <p:sp>
            <p:nvSpPr>
              <p:cNvPr id="159" name="Forma libre: forma 158">
                <a:extLst>
                  <a:ext uri="{FF2B5EF4-FFF2-40B4-BE49-F238E27FC236}">
                    <a16:creationId xmlns:a16="http://schemas.microsoft.com/office/drawing/2014/main" id="{A16623CA-59A3-4CD7-90C6-1C677F281FE4}"/>
                  </a:ext>
                </a:extLst>
              </p:cNvPr>
              <p:cNvSpPr/>
              <p:nvPr/>
            </p:nvSpPr>
            <p:spPr>
              <a:xfrm>
                <a:off x="5390488" y="6548994"/>
                <a:ext cx="25514" cy="25366"/>
              </a:xfrm>
              <a:custGeom>
                <a:avLst/>
                <a:gdLst>
                  <a:gd name="connsiteX0" fmla="*/ 19235 w 25514"/>
                  <a:gd name="connsiteY0" fmla="*/ 1719 h 25366"/>
                  <a:gd name="connsiteX1" fmla="*/ 23711 w 25514"/>
                  <a:gd name="connsiteY1" fmla="*/ 19150 h 25366"/>
                  <a:gd name="connsiteX2" fmla="*/ 6280 w 25514"/>
                  <a:gd name="connsiteY2" fmla="*/ 23627 h 25366"/>
                  <a:gd name="connsiteX3" fmla="*/ 1804 w 25514"/>
                  <a:gd name="connsiteY3" fmla="*/ 6196 h 25366"/>
                  <a:gd name="connsiteX4" fmla="*/ 19235 w 25514"/>
                  <a:gd name="connsiteY4" fmla="*/ 1719 h 25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14" h="25366">
                    <a:moveTo>
                      <a:pt x="19235" y="1719"/>
                    </a:moveTo>
                    <a:cubicBezTo>
                      <a:pt x="24949" y="5148"/>
                      <a:pt x="27521" y="13340"/>
                      <a:pt x="23711" y="19150"/>
                    </a:cubicBezTo>
                    <a:cubicBezTo>
                      <a:pt x="19901" y="24960"/>
                      <a:pt x="12472" y="27246"/>
                      <a:pt x="6280" y="23627"/>
                    </a:cubicBezTo>
                    <a:cubicBezTo>
                      <a:pt x="565" y="20198"/>
                      <a:pt x="-2006" y="12006"/>
                      <a:pt x="1804" y="6196"/>
                    </a:cubicBezTo>
                    <a:cubicBezTo>
                      <a:pt x="5519" y="481"/>
                      <a:pt x="13043" y="-1900"/>
                      <a:pt x="19235" y="1719"/>
                    </a:cubicBezTo>
                    <a:close/>
                  </a:path>
                </a:pathLst>
              </a:custGeom>
              <a:solidFill>
                <a:srgbClr val="FFFFFF"/>
              </a:solidFill>
              <a:ln w="9525" cap="flat">
                <a:noFill/>
                <a:prstDash val="solid"/>
                <a:miter/>
              </a:ln>
            </p:spPr>
            <p:txBody>
              <a:bodyPr rtlCol="0" anchor="ctr"/>
              <a:lstStyle/>
              <a:p>
                <a:endParaRPr lang="es-HN"/>
              </a:p>
            </p:txBody>
          </p:sp>
          <p:sp>
            <p:nvSpPr>
              <p:cNvPr id="160" name="Forma libre: forma 159">
                <a:extLst>
                  <a:ext uri="{FF2B5EF4-FFF2-40B4-BE49-F238E27FC236}">
                    <a16:creationId xmlns:a16="http://schemas.microsoft.com/office/drawing/2014/main" id="{0A5310C7-D268-42F2-B6C7-2D964B964097}"/>
                  </a:ext>
                </a:extLst>
              </p:cNvPr>
              <p:cNvSpPr/>
              <p:nvPr/>
            </p:nvSpPr>
            <p:spPr>
              <a:xfrm>
                <a:off x="5467703" y="6561071"/>
                <a:ext cx="26818" cy="26699"/>
              </a:xfrm>
              <a:custGeom>
                <a:avLst/>
                <a:gdLst>
                  <a:gd name="connsiteX0" fmla="*/ 20219 w 26818"/>
                  <a:gd name="connsiteY0" fmla="*/ 1835 h 26699"/>
                  <a:gd name="connsiteX1" fmla="*/ 24982 w 26818"/>
                  <a:gd name="connsiteY1" fmla="*/ 20123 h 26699"/>
                  <a:gd name="connsiteX2" fmla="*/ 6599 w 26818"/>
                  <a:gd name="connsiteY2" fmla="*/ 24885 h 26699"/>
                  <a:gd name="connsiteX3" fmla="*/ 1836 w 26818"/>
                  <a:gd name="connsiteY3" fmla="*/ 6597 h 26699"/>
                  <a:gd name="connsiteX4" fmla="*/ 20219 w 26818"/>
                  <a:gd name="connsiteY4" fmla="*/ 1835 h 2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8" h="26699">
                    <a:moveTo>
                      <a:pt x="20219" y="1835"/>
                    </a:moveTo>
                    <a:cubicBezTo>
                      <a:pt x="26220" y="5359"/>
                      <a:pt x="28887" y="14122"/>
                      <a:pt x="24982" y="20123"/>
                    </a:cubicBezTo>
                    <a:cubicBezTo>
                      <a:pt x="20981" y="26219"/>
                      <a:pt x="13076" y="28695"/>
                      <a:pt x="6599" y="24885"/>
                    </a:cubicBezTo>
                    <a:cubicBezTo>
                      <a:pt x="598" y="21361"/>
                      <a:pt x="-2069" y="12598"/>
                      <a:pt x="1836" y="6597"/>
                    </a:cubicBezTo>
                    <a:cubicBezTo>
                      <a:pt x="5837" y="406"/>
                      <a:pt x="13743" y="-1975"/>
                      <a:pt x="20219" y="1835"/>
                    </a:cubicBezTo>
                    <a:close/>
                  </a:path>
                </a:pathLst>
              </a:custGeom>
              <a:solidFill>
                <a:srgbClr val="FFFFFF"/>
              </a:solidFill>
              <a:ln w="9525" cap="flat">
                <a:noFill/>
                <a:prstDash val="solid"/>
                <a:miter/>
              </a:ln>
            </p:spPr>
            <p:txBody>
              <a:bodyPr rtlCol="0" anchor="ctr"/>
              <a:lstStyle/>
              <a:p>
                <a:endParaRPr lang="es-HN"/>
              </a:p>
            </p:txBody>
          </p:sp>
          <p:sp>
            <p:nvSpPr>
              <p:cNvPr id="161" name="Forma libre: forma 160">
                <a:extLst>
                  <a:ext uri="{FF2B5EF4-FFF2-40B4-BE49-F238E27FC236}">
                    <a16:creationId xmlns:a16="http://schemas.microsoft.com/office/drawing/2014/main" id="{C9F0A254-CB97-4D1A-B0A2-779088C0599E}"/>
                  </a:ext>
                </a:extLst>
              </p:cNvPr>
              <p:cNvSpPr/>
              <p:nvPr/>
            </p:nvSpPr>
            <p:spPr>
              <a:xfrm>
                <a:off x="5433346" y="6526008"/>
                <a:ext cx="21911" cy="22157"/>
              </a:xfrm>
              <a:custGeom>
                <a:avLst/>
                <a:gdLst>
                  <a:gd name="connsiteX0" fmla="*/ 11142 w 21911"/>
                  <a:gd name="connsiteY0" fmla="*/ 35 h 22157"/>
                  <a:gd name="connsiteX1" fmla="*/ 11428 w 21911"/>
                  <a:gd name="connsiteY1" fmla="*/ 35 h 22157"/>
                  <a:gd name="connsiteX2" fmla="*/ 20572 w 21911"/>
                  <a:gd name="connsiteY2" fmla="*/ 5465 h 22157"/>
                  <a:gd name="connsiteX3" fmla="*/ 20667 w 21911"/>
                  <a:gd name="connsiteY3" fmla="*/ 5750 h 22157"/>
                  <a:gd name="connsiteX4" fmla="*/ 18667 w 21911"/>
                  <a:gd name="connsiteY4" fmla="*/ 19085 h 22157"/>
                  <a:gd name="connsiteX5" fmla="*/ 5332 w 21911"/>
                  <a:gd name="connsiteY5" fmla="*/ 20609 h 22157"/>
                  <a:gd name="connsiteX6" fmla="*/ 93 w 21911"/>
                  <a:gd name="connsiteY6" fmla="*/ 9655 h 22157"/>
                  <a:gd name="connsiteX7" fmla="*/ 11142 w 21911"/>
                  <a:gd name="connsiteY7" fmla="*/ 35 h 2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1" h="22157">
                    <a:moveTo>
                      <a:pt x="11142" y="35"/>
                    </a:moveTo>
                    <a:cubicBezTo>
                      <a:pt x="11237" y="35"/>
                      <a:pt x="11333" y="35"/>
                      <a:pt x="11428" y="35"/>
                    </a:cubicBezTo>
                    <a:cubicBezTo>
                      <a:pt x="14666" y="-346"/>
                      <a:pt x="19334" y="2417"/>
                      <a:pt x="20572" y="5465"/>
                    </a:cubicBezTo>
                    <a:cubicBezTo>
                      <a:pt x="20572" y="5560"/>
                      <a:pt x="20667" y="5655"/>
                      <a:pt x="20667" y="5750"/>
                    </a:cubicBezTo>
                    <a:cubicBezTo>
                      <a:pt x="22572" y="10418"/>
                      <a:pt x="22572" y="15275"/>
                      <a:pt x="18667" y="19085"/>
                    </a:cubicBezTo>
                    <a:cubicBezTo>
                      <a:pt x="15333" y="22324"/>
                      <a:pt x="9428" y="23276"/>
                      <a:pt x="5332" y="20609"/>
                    </a:cubicBezTo>
                    <a:cubicBezTo>
                      <a:pt x="1617" y="18133"/>
                      <a:pt x="-478" y="14132"/>
                      <a:pt x="93" y="9655"/>
                    </a:cubicBezTo>
                    <a:cubicBezTo>
                      <a:pt x="1046" y="3655"/>
                      <a:pt x="5618" y="702"/>
                      <a:pt x="11142" y="35"/>
                    </a:cubicBezTo>
                    <a:close/>
                  </a:path>
                </a:pathLst>
              </a:custGeom>
              <a:solidFill>
                <a:srgbClr val="FFFFFF"/>
              </a:solidFill>
              <a:ln w="9525" cap="flat">
                <a:noFill/>
                <a:prstDash val="solid"/>
                <a:miter/>
              </a:ln>
            </p:spPr>
            <p:txBody>
              <a:bodyPr rtlCol="0" anchor="ctr"/>
              <a:lstStyle/>
              <a:p>
                <a:endParaRPr lang="es-HN"/>
              </a:p>
            </p:txBody>
          </p:sp>
          <p:sp>
            <p:nvSpPr>
              <p:cNvPr id="162" name="Forma libre: forma 161">
                <a:extLst>
                  <a:ext uri="{FF2B5EF4-FFF2-40B4-BE49-F238E27FC236}">
                    <a16:creationId xmlns:a16="http://schemas.microsoft.com/office/drawing/2014/main" id="{92A7FA14-0F8B-464D-8929-198F6097749B}"/>
                  </a:ext>
                </a:extLst>
              </p:cNvPr>
              <p:cNvSpPr/>
              <p:nvPr/>
            </p:nvSpPr>
            <p:spPr>
              <a:xfrm>
                <a:off x="5413348" y="6321074"/>
                <a:ext cx="25418" cy="25949"/>
              </a:xfrm>
              <a:custGeom>
                <a:avLst/>
                <a:gdLst>
                  <a:gd name="connsiteX0" fmla="*/ 19234 w 25418"/>
                  <a:gd name="connsiteY0" fmla="*/ 1897 h 25949"/>
                  <a:gd name="connsiteX1" fmla="*/ 6185 w 25418"/>
                  <a:gd name="connsiteY1" fmla="*/ 24090 h 25949"/>
                  <a:gd name="connsiteX2" fmla="*/ 19234 w 25418"/>
                  <a:gd name="connsiteY2" fmla="*/ 1897 h 25949"/>
                </a:gdLst>
                <a:ahLst/>
                <a:cxnLst>
                  <a:cxn ang="0">
                    <a:pos x="connsiteX0" y="connsiteY0"/>
                  </a:cxn>
                  <a:cxn ang="0">
                    <a:pos x="connsiteX1" y="connsiteY1"/>
                  </a:cxn>
                  <a:cxn ang="0">
                    <a:pos x="connsiteX2" y="connsiteY2"/>
                  </a:cxn>
                </a:cxnLst>
                <a:rect l="l" t="t" r="r" b="b"/>
                <a:pathLst>
                  <a:path w="25418" h="25949">
                    <a:moveTo>
                      <a:pt x="19234" y="1897"/>
                    </a:moveTo>
                    <a:cubicBezTo>
                      <a:pt x="33521" y="10279"/>
                      <a:pt x="20472" y="32472"/>
                      <a:pt x="6185" y="24090"/>
                    </a:cubicBezTo>
                    <a:cubicBezTo>
                      <a:pt x="-8103" y="15613"/>
                      <a:pt x="4946" y="-6581"/>
                      <a:pt x="19234" y="1897"/>
                    </a:cubicBezTo>
                    <a:close/>
                  </a:path>
                </a:pathLst>
              </a:custGeom>
              <a:solidFill>
                <a:srgbClr val="FFFFFF"/>
              </a:solidFill>
              <a:ln w="9525" cap="flat">
                <a:noFill/>
                <a:prstDash val="solid"/>
                <a:miter/>
              </a:ln>
            </p:spPr>
            <p:txBody>
              <a:bodyPr rtlCol="0" anchor="ctr"/>
              <a:lstStyle/>
              <a:p>
                <a:endParaRPr lang="es-HN"/>
              </a:p>
            </p:txBody>
          </p:sp>
          <p:sp>
            <p:nvSpPr>
              <p:cNvPr id="163" name="Forma libre: forma 162">
                <a:extLst>
                  <a:ext uri="{FF2B5EF4-FFF2-40B4-BE49-F238E27FC236}">
                    <a16:creationId xmlns:a16="http://schemas.microsoft.com/office/drawing/2014/main" id="{96200B21-F7A9-4D3C-BDFA-CFC105789EC0}"/>
                  </a:ext>
                </a:extLst>
              </p:cNvPr>
              <p:cNvSpPr/>
              <p:nvPr/>
            </p:nvSpPr>
            <p:spPr>
              <a:xfrm>
                <a:off x="5502480" y="6298498"/>
                <a:ext cx="21766" cy="22244"/>
              </a:xfrm>
              <a:custGeom>
                <a:avLst/>
                <a:gdLst>
                  <a:gd name="connsiteX0" fmla="*/ 16494 w 21766"/>
                  <a:gd name="connsiteY0" fmla="*/ 1613 h 22244"/>
                  <a:gd name="connsiteX1" fmla="*/ 5254 w 21766"/>
                  <a:gd name="connsiteY1" fmla="*/ 20663 h 22244"/>
                  <a:gd name="connsiteX2" fmla="*/ 16494 w 21766"/>
                  <a:gd name="connsiteY2" fmla="*/ 1613 h 22244"/>
                </a:gdLst>
                <a:ahLst/>
                <a:cxnLst>
                  <a:cxn ang="0">
                    <a:pos x="connsiteX0" y="connsiteY0"/>
                  </a:cxn>
                  <a:cxn ang="0">
                    <a:pos x="connsiteX1" y="connsiteY1"/>
                  </a:cxn>
                  <a:cxn ang="0">
                    <a:pos x="connsiteX2" y="connsiteY2"/>
                  </a:cxn>
                </a:cxnLst>
                <a:rect l="l" t="t" r="r" b="b"/>
                <a:pathLst>
                  <a:path w="21766" h="22244">
                    <a:moveTo>
                      <a:pt x="16494" y="1613"/>
                    </a:moveTo>
                    <a:cubicBezTo>
                      <a:pt x="28686" y="8852"/>
                      <a:pt x="17542" y="27807"/>
                      <a:pt x="5254" y="20663"/>
                    </a:cubicBezTo>
                    <a:cubicBezTo>
                      <a:pt x="-6938" y="13424"/>
                      <a:pt x="4302" y="-5626"/>
                      <a:pt x="16494" y="1613"/>
                    </a:cubicBezTo>
                    <a:close/>
                  </a:path>
                </a:pathLst>
              </a:custGeom>
              <a:solidFill>
                <a:srgbClr val="FFFFFF"/>
              </a:solidFill>
              <a:ln w="9525" cap="flat">
                <a:noFill/>
                <a:prstDash val="solid"/>
                <a:miter/>
              </a:ln>
            </p:spPr>
            <p:txBody>
              <a:bodyPr rtlCol="0" anchor="ctr"/>
              <a:lstStyle/>
              <a:p>
                <a:endParaRPr lang="es-HN"/>
              </a:p>
            </p:txBody>
          </p:sp>
          <p:sp>
            <p:nvSpPr>
              <p:cNvPr id="164" name="Forma libre: forma 163">
                <a:extLst>
                  <a:ext uri="{FF2B5EF4-FFF2-40B4-BE49-F238E27FC236}">
                    <a16:creationId xmlns:a16="http://schemas.microsoft.com/office/drawing/2014/main" id="{4E7DF377-1A3D-44F6-9B01-45CD854C638C}"/>
                  </a:ext>
                </a:extLst>
              </p:cNvPr>
              <p:cNvSpPr/>
              <p:nvPr/>
            </p:nvSpPr>
            <p:spPr>
              <a:xfrm>
                <a:off x="5481095" y="6268392"/>
                <a:ext cx="19654" cy="19568"/>
              </a:xfrm>
              <a:custGeom>
                <a:avLst/>
                <a:gdLst>
                  <a:gd name="connsiteX0" fmla="*/ 14828 w 19654"/>
                  <a:gd name="connsiteY0" fmla="*/ 1334 h 19568"/>
                  <a:gd name="connsiteX1" fmla="*/ 18257 w 19654"/>
                  <a:gd name="connsiteY1" fmla="*/ 14764 h 19568"/>
                  <a:gd name="connsiteX2" fmla="*/ 4827 w 19654"/>
                  <a:gd name="connsiteY2" fmla="*/ 18193 h 19568"/>
                  <a:gd name="connsiteX3" fmla="*/ 1398 w 19654"/>
                  <a:gd name="connsiteY3" fmla="*/ 4763 h 19568"/>
                  <a:gd name="connsiteX4" fmla="*/ 14828 w 19654"/>
                  <a:gd name="connsiteY4" fmla="*/ 1334 h 1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4" h="19568">
                    <a:moveTo>
                      <a:pt x="14828" y="1334"/>
                    </a:moveTo>
                    <a:cubicBezTo>
                      <a:pt x="19209" y="3905"/>
                      <a:pt x="21210" y="10287"/>
                      <a:pt x="18257" y="14764"/>
                    </a:cubicBezTo>
                    <a:cubicBezTo>
                      <a:pt x="15304" y="19241"/>
                      <a:pt x="9589" y="21050"/>
                      <a:pt x="4827" y="18193"/>
                    </a:cubicBezTo>
                    <a:cubicBezTo>
                      <a:pt x="445" y="15621"/>
                      <a:pt x="-1555" y="9239"/>
                      <a:pt x="1398" y="4763"/>
                    </a:cubicBezTo>
                    <a:cubicBezTo>
                      <a:pt x="4350" y="286"/>
                      <a:pt x="10066" y="-1429"/>
                      <a:pt x="14828" y="1334"/>
                    </a:cubicBezTo>
                    <a:close/>
                  </a:path>
                </a:pathLst>
              </a:custGeom>
              <a:solidFill>
                <a:srgbClr val="FFFFFF"/>
              </a:solidFill>
              <a:ln w="9525" cap="flat">
                <a:noFill/>
                <a:prstDash val="solid"/>
                <a:miter/>
              </a:ln>
            </p:spPr>
            <p:txBody>
              <a:bodyPr rtlCol="0" anchor="ctr"/>
              <a:lstStyle/>
              <a:p>
                <a:endParaRPr lang="es-HN"/>
              </a:p>
            </p:txBody>
          </p:sp>
          <p:sp>
            <p:nvSpPr>
              <p:cNvPr id="165" name="Forma libre: forma 164">
                <a:extLst>
                  <a:ext uri="{FF2B5EF4-FFF2-40B4-BE49-F238E27FC236}">
                    <a16:creationId xmlns:a16="http://schemas.microsoft.com/office/drawing/2014/main" id="{BB169AF4-7637-4842-A112-0DCED32F1454}"/>
                  </a:ext>
                </a:extLst>
              </p:cNvPr>
              <p:cNvSpPr/>
              <p:nvPr/>
            </p:nvSpPr>
            <p:spPr>
              <a:xfrm>
                <a:off x="5317737" y="6240004"/>
                <a:ext cx="28426" cy="28298"/>
              </a:xfrm>
              <a:custGeom>
                <a:avLst/>
                <a:gdLst>
                  <a:gd name="connsiteX0" fmla="*/ 21405 w 28426"/>
                  <a:gd name="connsiteY0" fmla="*/ 1909 h 28298"/>
                  <a:gd name="connsiteX1" fmla="*/ 26453 w 28426"/>
                  <a:gd name="connsiteY1" fmla="*/ 21341 h 28298"/>
                  <a:gd name="connsiteX2" fmla="*/ 7022 w 28426"/>
                  <a:gd name="connsiteY2" fmla="*/ 26389 h 28298"/>
                  <a:gd name="connsiteX3" fmla="*/ 1974 w 28426"/>
                  <a:gd name="connsiteY3" fmla="*/ 6958 h 28298"/>
                  <a:gd name="connsiteX4" fmla="*/ 21405 w 28426"/>
                  <a:gd name="connsiteY4" fmla="*/ 1909 h 2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6" h="28298">
                    <a:moveTo>
                      <a:pt x="21405" y="1909"/>
                    </a:moveTo>
                    <a:cubicBezTo>
                      <a:pt x="27786" y="5720"/>
                      <a:pt x="30644" y="14959"/>
                      <a:pt x="26453" y="21341"/>
                    </a:cubicBezTo>
                    <a:cubicBezTo>
                      <a:pt x="22262" y="27817"/>
                      <a:pt x="13880" y="30389"/>
                      <a:pt x="7022" y="26389"/>
                    </a:cubicBezTo>
                    <a:cubicBezTo>
                      <a:pt x="640" y="22579"/>
                      <a:pt x="-2217" y="13339"/>
                      <a:pt x="1974" y="6958"/>
                    </a:cubicBezTo>
                    <a:cubicBezTo>
                      <a:pt x="6165" y="481"/>
                      <a:pt x="14547" y="-2091"/>
                      <a:pt x="21405" y="1909"/>
                    </a:cubicBezTo>
                    <a:close/>
                  </a:path>
                </a:pathLst>
              </a:custGeom>
              <a:solidFill>
                <a:srgbClr val="FFFFFF"/>
              </a:solidFill>
              <a:ln w="9525" cap="flat">
                <a:noFill/>
                <a:prstDash val="solid"/>
                <a:miter/>
              </a:ln>
            </p:spPr>
            <p:txBody>
              <a:bodyPr rtlCol="0" anchor="ctr"/>
              <a:lstStyle/>
              <a:p>
                <a:endParaRPr lang="es-HN"/>
              </a:p>
            </p:txBody>
          </p:sp>
          <p:sp>
            <p:nvSpPr>
              <p:cNvPr id="166" name="Forma libre: forma 165">
                <a:extLst>
                  <a:ext uri="{FF2B5EF4-FFF2-40B4-BE49-F238E27FC236}">
                    <a16:creationId xmlns:a16="http://schemas.microsoft.com/office/drawing/2014/main" id="{0687894E-97A3-4A1A-80A1-07ABBA7971F9}"/>
                  </a:ext>
                </a:extLst>
              </p:cNvPr>
              <p:cNvSpPr/>
              <p:nvPr/>
            </p:nvSpPr>
            <p:spPr>
              <a:xfrm>
                <a:off x="5304220" y="6193032"/>
                <a:ext cx="24601" cy="25092"/>
              </a:xfrm>
              <a:custGeom>
                <a:avLst/>
                <a:gdLst>
                  <a:gd name="connsiteX0" fmla="*/ 18635 w 24601"/>
                  <a:gd name="connsiteY0" fmla="*/ 1828 h 25092"/>
                  <a:gd name="connsiteX1" fmla="*/ 5966 w 24601"/>
                  <a:gd name="connsiteY1" fmla="*/ 23259 h 25092"/>
                  <a:gd name="connsiteX2" fmla="*/ 18635 w 24601"/>
                  <a:gd name="connsiteY2" fmla="*/ 1828 h 25092"/>
                </a:gdLst>
                <a:ahLst/>
                <a:cxnLst>
                  <a:cxn ang="0">
                    <a:pos x="connsiteX0" y="connsiteY0"/>
                  </a:cxn>
                  <a:cxn ang="0">
                    <a:pos x="connsiteX1" y="connsiteY1"/>
                  </a:cxn>
                  <a:cxn ang="0">
                    <a:pos x="connsiteX2" y="connsiteY2"/>
                  </a:cxn>
                </a:cxnLst>
                <a:rect l="l" t="t" r="r" b="b"/>
                <a:pathLst>
                  <a:path w="24601" h="25092">
                    <a:moveTo>
                      <a:pt x="18635" y="1828"/>
                    </a:moveTo>
                    <a:cubicBezTo>
                      <a:pt x="32446" y="10019"/>
                      <a:pt x="19778" y="31450"/>
                      <a:pt x="5966" y="23259"/>
                    </a:cubicBezTo>
                    <a:cubicBezTo>
                      <a:pt x="-7845" y="15163"/>
                      <a:pt x="4823" y="-6364"/>
                      <a:pt x="18635" y="1828"/>
                    </a:cubicBezTo>
                    <a:close/>
                  </a:path>
                </a:pathLst>
              </a:custGeom>
              <a:solidFill>
                <a:srgbClr val="FFFFFF"/>
              </a:solidFill>
              <a:ln w="9525" cap="flat">
                <a:noFill/>
                <a:prstDash val="solid"/>
                <a:miter/>
              </a:ln>
            </p:spPr>
            <p:txBody>
              <a:bodyPr rtlCol="0" anchor="ctr"/>
              <a:lstStyle/>
              <a:p>
                <a:endParaRPr lang="es-HN"/>
              </a:p>
            </p:txBody>
          </p:sp>
          <p:sp>
            <p:nvSpPr>
              <p:cNvPr id="167" name="Forma libre: forma 166">
                <a:extLst>
                  <a:ext uri="{FF2B5EF4-FFF2-40B4-BE49-F238E27FC236}">
                    <a16:creationId xmlns:a16="http://schemas.microsoft.com/office/drawing/2014/main" id="{C1ACDF53-F60B-4092-A244-984883AC4A1A}"/>
                  </a:ext>
                </a:extLst>
              </p:cNvPr>
              <p:cNvSpPr/>
              <p:nvPr/>
            </p:nvSpPr>
            <p:spPr>
              <a:xfrm>
                <a:off x="5376166" y="6108738"/>
                <a:ext cx="21803" cy="21747"/>
              </a:xfrm>
              <a:custGeom>
                <a:avLst/>
                <a:gdLst>
                  <a:gd name="connsiteX0" fmla="*/ 16411 w 21803"/>
                  <a:gd name="connsiteY0" fmla="*/ 1444 h 21747"/>
                  <a:gd name="connsiteX1" fmla="*/ 20317 w 21803"/>
                  <a:gd name="connsiteY1" fmla="*/ 16398 h 21747"/>
                  <a:gd name="connsiteX2" fmla="*/ 5362 w 21803"/>
                  <a:gd name="connsiteY2" fmla="*/ 20304 h 21747"/>
                  <a:gd name="connsiteX3" fmla="*/ 1552 w 21803"/>
                  <a:gd name="connsiteY3" fmla="*/ 5349 h 21747"/>
                  <a:gd name="connsiteX4" fmla="*/ 16411 w 21803"/>
                  <a:gd name="connsiteY4" fmla="*/ 1444 h 21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3" h="21747">
                    <a:moveTo>
                      <a:pt x="16411" y="1444"/>
                    </a:moveTo>
                    <a:cubicBezTo>
                      <a:pt x="21365" y="4302"/>
                      <a:pt x="23460" y="11445"/>
                      <a:pt x="20317" y="16398"/>
                    </a:cubicBezTo>
                    <a:cubicBezTo>
                      <a:pt x="17078" y="21351"/>
                      <a:pt x="10601" y="23352"/>
                      <a:pt x="5362" y="20304"/>
                    </a:cubicBezTo>
                    <a:cubicBezTo>
                      <a:pt x="410" y="17351"/>
                      <a:pt x="-1686" y="10302"/>
                      <a:pt x="1552" y="5349"/>
                    </a:cubicBezTo>
                    <a:cubicBezTo>
                      <a:pt x="4696" y="396"/>
                      <a:pt x="11173" y="-1604"/>
                      <a:pt x="16411" y="1444"/>
                    </a:cubicBezTo>
                    <a:close/>
                  </a:path>
                </a:pathLst>
              </a:custGeom>
              <a:solidFill>
                <a:srgbClr val="FFFFFF"/>
              </a:solidFill>
              <a:ln w="9525" cap="flat">
                <a:noFill/>
                <a:prstDash val="solid"/>
                <a:miter/>
              </a:ln>
            </p:spPr>
            <p:txBody>
              <a:bodyPr rtlCol="0" anchor="ctr"/>
              <a:lstStyle/>
              <a:p>
                <a:endParaRPr lang="es-HN"/>
              </a:p>
            </p:txBody>
          </p:sp>
          <p:sp>
            <p:nvSpPr>
              <p:cNvPr id="168" name="Forma libre: forma 167">
                <a:extLst>
                  <a:ext uri="{FF2B5EF4-FFF2-40B4-BE49-F238E27FC236}">
                    <a16:creationId xmlns:a16="http://schemas.microsoft.com/office/drawing/2014/main" id="{8AF177A8-E954-4C0D-A7F2-5AB4AB5D1C83}"/>
                  </a:ext>
                </a:extLst>
              </p:cNvPr>
              <p:cNvSpPr/>
              <p:nvPr/>
            </p:nvSpPr>
            <p:spPr>
              <a:xfrm>
                <a:off x="5419247" y="6037168"/>
                <a:ext cx="28241" cy="28193"/>
              </a:xfrm>
              <a:custGeom>
                <a:avLst/>
                <a:gdLst>
                  <a:gd name="connsiteX0" fmla="*/ 8858 w 28241"/>
                  <a:gd name="connsiteY0" fmla="*/ 1005 h 28193"/>
                  <a:gd name="connsiteX1" fmla="*/ 24289 w 28241"/>
                  <a:gd name="connsiteY1" fmla="*/ 4149 h 28193"/>
                  <a:gd name="connsiteX2" fmla="*/ 27813 w 28241"/>
                  <a:gd name="connsiteY2" fmla="*/ 17674 h 28193"/>
                  <a:gd name="connsiteX3" fmla="*/ 14097 w 28241"/>
                  <a:gd name="connsiteY3" fmla="*/ 28152 h 28193"/>
                  <a:gd name="connsiteX4" fmla="*/ 9715 w 28241"/>
                  <a:gd name="connsiteY4" fmla="*/ 27485 h 28193"/>
                  <a:gd name="connsiteX5" fmla="*/ 381 w 28241"/>
                  <a:gd name="connsiteY5" fmla="*/ 11292 h 28193"/>
                  <a:gd name="connsiteX6" fmla="*/ 0 w 28241"/>
                  <a:gd name="connsiteY6" fmla="*/ 13959 h 28193"/>
                  <a:gd name="connsiteX7" fmla="*/ 8858 w 28241"/>
                  <a:gd name="connsiteY7" fmla="*/ 1005 h 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1" h="28193">
                    <a:moveTo>
                      <a:pt x="8858" y="1005"/>
                    </a:moveTo>
                    <a:cubicBezTo>
                      <a:pt x="13906" y="-995"/>
                      <a:pt x="20479" y="-42"/>
                      <a:pt x="24289" y="4149"/>
                    </a:cubicBezTo>
                    <a:cubicBezTo>
                      <a:pt x="27527" y="7768"/>
                      <a:pt x="29051" y="12912"/>
                      <a:pt x="27813" y="17674"/>
                    </a:cubicBezTo>
                    <a:cubicBezTo>
                      <a:pt x="26289" y="23294"/>
                      <a:pt x="20193" y="28723"/>
                      <a:pt x="14097" y="28152"/>
                    </a:cubicBezTo>
                    <a:cubicBezTo>
                      <a:pt x="12668" y="28056"/>
                      <a:pt x="11049" y="27866"/>
                      <a:pt x="9715" y="27485"/>
                    </a:cubicBezTo>
                    <a:cubicBezTo>
                      <a:pt x="2476" y="25485"/>
                      <a:pt x="-953" y="18341"/>
                      <a:pt x="381" y="11292"/>
                    </a:cubicBezTo>
                    <a:cubicBezTo>
                      <a:pt x="286" y="12150"/>
                      <a:pt x="95" y="13007"/>
                      <a:pt x="0" y="13959"/>
                    </a:cubicBezTo>
                    <a:cubicBezTo>
                      <a:pt x="0" y="8244"/>
                      <a:pt x="3619" y="3101"/>
                      <a:pt x="8858" y="1005"/>
                    </a:cubicBezTo>
                    <a:close/>
                  </a:path>
                </a:pathLst>
              </a:custGeom>
              <a:solidFill>
                <a:srgbClr val="FFFFFF"/>
              </a:solidFill>
              <a:ln w="9525" cap="flat">
                <a:noFill/>
                <a:prstDash val="solid"/>
                <a:miter/>
              </a:ln>
            </p:spPr>
            <p:txBody>
              <a:bodyPr rtlCol="0" anchor="ctr"/>
              <a:lstStyle/>
              <a:p>
                <a:endParaRPr lang="es-HN"/>
              </a:p>
            </p:txBody>
          </p:sp>
          <p:sp>
            <p:nvSpPr>
              <p:cNvPr id="169" name="Forma libre: forma 168">
                <a:extLst>
                  <a:ext uri="{FF2B5EF4-FFF2-40B4-BE49-F238E27FC236}">
                    <a16:creationId xmlns:a16="http://schemas.microsoft.com/office/drawing/2014/main" id="{F8F7952D-ACC0-43C0-9D5B-C73318286D62}"/>
                  </a:ext>
                </a:extLst>
              </p:cNvPr>
              <p:cNvSpPr/>
              <p:nvPr/>
            </p:nvSpPr>
            <p:spPr>
              <a:xfrm>
                <a:off x="5426781" y="6086845"/>
                <a:ext cx="27317" cy="27191"/>
              </a:xfrm>
              <a:custGeom>
                <a:avLst/>
                <a:gdLst>
                  <a:gd name="connsiteX0" fmla="*/ 20565 w 27317"/>
                  <a:gd name="connsiteY0" fmla="*/ 1811 h 27191"/>
                  <a:gd name="connsiteX1" fmla="*/ 25422 w 27317"/>
                  <a:gd name="connsiteY1" fmla="*/ 20480 h 27191"/>
                  <a:gd name="connsiteX2" fmla="*/ 6754 w 27317"/>
                  <a:gd name="connsiteY2" fmla="*/ 25338 h 27191"/>
                  <a:gd name="connsiteX3" fmla="*/ 1896 w 27317"/>
                  <a:gd name="connsiteY3" fmla="*/ 6669 h 27191"/>
                  <a:gd name="connsiteX4" fmla="*/ 20565 w 27317"/>
                  <a:gd name="connsiteY4" fmla="*/ 1811 h 27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7" h="27191">
                    <a:moveTo>
                      <a:pt x="20565" y="1811"/>
                    </a:moveTo>
                    <a:cubicBezTo>
                      <a:pt x="26756" y="5430"/>
                      <a:pt x="29423" y="14289"/>
                      <a:pt x="25422" y="20480"/>
                    </a:cubicBezTo>
                    <a:cubicBezTo>
                      <a:pt x="21327" y="26671"/>
                      <a:pt x="13326" y="29243"/>
                      <a:pt x="6754" y="25338"/>
                    </a:cubicBezTo>
                    <a:cubicBezTo>
                      <a:pt x="562" y="21718"/>
                      <a:pt x="-2105" y="12765"/>
                      <a:pt x="1896" y="6669"/>
                    </a:cubicBezTo>
                    <a:cubicBezTo>
                      <a:pt x="5896" y="478"/>
                      <a:pt x="13992" y="-1999"/>
                      <a:pt x="20565" y="1811"/>
                    </a:cubicBezTo>
                    <a:close/>
                  </a:path>
                </a:pathLst>
              </a:custGeom>
              <a:solidFill>
                <a:srgbClr val="FFFFFF"/>
              </a:solidFill>
              <a:ln w="9525" cap="flat">
                <a:noFill/>
                <a:prstDash val="solid"/>
                <a:miter/>
              </a:ln>
            </p:spPr>
            <p:txBody>
              <a:bodyPr rtlCol="0" anchor="ctr"/>
              <a:lstStyle/>
              <a:p>
                <a:endParaRPr lang="es-HN"/>
              </a:p>
            </p:txBody>
          </p:sp>
          <p:sp>
            <p:nvSpPr>
              <p:cNvPr id="170" name="Forma libre: forma 169">
                <a:extLst>
                  <a:ext uri="{FF2B5EF4-FFF2-40B4-BE49-F238E27FC236}">
                    <a16:creationId xmlns:a16="http://schemas.microsoft.com/office/drawing/2014/main" id="{41874A03-AEEE-4647-9E3E-0AE42DEA07F4}"/>
                  </a:ext>
                </a:extLst>
              </p:cNvPr>
              <p:cNvSpPr/>
              <p:nvPr/>
            </p:nvSpPr>
            <p:spPr>
              <a:xfrm>
                <a:off x="5179053" y="6571907"/>
                <a:ext cx="30045" cy="30001"/>
              </a:xfrm>
              <a:custGeom>
                <a:avLst/>
                <a:gdLst>
                  <a:gd name="connsiteX0" fmla="*/ 22643 w 30045"/>
                  <a:gd name="connsiteY0" fmla="*/ 2047 h 30001"/>
                  <a:gd name="connsiteX1" fmla="*/ 27977 w 30045"/>
                  <a:gd name="connsiteY1" fmla="*/ 22621 h 30001"/>
                  <a:gd name="connsiteX2" fmla="*/ 7403 w 30045"/>
                  <a:gd name="connsiteY2" fmla="*/ 27955 h 30001"/>
                  <a:gd name="connsiteX3" fmla="*/ 2069 w 30045"/>
                  <a:gd name="connsiteY3" fmla="*/ 7381 h 30001"/>
                  <a:gd name="connsiteX4" fmla="*/ 22643 w 30045"/>
                  <a:gd name="connsiteY4" fmla="*/ 2047 h 3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5" h="30001">
                    <a:moveTo>
                      <a:pt x="22643" y="2047"/>
                    </a:moveTo>
                    <a:cubicBezTo>
                      <a:pt x="29406" y="6047"/>
                      <a:pt x="32358" y="15858"/>
                      <a:pt x="27977" y="22621"/>
                    </a:cubicBezTo>
                    <a:cubicBezTo>
                      <a:pt x="23500" y="29479"/>
                      <a:pt x="14642" y="32241"/>
                      <a:pt x="7403" y="27955"/>
                    </a:cubicBezTo>
                    <a:cubicBezTo>
                      <a:pt x="640" y="23955"/>
                      <a:pt x="-2313" y="14144"/>
                      <a:pt x="2069" y="7381"/>
                    </a:cubicBezTo>
                    <a:cubicBezTo>
                      <a:pt x="6546" y="523"/>
                      <a:pt x="15404" y="-2239"/>
                      <a:pt x="22643" y="2047"/>
                    </a:cubicBezTo>
                    <a:close/>
                  </a:path>
                </a:pathLst>
              </a:custGeom>
              <a:solidFill>
                <a:srgbClr val="FFFFFF"/>
              </a:solidFill>
              <a:ln w="9525" cap="flat">
                <a:noFill/>
                <a:prstDash val="solid"/>
                <a:miter/>
              </a:ln>
            </p:spPr>
            <p:txBody>
              <a:bodyPr rtlCol="0" anchor="ctr"/>
              <a:lstStyle/>
              <a:p>
                <a:endParaRPr lang="es-HN"/>
              </a:p>
            </p:txBody>
          </p:sp>
          <p:sp>
            <p:nvSpPr>
              <p:cNvPr id="171" name="Forma libre: forma 170">
                <a:extLst>
                  <a:ext uri="{FF2B5EF4-FFF2-40B4-BE49-F238E27FC236}">
                    <a16:creationId xmlns:a16="http://schemas.microsoft.com/office/drawing/2014/main" id="{B52D09DC-2C74-49D6-B4DC-FA92F082DABB}"/>
                  </a:ext>
                </a:extLst>
              </p:cNvPr>
              <p:cNvSpPr/>
              <p:nvPr/>
            </p:nvSpPr>
            <p:spPr>
              <a:xfrm>
                <a:off x="5066024" y="6274392"/>
                <a:ext cx="27218" cy="27119"/>
              </a:xfrm>
              <a:custGeom>
                <a:avLst/>
                <a:gdLst>
                  <a:gd name="connsiteX0" fmla="*/ 20515 w 27218"/>
                  <a:gd name="connsiteY0" fmla="*/ 1811 h 27119"/>
                  <a:gd name="connsiteX1" fmla="*/ 25278 w 27218"/>
                  <a:gd name="connsiteY1" fmla="*/ 20480 h 27119"/>
                  <a:gd name="connsiteX2" fmla="*/ 6704 w 27218"/>
                  <a:gd name="connsiteY2" fmla="*/ 25242 h 27119"/>
                  <a:gd name="connsiteX3" fmla="*/ 1941 w 27218"/>
                  <a:gd name="connsiteY3" fmla="*/ 6669 h 27119"/>
                  <a:gd name="connsiteX4" fmla="*/ 20515 w 27218"/>
                  <a:gd name="connsiteY4" fmla="*/ 1811 h 2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8" h="27119">
                    <a:moveTo>
                      <a:pt x="20515" y="1811"/>
                    </a:moveTo>
                    <a:cubicBezTo>
                      <a:pt x="26611" y="5431"/>
                      <a:pt x="29373" y="14289"/>
                      <a:pt x="25278" y="20480"/>
                    </a:cubicBezTo>
                    <a:cubicBezTo>
                      <a:pt x="21277" y="26671"/>
                      <a:pt x="13181" y="29148"/>
                      <a:pt x="6704" y="25242"/>
                    </a:cubicBezTo>
                    <a:cubicBezTo>
                      <a:pt x="608" y="21623"/>
                      <a:pt x="-2155" y="12765"/>
                      <a:pt x="1941" y="6669"/>
                    </a:cubicBezTo>
                    <a:cubicBezTo>
                      <a:pt x="5942" y="478"/>
                      <a:pt x="13943" y="-1999"/>
                      <a:pt x="20515" y="1811"/>
                    </a:cubicBezTo>
                    <a:close/>
                  </a:path>
                </a:pathLst>
              </a:custGeom>
              <a:solidFill>
                <a:srgbClr val="FFFFFF"/>
              </a:solidFill>
              <a:ln w="9525" cap="flat">
                <a:noFill/>
                <a:prstDash val="solid"/>
                <a:miter/>
              </a:ln>
            </p:spPr>
            <p:txBody>
              <a:bodyPr rtlCol="0" anchor="ctr"/>
              <a:lstStyle/>
              <a:p>
                <a:endParaRPr lang="es-HN"/>
              </a:p>
            </p:txBody>
          </p:sp>
          <p:sp>
            <p:nvSpPr>
              <p:cNvPr id="172" name="Forma libre: forma 171">
                <a:extLst>
                  <a:ext uri="{FF2B5EF4-FFF2-40B4-BE49-F238E27FC236}">
                    <a16:creationId xmlns:a16="http://schemas.microsoft.com/office/drawing/2014/main" id="{C7EF9BC5-28DC-4617-93D5-0DEBD1973061}"/>
                  </a:ext>
                </a:extLst>
              </p:cNvPr>
              <p:cNvSpPr/>
              <p:nvPr/>
            </p:nvSpPr>
            <p:spPr>
              <a:xfrm>
                <a:off x="4883849" y="6138733"/>
                <a:ext cx="34952" cy="35634"/>
              </a:xfrm>
              <a:custGeom>
                <a:avLst/>
                <a:gdLst>
                  <a:gd name="connsiteX0" fmla="*/ 26478 w 34952"/>
                  <a:gd name="connsiteY0" fmla="*/ 2596 h 35634"/>
                  <a:gd name="connsiteX1" fmla="*/ 8475 w 34952"/>
                  <a:gd name="connsiteY1" fmla="*/ 33076 h 35634"/>
                  <a:gd name="connsiteX2" fmla="*/ 26478 w 34952"/>
                  <a:gd name="connsiteY2" fmla="*/ 2596 h 35634"/>
                </a:gdLst>
                <a:ahLst/>
                <a:cxnLst>
                  <a:cxn ang="0">
                    <a:pos x="connsiteX0" y="connsiteY0"/>
                  </a:cxn>
                  <a:cxn ang="0">
                    <a:pos x="connsiteX1" y="connsiteY1"/>
                  </a:cxn>
                  <a:cxn ang="0">
                    <a:pos x="connsiteX2" y="connsiteY2"/>
                  </a:cxn>
                </a:cxnLst>
                <a:rect l="l" t="t" r="r" b="b"/>
                <a:pathLst>
                  <a:path w="34952" h="35634">
                    <a:moveTo>
                      <a:pt x="26478" y="2596"/>
                    </a:moveTo>
                    <a:cubicBezTo>
                      <a:pt x="46099" y="14121"/>
                      <a:pt x="28097" y="44601"/>
                      <a:pt x="8475" y="33076"/>
                    </a:cubicBezTo>
                    <a:cubicBezTo>
                      <a:pt x="-11146" y="21456"/>
                      <a:pt x="6856" y="-9024"/>
                      <a:pt x="26478" y="2596"/>
                    </a:cubicBezTo>
                    <a:close/>
                  </a:path>
                </a:pathLst>
              </a:custGeom>
              <a:solidFill>
                <a:srgbClr val="FFFFFF"/>
              </a:solidFill>
              <a:ln w="9525" cap="flat">
                <a:noFill/>
                <a:prstDash val="solid"/>
                <a:miter/>
              </a:ln>
            </p:spPr>
            <p:txBody>
              <a:bodyPr rtlCol="0" anchor="ctr"/>
              <a:lstStyle/>
              <a:p>
                <a:endParaRPr lang="es-HN"/>
              </a:p>
            </p:txBody>
          </p:sp>
          <p:sp>
            <p:nvSpPr>
              <p:cNvPr id="173" name="Forma libre: forma 172">
                <a:extLst>
                  <a:ext uri="{FF2B5EF4-FFF2-40B4-BE49-F238E27FC236}">
                    <a16:creationId xmlns:a16="http://schemas.microsoft.com/office/drawing/2014/main" id="{B178D6B1-BE65-4FCC-9D4D-4C473AD7E605}"/>
                  </a:ext>
                </a:extLst>
              </p:cNvPr>
              <p:cNvSpPr/>
              <p:nvPr/>
            </p:nvSpPr>
            <p:spPr>
              <a:xfrm>
                <a:off x="5079603" y="5953298"/>
                <a:ext cx="51354" cy="51005"/>
              </a:xfrm>
              <a:custGeom>
                <a:avLst/>
                <a:gdLst>
                  <a:gd name="connsiteX0" fmla="*/ 19128 w 51354"/>
                  <a:gd name="connsiteY0" fmla="*/ 769 h 51005"/>
                  <a:gd name="connsiteX1" fmla="*/ 38464 w 51354"/>
                  <a:gd name="connsiteY1" fmla="*/ 3531 h 51005"/>
                  <a:gd name="connsiteX2" fmla="*/ 44560 w 51354"/>
                  <a:gd name="connsiteY2" fmla="*/ 8484 h 51005"/>
                  <a:gd name="connsiteX3" fmla="*/ 48370 w 51354"/>
                  <a:gd name="connsiteY3" fmla="*/ 13628 h 51005"/>
                  <a:gd name="connsiteX4" fmla="*/ 51133 w 51354"/>
                  <a:gd name="connsiteY4" fmla="*/ 22677 h 51005"/>
                  <a:gd name="connsiteX5" fmla="*/ 48084 w 51354"/>
                  <a:gd name="connsiteY5" fmla="*/ 38393 h 51005"/>
                  <a:gd name="connsiteX6" fmla="*/ 43798 w 51354"/>
                  <a:gd name="connsiteY6" fmla="*/ 43917 h 51005"/>
                  <a:gd name="connsiteX7" fmla="*/ 35226 w 51354"/>
                  <a:gd name="connsiteY7" fmla="*/ 49156 h 51005"/>
                  <a:gd name="connsiteX8" fmla="*/ 22462 w 51354"/>
                  <a:gd name="connsiteY8" fmla="*/ 50775 h 51005"/>
                  <a:gd name="connsiteX9" fmla="*/ 12461 w 51354"/>
                  <a:gd name="connsiteY9" fmla="*/ 47442 h 51005"/>
                  <a:gd name="connsiteX10" fmla="*/ 745 w 51354"/>
                  <a:gd name="connsiteY10" fmla="*/ 31821 h 51005"/>
                  <a:gd name="connsiteX11" fmla="*/ 3508 w 51354"/>
                  <a:gd name="connsiteY11" fmla="*/ 12485 h 51005"/>
                  <a:gd name="connsiteX12" fmla="*/ 19128 w 51354"/>
                  <a:gd name="connsiteY12" fmla="*/ 769 h 5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354" h="51005">
                    <a:moveTo>
                      <a:pt x="19128" y="769"/>
                    </a:moveTo>
                    <a:cubicBezTo>
                      <a:pt x="25320" y="-564"/>
                      <a:pt x="33130" y="-469"/>
                      <a:pt x="38464" y="3531"/>
                    </a:cubicBezTo>
                    <a:cubicBezTo>
                      <a:pt x="40560" y="5055"/>
                      <a:pt x="42655" y="6675"/>
                      <a:pt x="44560" y="8484"/>
                    </a:cubicBezTo>
                    <a:cubicBezTo>
                      <a:pt x="45799" y="10199"/>
                      <a:pt x="47132" y="11913"/>
                      <a:pt x="48370" y="13628"/>
                    </a:cubicBezTo>
                    <a:cubicBezTo>
                      <a:pt x="50085" y="16485"/>
                      <a:pt x="50942" y="19438"/>
                      <a:pt x="51133" y="22677"/>
                    </a:cubicBezTo>
                    <a:cubicBezTo>
                      <a:pt x="51894" y="28392"/>
                      <a:pt x="50656" y="33059"/>
                      <a:pt x="48084" y="38393"/>
                    </a:cubicBezTo>
                    <a:cubicBezTo>
                      <a:pt x="47513" y="39536"/>
                      <a:pt x="44656" y="43060"/>
                      <a:pt x="43798" y="43917"/>
                    </a:cubicBezTo>
                    <a:cubicBezTo>
                      <a:pt x="41322" y="46299"/>
                      <a:pt x="38369" y="47918"/>
                      <a:pt x="35226" y="49156"/>
                    </a:cubicBezTo>
                    <a:cubicBezTo>
                      <a:pt x="31035" y="50871"/>
                      <a:pt x="26939" y="51347"/>
                      <a:pt x="22462" y="50775"/>
                    </a:cubicBezTo>
                    <a:cubicBezTo>
                      <a:pt x="18748" y="50299"/>
                      <a:pt x="15890" y="48966"/>
                      <a:pt x="12461" y="47442"/>
                    </a:cubicBezTo>
                    <a:cubicBezTo>
                      <a:pt x="6937" y="44965"/>
                      <a:pt x="2174" y="37536"/>
                      <a:pt x="745" y="31821"/>
                    </a:cubicBezTo>
                    <a:cubicBezTo>
                      <a:pt x="-779" y="25725"/>
                      <a:pt x="-17" y="17819"/>
                      <a:pt x="3508" y="12485"/>
                    </a:cubicBezTo>
                    <a:cubicBezTo>
                      <a:pt x="7127" y="6960"/>
                      <a:pt x="12461" y="2103"/>
                      <a:pt x="19128" y="769"/>
                    </a:cubicBezTo>
                    <a:close/>
                  </a:path>
                </a:pathLst>
              </a:custGeom>
              <a:solidFill>
                <a:srgbClr val="FFFFFF"/>
              </a:solidFill>
              <a:ln w="9525" cap="flat">
                <a:noFill/>
                <a:prstDash val="solid"/>
                <a:miter/>
              </a:ln>
            </p:spPr>
            <p:txBody>
              <a:bodyPr rtlCol="0" anchor="ctr"/>
              <a:lstStyle/>
              <a:p>
                <a:endParaRPr lang="es-HN"/>
              </a:p>
            </p:txBody>
          </p:sp>
          <p:sp>
            <p:nvSpPr>
              <p:cNvPr id="174" name="Forma libre: forma 173">
                <a:extLst>
                  <a:ext uri="{FF2B5EF4-FFF2-40B4-BE49-F238E27FC236}">
                    <a16:creationId xmlns:a16="http://schemas.microsoft.com/office/drawing/2014/main" id="{5CFFC4D4-2A1D-4EB7-835C-62BBC136F265}"/>
                  </a:ext>
                </a:extLst>
              </p:cNvPr>
              <p:cNvSpPr/>
              <p:nvPr/>
            </p:nvSpPr>
            <p:spPr>
              <a:xfrm>
                <a:off x="5005273" y="6383636"/>
                <a:ext cx="53199" cy="54042"/>
              </a:xfrm>
              <a:custGeom>
                <a:avLst/>
                <a:gdLst>
                  <a:gd name="connsiteX0" fmla="*/ 7638 w 53199"/>
                  <a:gd name="connsiteY0" fmla="*/ 10296 h 54042"/>
                  <a:gd name="connsiteX1" fmla="*/ 10400 w 53199"/>
                  <a:gd name="connsiteY1" fmla="*/ 6962 h 54042"/>
                  <a:gd name="connsiteX2" fmla="*/ 15544 w 53199"/>
                  <a:gd name="connsiteY2" fmla="*/ 3152 h 54042"/>
                  <a:gd name="connsiteX3" fmla="*/ 21640 w 53199"/>
                  <a:gd name="connsiteY3" fmla="*/ 771 h 54042"/>
                  <a:gd name="connsiteX4" fmla="*/ 27926 w 53199"/>
                  <a:gd name="connsiteY4" fmla="*/ 9 h 54042"/>
                  <a:gd name="connsiteX5" fmla="*/ 37451 w 53199"/>
                  <a:gd name="connsiteY5" fmla="*/ 2200 h 54042"/>
                  <a:gd name="connsiteX6" fmla="*/ 49643 w 53199"/>
                  <a:gd name="connsiteY6" fmla="*/ 12868 h 54042"/>
                  <a:gd name="connsiteX7" fmla="*/ 49167 w 53199"/>
                  <a:gd name="connsiteY7" fmla="*/ 40585 h 54042"/>
                  <a:gd name="connsiteX8" fmla="*/ 25450 w 53199"/>
                  <a:gd name="connsiteY8" fmla="*/ 54016 h 54042"/>
                  <a:gd name="connsiteX9" fmla="*/ 7162 w 53199"/>
                  <a:gd name="connsiteY9" fmla="*/ 46205 h 54042"/>
                  <a:gd name="connsiteX10" fmla="*/ 18 w 53199"/>
                  <a:gd name="connsiteY10" fmla="*/ 28298 h 54042"/>
                  <a:gd name="connsiteX11" fmla="*/ 7638 w 53199"/>
                  <a:gd name="connsiteY11" fmla="*/ 10296 h 5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99" h="54042">
                    <a:moveTo>
                      <a:pt x="7638" y="10296"/>
                    </a:moveTo>
                    <a:cubicBezTo>
                      <a:pt x="8495" y="9058"/>
                      <a:pt x="9448" y="7915"/>
                      <a:pt x="10400" y="6962"/>
                    </a:cubicBezTo>
                    <a:cubicBezTo>
                      <a:pt x="11162" y="6295"/>
                      <a:pt x="14686" y="3628"/>
                      <a:pt x="15544" y="3152"/>
                    </a:cubicBezTo>
                    <a:cubicBezTo>
                      <a:pt x="16401" y="2676"/>
                      <a:pt x="20687" y="866"/>
                      <a:pt x="21640" y="771"/>
                    </a:cubicBezTo>
                    <a:lnTo>
                      <a:pt x="27926" y="9"/>
                    </a:lnTo>
                    <a:cubicBezTo>
                      <a:pt x="31355" y="-86"/>
                      <a:pt x="34498" y="580"/>
                      <a:pt x="37451" y="2200"/>
                    </a:cubicBezTo>
                    <a:cubicBezTo>
                      <a:pt x="42690" y="4390"/>
                      <a:pt x="46690" y="7915"/>
                      <a:pt x="49643" y="12868"/>
                    </a:cubicBezTo>
                    <a:cubicBezTo>
                      <a:pt x="54691" y="21250"/>
                      <a:pt x="54215" y="32299"/>
                      <a:pt x="49167" y="40585"/>
                    </a:cubicBezTo>
                    <a:cubicBezTo>
                      <a:pt x="44023" y="49158"/>
                      <a:pt x="35356" y="53444"/>
                      <a:pt x="25450" y="54016"/>
                    </a:cubicBezTo>
                    <a:cubicBezTo>
                      <a:pt x="19068" y="54397"/>
                      <a:pt x="11543" y="50682"/>
                      <a:pt x="7162" y="46205"/>
                    </a:cubicBezTo>
                    <a:cubicBezTo>
                      <a:pt x="2875" y="41824"/>
                      <a:pt x="-268" y="34585"/>
                      <a:pt x="18" y="28298"/>
                    </a:cubicBezTo>
                    <a:cubicBezTo>
                      <a:pt x="399" y="21631"/>
                      <a:pt x="2685" y="14868"/>
                      <a:pt x="7638" y="10296"/>
                    </a:cubicBezTo>
                    <a:close/>
                  </a:path>
                </a:pathLst>
              </a:custGeom>
              <a:solidFill>
                <a:srgbClr val="FFFFFF"/>
              </a:solidFill>
              <a:ln w="9525" cap="flat">
                <a:noFill/>
                <a:prstDash val="solid"/>
                <a:miter/>
              </a:ln>
            </p:spPr>
            <p:txBody>
              <a:bodyPr rtlCol="0" anchor="ctr"/>
              <a:lstStyle/>
              <a:p>
                <a:endParaRPr lang="es-HN"/>
              </a:p>
            </p:txBody>
          </p:sp>
          <p:sp>
            <p:nvSpPr>
              <p:cNvPr id="175" name="Forma libre: forma 174">
                <a:extLst>
                  <a:ext uri="{FF2B5EF4-FFF2-40B4-BE49-F238E27FC236}">
                    <a16:creationId xmlns:a16="http://schemas.microsoft.com/office/drawing/2014/main" id="{8ECD9616-B32B-4EB3-990A-28BDCE092DE8}"/>
                  </a:ext>
                </a:extLst>
              </p:cNvPr>
              <p:cNvSpPr/>
              <p:nvPr/>
            </p:nvSpPr>
            <p:spPr>
              <a:xfrm>
                <a:off x="4710489" y="6311207"/>
                <a:ext cx="51689" cy="51736"/>
              </a:xfrm>
              <a:custGeom>
                <a:avLst/>
                <a:gdLst>
                  <a:gd name="connsiteX0" fmla="*/ 18386 w 51689"/>
                  <a:gd name="connsiteY0" fmla="*/ 1286 h 51736"/>
                  <a:gd name="connsiteX1" fmla="*/ 18958 w 51689"/>
                  <a:gd name="connsiteY1" fmla="*/ 1095 h 51736"/>
                  <a:gd name="connsiteX2" fmla="*/ 16005 w 51689"/>
                  <a:gd name="connsiteY2" fmla="*/ 2238 h 51736"/>
                  <a:gd name="connsiteX3" fmla="*/ 32483 w 51689"/>
                  <a:gd name="connsiteY3" fmla="*/ 905 h 51736"/>
                  <a:gd name="connsiteX4" fmla="*/ 48200 w 51689"/>
                  <a:gd name="connsiteY4" fmla="*/ 13192 h 51736"/>
                  <a:gd name="connsiteX5" fmla="*/ 48485 w 51689"/>
                  <a:gd name="connsiteY5" fmla="*/ 13764 h 51736"/>
                  <a:gd name="connsiteX6" fmla="*/ 41246 w 51689"/>
                  <a:gd name="connsiteY6" fmla="*/ 46625 h 51736"/>
                  <a:gd name="connsiteX7" fmla="*/ 7718 w 51689"/>
                  <a:gd name="connsiteY7" fmla="*/ 44053 h 51736"/>
                  <a:gd name="connsiteX8" fmla="*/ 1622 w 51689"/>
                  <a:gd name="connsiteY8" fmla="*/ 34433 h 51736"/>
                  <a:gd name="connsiteX9" fmla="*/ 18386 w 51689"/>
                  <a:gd name="connsiteY9" fmla="*/ 1286 h 5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89" h="51736">
                    <a:moveTo>
                      <a:pt x="18386" y="1286"/>
                    </a:moveTo>
                    <a:cubicBezTo>
                      <a:pt x="18577" y="1286"/>
                      <a:pt x="18767" y="1191"/>
                      <a:pt x="18958" y="1095"/>
                    </a:cubicBezTo>
                    <a:cubicBezTo>
                      <a:pt x="18005" y="1476"/>
                      <a:pt x="16958" y="1857"/>
                      <a:pt x="16005" y="2238"/>
                    </a:cubicBezTo>
                    <a:cubicBezTo>
                      <a:pt x="21339" y="238"/>
                      <a:pt x="26864" y="-905"/>
                      <a:pt x="32483" y="905"/>
                    </a:cubicBezTo>
                    <a:cubicBezTo>
                      <a:pt x="39151" y="3000"/>
                      <a:pt x="44580" y="7096"/>
                      <a:pt x="48200" y="13192"/>
                    </a:cubicBezTo>
                    <a:cubicBezTo>
                      <a:pt x="48295" y="13383"/>
                      <a:pt x="48390" y="13573"/>
                      <a:pt x="48485" y="13764"/>
                    </a:cubicBezTo>
                    <a:cubicBezTo>
                      <a:pt x="54962" y="24717"/>
                      <a:pt x="51152" y="39195"/>
                      <a:pt x="41246" y="46625"/>
                    </a:cubicBezTo>
                    <a:cubicBezTo>
                      <a:pt x="31531" y="53864"/>
                      <a:pt x="16100" y="53769"/>
                      <a:pt x="7718" y="44053"/>
                    </a:cubicBezTo>
                    <a:cubicBezTo>
                      <a:pt x="5337" y="41291"/>
                      <a:pt x="2861" y="38052"/>
                      <a:pt x="1622" y="34433"/>
                    </a:cubicBezTo>
                    <a:cubicBezTo>
                      <a:pt x="-3426" y="21288"/>
                      <a:pt x="3623" y="5191"/>
                      <a:pt x="18386" y="1286"/>
                    </a:cubicBezTo>
                    <a:close/>
                  </a:path>
                </a:pathLst>
              </a:custGeom>
              <a:solidFill>
                <a:srgbClr val="FFFFFF"/>
              </a:solidFill>
              <a:ln w="9525" cap="flat">
                <a:noFill/>
                <a:prstDash val="solid"/>
                <a:miter/>
              </a:ln>
            </p:spPr>
            <p:txBody>
              <a:bodyPr rtlCol="0" anchor="ctr"/>
              <a:lstStyle/>
              <a:p>
                <a:endParaRPr lang="es-HN"/>
              </a:p>
            </p:txBody>
          </p:sp>
        </p:grpSp>
      </p:grpSp>
      <p:grpSp>
        <p:nvGrpSpPr>
          <p:cNvPr id="176" name="Gráfico 7">
            <a:extLst>
              <a:ext uri="{FF2B5EF4-FFF2-40B4-BE49-F238E27FC236}">
                <a16:creationId xmlns:a16="http://schemas.microsoft.com/office/drawing/2014/main" id="{511E521C-A42A-499E-9672-1AD5A8D6DC1D}"/>
              </a:ext>
            </a:extLst>
          </p:cNvPr>
          <p:cNvGrpSpPr/>
          <p:nvPr/>
        </p:nvGrpSpPr>
        <p:grpSpPr>
          <a:xfrm>
            <a:off x="3047288" y="5743249"/>
            <a:ext cx="442664" cy="1234756"/>
            <a:chOff x="3047288" y="5743249"/>
            <a:chExt cx="442664" cy="1234756"/>
          </a:xfrm>
        </p:grpSpPr>
        <p:sp>
          <p:nvSpPr>
            <p:cNvPr id="177" name="Forma libre: forma 176">
              <a:extLst>
                <a:ext uri="{FF2B5EF4-FFF2-40B4-BE49-F238E27FC236}">
                  <a16:creationId xmlns:a16="http://schemas.microsoft.com/office/drawing/2014/main" id="{D98178F8-4D06-4509-B7BE-02F53AF24B1B}"/>
                </a:ext>
              </a:extLst>
            </p:cNvPr>
            <p:cNvSpPr/>
            <p:nvPr/>
          </p:nvSpPr>
          <p:spPr>
            <a:xfrm>
              <a:off x="3047288" y="5743249"/>
              <a:ext cx="442664" cy="1213896"/>
            </a:xfrm>
            <a:custGeom>
              <a:avLst/>
              <a:gdLst>
                <a:gd name="connsiteX0" fmla="*/ 258934 w 442664"/>
                <a:gd name="connsiteY0" fmla="*/ 181672 h 1213896"/>
                <a:gd name="connsiteX1" fmla="*/ 207213 w 442664"/>
                <a:gd name="connsiteY1" fmla="*/ 202818 h 1213896"/>
                <a:gd name="connsiteX2" fmla="*/ 256743 w 442664"/>
                <a:gd name="connsiteY2" fmla="*/ 206628 h 1213896"/>
                <a:gd name="connsiteX3" fmla="*/ 256171 w 442664"/>
                <a:gd name="connsiteY3" fmla="*/ 271779 h 1213896"/>
                <a:gd name="connsiteX4" fmla="*/ 256743 w 442664"/>
                <a:gd name="connsiteY4" fmla="*/ 277875 h 1213896"/>
                <a:gd name="connsiteX5" fmla="*/ 259124 w 442664"/>
                <a:gd name="connsiteY5" fmla="*/ 296353 h 1213896"/>
                <a:gd name="connsiteX6" fmla="*/ 277222 w 442664"/>
                <a:gd name="connsiteY6" fmla="*/ 354456 h 1213896"/>
                <a:gd name="connsiteX7" fmla="*/ 245884 w 442664"/>
                <a:gd name="connsiteY7" fmla="*/ 392747 h 1213896"/>
                <a:gd name="connsiteX8" fmla="*/ 286366 w 442664"/>
                <a:gd name="connsiteY8" fmla="*/ 371315 h 1213896"/>
                <a:gd name="connsiteX9" fmla="*/ 311797 w 442664"/>
                <a:gd name="connsiteY9" fmla="*/ 408558 h 1213896"/>
                <a:gd name="connsiteX10" fmla="*/ 238741 w 442664"/>
                <a:gd name="connsiteY10" fmla="*/ 461993 h 1213896"/>
                <a:gd name="connsiteX11" fmla="*/ 326085 w 442664"/>
                <a:gd name="connsiteY11" fmla="*/ 429418 h 1213896"/>
                <a:gd name="connsiteX12" fmla="*/ 355898 w 442664"/>
                <a:gd name="connsiteY12" fmla="*/ 487711 h 1213896"/>
                <a:gd name="connsiteX13" fmla="*/ 362470 w 442664"/>
                <a:gd name="connsiteY13" fmla="*/ 506665 h 1213896"/>
                <a:gd name="connsiteX14" fmla="*/ 374567 w 442664"/>
                <a:gd name="connsiteY14" fmla="*/ 557339 h 1213896"/>
                <a:gd name="connsiteX15" fmla="*/ 374662 w 442664"/>
                <a:gd name="connsiteY15" fmla="*/ 557719 h 1213896"/>
                <a:gd name="connsiteX16" fmla="*/ 377044 w 442664"/>
                <a:gd name="connsiteY16" fmla="*/ 572293 h 1213896"/>
                <a:gd name="connsiteX17" fmla="*/ 380187 w 442664"/>
                <a:gd name="connsiteY17" fmla="*/ 677163 h 1213896"/>
                <a:gd name="connsiteX18" fmla="*/ 327609 w 442664"/>
                <a:gd name="connsiteY18" fmla="*/ 698309 h 1213896"/>
                <a:gd name="connsiteX19" fmla="*/ 381711 w 442664"/>
                <a:gd name="connsiteY19" fmla="*/ 704595 h 1213896"/>
                <a:gd name="connsiteX20" fmla="*/ 393141 w 442664"/>
                <a:gd name="connsiteY20" fmla="*/ 766603 h 1213896"/>
                <a:gd name="connsiteX21" fmla="*/ 395617 w 442664"/>
                <a:gd name="connsiteY21" fmla="*/ 775747 h 1213896"/>
                <a:gd name="connsiteX22" fmla="*/ 400570 w 442664"/>
                <a:gd name="connsiteY22" fmla="*/ 791654 h 1213896"/>
                <a:gd name="connsiteX23" fmla="*/ 417144 w 442664"/>
                <a:gd name="connsiteY23" fmla="*/ 838993 h 1213896"/>
                <a:gd name="connsiteX24" fmla="*/ 375996 w 442664"/>
                <a:gd name="connsiteY24" fmla="*/ 855376 h 1213896"/>
                <a:gd name="connsiteX25" fmla="*/ 419716 w 442664"/>
                <a:gd name="connsiteY25" fmla="*/ 846232 h 1213896"/>
                <a:gd name="connsiteX26" fmla="*/ 427717 w 442664"/>
                <a:gd name="connsiteY26" fmla="*/ 869949 h 1213896"/>
                <a:gd name="connsiteX27" fmla="*/ 362566 w 442664"/>
                <a:gd name="connsiteY27" fmla="*/ 900048 h 1213896"/>
                <a:gd name="connsiteX28" fmla="*/ 433908 w 442664"/>
                <a:gd name="connsiteY28" fmla="*/ 891094 h 1213896"/>
                <a:gd name="connsiteX29" fmla="*/ 441718 w 442664"/>
                <a:gd name="connsiteY29" fmla="*/ 965866 h 1213896"/>
                <a:gd name="connsiteX30" fmla="*/ 378187 w 442664"/>
                <a:gd name="connsiteY30" fmla="*/ 1083785 h 1213896"/>
                <a:gd name="connsiteX31" fmla="*/ 351707 w 442664"/>
                <a:gd name="connsiteY31" fmla="*/ 1132077 h 1213896"/>
                <a:gd name="connsiteX32" fmla="*/ 351802 w 442664"/>
                <a:gd name="connsiteY32" fmla="*/ 1162652 h 1213896"/>
                <a:gd name="connsiteX33" fmla="*/ 374281 w 442664"/>
                <a:gd name="connsiteY33" fmla="*/ 1191037 h 1213896"/>
                <a:gd name="connsiteX34" fmla="*/ 353707 w 442664"/>
                <a:gd name="connsiteY34" fmla="*/ 1213897 h 1213896"/>
                <a:gd name="connsiteX35" fmla="*/ 336658 w 442664"/>
                <a:gd name="connsiteY35" fmla="*/ 1193037 h 1213896"/>
                <a:gd name="connsiteX36" fmla="*/ 303511 w 442664"/>
                <a:gd name="connsiteY36" fmla="*/ 1139030 h 1213896"/>
                <a:gd name="connsiteX37" fmla="*/ 302177 w 442664"/>
                <a:gd name="connsiteY37" fmla="*/ 1137697 h 1213896"/>
                <a:gd name="connsiteX38" fmla="*/ 218833 w 442664"/>
                <a:gd name="connsiteY38" fmla="*/ 1081309 h 1213896"/>
                <a:gd name="connsiteX39" fmla="*/ 247980 w 442664"/>
                <a:gd name="connsiteY39" fmla="*/ 1028064 h 1213896"/>
                <a:gd name="connsiteX40" fmla="*/ 199593 w 442664"/>
                <a:gd name="connsiteY40" fmla="*/ 1064164 h 1213896"/>
                <a:gd name="connsiteX41" fmla="*/ 177209 w 442664"/>
                <a:gd name="connsiteY41" fmla="*/ 1037875 h 1213896"/>
                <a:gd name="connsiteX42" fmla="*/ 176638 w 442664"/>
                <a:gd name="connsiteY42" fmla="*/ 1037113 h 1213896"/>
                <a:gd name="connsiteX43" fmla="*/ 166255 w 442664"/>
                <a:gd name="connsiteY43" fmla="*/ 1021682 h 1213896"/>
                <a:gd name="connsiteX44" fmla="*/ 157302 w 442664"/>
                <a:gd name="connsiteY44" fmla="*/ 1006823 h 1213896"/>
                <a:gd name="connsiteX45" fmla="*/ 156921 w 442664"/>
                <a:gd name="connsiteY45" fmla="*/ 1006156 h 1213896"/>
                <a:gd name="connsiteX46" fmla="*/ 149777 w 442664"/>
                <a:gd name="connsiteY46" fmla="*/ 993393 h 1213896"/>
                <a:gd name="connsiteX47" fmla="*/ 147110 w 442664"/>
                <a:gd name="connsiteY47" fmla="*/ 988535 h 1213896"/>
                <a:gd name="connsiteX48" fmla="*/ 145205 w 442664"/>
                <a:gd name="connsiteY48" fmla="*/ 985011 h 1213896"/>
                <a:gd name="connsiteX49" fmla="*/ 112820 w 442664"/>
                <a:gd name="connsiteY49" fmla="*/ 895952 h 1213896"/>
                <a:gd name="connsiteX50" fmla="*/ 111201 w 442664"/>
                <a:gd name="connsiteY50" fmla="*/ 822324 h 1213896"/>
                <a:gd name="connsiteX51" fmla="*/ 182638 w 442664"/>
                <a:gd name="connsiteY51" fmla="*/ 792701 h 1213896"/>
                <a:gd name="connsiteX52" fmla="*/ 112439 w 442664"/>
                <a:gd name="connsiteY52" fmla="*/ 802322 h 1213896"/>
                <a:gd name="connsiteX53" fmla="*/ 113106 w 442664"/>
                <a:gd name="connsiteY53" fmla="*/ 754887 h 1213896"/>
                <a:gd name="connsiteX54" fmla="*/ 172732 w 442664"/>
                <a:gd name="connsiteY54" fmla="*/ 728884 h 1213896"/>
                <a:gd name="connsiteX55" fmla="*/ 112344 w 442664"/>
                <a:gd name="connsiteY55" fmla="*/ 728122 h 1213896"/>
                <a:gd name="connsiteX56" fmla="*/ 100533 w 442664"/>
                <a:gd name="connsiteY56" fmla="*/ 636396 h 1213896"/>
                <a:gd name="connsiteX57" fmla="*/ 87198 w 442664"/>
                <a:gd name="connsiteY57" fmla="*/ 597534 h 1213896"/>
                <a:gd name="connsiteX58" fmla="*/ 78625 w 442664"/>
                <a:gd name="connsiteY58" fmla="*/ 578293 h 1213896"/>
                <a:gd name="connsiteX59" fmla="*/ 61290 w 442664"/>
                <a:gd name="connsiteY59" fmla="*/ 542575 h 1213896"/>
                <a:gd name="connsiteX60" fmla="*/ 55861 w 442664"/>
                <a:gd name="connsiteY60" fmla="*/ 531716 h 1213896"/>
                <a:gd name="connsiteX61" fmla="*/ 89008 w 442664"/>
                <a:gd name="connsiteY61" fmla="*/ 496283 h 1213896"/>
                <a:gd name="connsiteX62" fmla="*/ 48431 w 442664"/>
                <a:gd name="connsiteY62" fmla="*/ 517143 h 1213896"/>
                <a:gd name="connsiteX63" fmla="*/ 35382 w 442664"/>
                <a:gd name="connsiteY63" fmla="*/ 492188 h 1213896"/>
                <a:gd name="connsiteX64" fmla="*/ 83293 w 442664"/>
                <a:gd name="connsiteY64" fmla="*/ 453326 h 1213896"/>
                <a:gd name="connsiteX65" fmla="*/ 29476 w 442664"/>
                <a:gd name="connsiteY65" fmla="*/ 480662 h 1213896"/>
                <a:gd name="connsiteX66" fmla="*/ 7759 w 442664"/>
                <a:gd name="connsiteY66" fmla="*/ 424751 h 1213896"/>
                <a:gd name="connsiteX67" fmla="*/ 44 w 442664"/>
                <a:gd name="connsiteY67" fmla="*/ 374839 h 1213896"/>
                <a:gd name="connsiteX68" fmla="*/ 34144 w 442664"/>
                <a:gd name="connsiteY68" fmla="*/ 258825 h 1213896"/>
                <a:gd name="connsiteX69" fmla="*/ 54241 w 442664"/>
                <a:gd name="connsiteY69" fmla="*/ 208533 h 1213896"/>
                <a:gd name="connsiteX70" fmla="*/ 60242 w 442664"/>
                <a:gd name="connsiteY70" fmla="*/ 187864 h 1213896"/>
                <a:gd name="connsiteX71" fmla="*/ 70910 w 442664"/>
                <a:gd name="connsiteY71" fmla="*/ 130523 h 1213896"/>
                <a:gd name="connsiteX72" fmla="*/ 109582 w 442664"/>
                <a:gd name="connsiteY72" fmla="*/ 128142 h 1213896"/>
                <a:gd name="connsiteX73" fmla="*/ 72244 w 442664"/>
                <a:gd name="connsiteY73" fmla="*/ 120617 h 1213896"/>
                <a:gd name="connsiteX74" fmla="*/ 115582 w 442664"/>
                <a:gd name="connsiteY74" fmla="*/ 21748 h 1213896"/>
                <a:gd name="connsiteX75" fmla="*/ 132346 w 442664"/>
                <a:gd name="connsiteY75" fmla="*/ 10318 h 1213896"/>
                <a:gd name="connsiteX76" fmla="*/ 174352 w 442664"/>
                <a:gd name="connsiteY76" fmla="*/ 316 h 1213896"/>
                <a:gd name="connsiteX77" fmla="*/ 176352 w 442664"/>
                <a:gd name="connsiteY77" fmla="*/ 507 h 1213896"/>
                <a:gd name="connsiteX78" fmla="*/ 225310 w 442664"/>
                <a:gd name="connsiteY78" fmla="*/ 32701 h 1213896"/>
                <a:gd name="connsiteX79" fmla="*/ 233311 w 442664"/>
                <a:gd name="connsiteY79" fmla="*/ 44036 h 1213896"/>
                <a:gd name="connsiteX80" fmla="*/ 238836 w 442664"/>
                <a:gd name="connsiteY80" fmla="*/ 53085 h 1213896"/>
                <a:gd name="connsiteX81" fmla="*/ 258934 w 442664"/>
                <a:gd name="connsiteY81" fmla="*/ 181672 h 121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2664" h="1213896">
                  <a:moveTo>
                    <a:pt x="258934" y="181672"/>
                  </a:moveTo>
                  <a:cubicBezTo>
                    <a:pt x="241503" y="187388"/>
                    <a:pt x="224263" y="194055"/>
                    <a:pt x="207213" y="202818"/>
                  </a:cubicBezTo>
                  <a:cubicBezTo>
                    <a:pt x="224644" y="197865"/>
                    <a:pt x="240646" y="202056"/>
                    <a:pt x="256743" y="206628"/>
                  </a:cubicBezTo>
                  <a:cubicBezTo>
                    <a:pt x="255219" y="226535"/>
                    <a:pt x="254362" y="247966"/>
                    <a:pt x="256171" y="271779"/>
                  </a:cubicBezTo>
                  <a:cubicBezTo>
                    <a:pt x="256362" y="273874"/>
                    <a:pt x="256552" y="275875"/>
                    <a:pt x="256743" y="277875"/>
                  </a:cubicBezTo>
                  <a:cubicBezTo>
                    <a:pt x="257410" y="284352"/>
                    <a:pt x="258172" y="290543"/>
                    <a:pt x="259124" y="296353"/>
                  </a:cubicBezTo>
                  <a:cubicBezTo>
                    <a:pt x="262934" y="319880"/>
                    <a:pt x="269316" y="338359"/>
                    <a:pt x="277222" y="354456"/>
                  </a:cubicBezTo>
                  <a:cubicBezTo>
                    <a:pt x="265601" y="365981"/>
                    <a:pt x="254743" y="378173"/>
                    <a:pt x="245884" y="392747"/>
                  </a:cubicBezTo>
                  <a:cubicBezTo>
                    <a:pt x="258838" y="386079"/>
                    <a:pt x="272364" y="377792"/>
                    <a:pt x="286366" y="371315"/>
                  </a:cubicBezTo>
                  <a:cubicBezTo>
                    <a:pt x="294176" y="384174"/>
                    <a:pt x="302939" y="396080"/>
                    <a:pt x="311797" y="408558"/>
                  </a:cubicBezTo>
                  <a:cubicBezTo>
                    <a:pt x="289604" y="428465"/>
                    <a:pt x="264649" y="446086"/>
                    <a:pt x="238741" y="461993"/>
                  </a:cubicBezTo>
                  <a:cubicBezTo>
                    <a:pt x="267982" y="452659"/>
                    <a:pt x="297129" y="441134"/>
                    <a:pt x="326085" y="429418"/>
                  </a:cubicBezTo>
                  <a:cubicBezTo>
                    <a:pt x="336658" y="445610"/>
                    <a:pt x="346945" y="464089"/>
                    <a:pt x="355898" y="487711"/>
                  </a:cubicBezTo>
                  <a:cubicBezTo>
                    <a:pt x="358184" y="493712"/>
                    <a:pt x="360375" y="499998"/>
                    <a:pt x="362470" y="506665"/>
                  </a:cubicBezTo>
                  <a:cubicBezTo>
                    <a:pt x="367042" y="521525"/>
                    <a:pt x="371233" y="538193"/>
                    <a:pt x="374567" y="557339"/>
                  </a:cubicBezTo>
                  <a:cubicBezTo>
                    <a:pt x="374567" y="557434"/>
                    <a:pt x="374567" y="557624"/>
                    <a:pt x="374662" y="557719"/>
                  </a:cubicBezTo>
                  <a:cubicBezTo>
                    <a:pt x="375615" y="562768"/>
                    <a:pt x="376377" y="567721"/>
                    <a:pt x="377044" y="572293"/>
                  </a:cubicBezTo>
                  <a:cubicBezTo>
                    <a:pt x="383806" y="619060"/>
                    <a:pt x="379901" y="644778"/>
                    <a:pt x="380187" y="677163"/>
                  </a:cubicBezTo>
                  <a:cubicBezTo>
                    <a:pt x="362661" y="682783"/>
                    <a:pt x="345040" y="689355"/>
                    <a:pt x="327609" y="698309"/>
                  </a:cubicBezTo>
                  <a:cubicBezTo>
                    <a:pt x="345040" y="702214"/>
                    <a:pt x="363328" y="703643"/>
                    <a:pt x="381711" y="704595"/>
                  </a:cubicBezTo>
                  <a:cubicBezTo>
                    <a:pt x="383330" y="721645"/>
                    <a:pt x="386664" y="741457"/>
                    <a:pt x="393141" y="766603"/>
                  </a:cubicBezTo>
                  <a:cubicBezTo>
                    <a:pt x="393903" y="769651"/>
                    <a:pt x="394760" y="772699"/>
                    <a:pt x="395617" y="775747"/>
                  </a:cubicBezTo>
                  <a:cubicBezTo>
                    <a:pt x="397141" y="780985"/>
                    <a:pt x="398761" y="786319"/>
                    <a:pt x="400570" y="791654"/>
                  </a:cubicBezTo>
                  <a:cubicBezTo>
                    <a:pt x="405619" y="807084"/>
                    <a:pt x="411429" y="822991"/>
                    <a:pt x="417144" y="838993"/>
                  </a:cubicBezTo>
                  <a:cubicBezTo>
                    <a:pt x="403523" y="844993"/>
                    <a:pt x="389807" y="850709"/>
                    <a:pt x="375996" y="855376"/>
                  </a:cubicBezTo>
                  <a:cubicBezTo>
                    <a:pt x="390379" y="851089"/>
                    <a:pt x="404857" y="848994"/>
                    <a:pt x="419716" y="846232"/>
                  </a:cubicBezTo>
                  <a:cubicBezTo>
                    <a:pt x="422478" y="854138"/>
                    <a:pt x="425240" y="862043"/>
                    <a:pt x="427717" y="869949"/>
                  </a:cubicBezTo>
                  <a:cubicBezTo>
                    <a:pt x="406190" y="880426"/>
                    <a:pt x="385711" y="892618"/>
                    <a:pt x="362566" y="900048"/>
                  </a:cubicBezTo>
                  <a:cubicBezTo>
                    <a:pt x="386854" y="902048"/>
                    <a:pt x="409905" y="891856"/>
                    <a:pt x="433908" y="891094"/>
                  </a:cubicBezTo>
                  <a:cubicBezTo>
                    <a:pt x="440671" y="916526"/>
                    <a:pt x="444576" y="941768"/>
                    <a:pt x="441718" y="965866"/>
                  </a:cubicBezTo>
                  <a:cubicBezTo>
                    <a:pt x="436099" y="1013967"/>
                    <a:pt x="410095" y="1048924"/>
                    <a:pt x="378187" y="1083785"/>
                  </a:cubicBezTo>
                  <a:cubicBezTo>
                    <a:pt x="366471" y="1096644"/>
                    <a:pt x="355803" y="1113980"/>
                    <a:pt x="351707" y="1132077"/>
                  </a:cubicBezTo>
                  <a:cubicBezTo>
                    <a:pt x="349421" y="1142173"/>
                    <a:pt x="349135" y="1152556"/>
                    <a:pt x="351802" y="1162652"/>
                  </a:cubicBezTo>
                  <a:cubicBezTo>
                    <a:pt x="354660" y="1173320"/>
                    <a:pt x="363613" y="1183226"/>
                    <a:pt x="374281" y="1191037"/>
                  </a:cubicBezTo>
                  <a:cubicBezTo>
                    <a:pt x="367042" y="1198371"/>
                    <a:pt x="360184" y="1205991"/>
                    <a:pt x="353707" y="1213897"/>
                  </a:cubicBezTo>
                  <a:cubicBezTo>
                    <a:pt x="347230" y="1207706"/>
                    <a:pt x="341515" y="1200657"/>
                    <a:pt x="336658" y="1193037"/>
                  </a:cubicBezTo>
                  <a:cubicBezTo>
                    <a:pt x="324751" y="1174082"/>
                    <a:pt x="319608" y="1155223"/>
                    <a:pt x="303511" y="1139030"/>
                  </a:cubicBezTo>
                  <a:cubicBezTo>
                    <a:pt x="303130" y="1138554"/>
                    <a:pt x="302653" y="1138173"/>
                    <a:pt x="302177" y="1137697"/>
                  </a:cubicBezTo>
                  <a:cubicBezTo>
                    <a:pt x="272078" y="1108836"/>
                    <a:pt x="256743" y="1111217"/>
                    <a:pt x="218833" y="1081309"/>
                  </a:cubicBezTo>
                  <a:cubicBezTo>
                    <a:pt x="223786" y="1061497"/>
                    <a:pt x="229597" y="1042161"/>
                    <a:pt x="247980" y="1028064"/>
                  </a:cubicBezTo>
                  <a:cubicBezTo>
                    <a:pt x="230359" y="1037208"/>
                    <a:pt x="214928" y="1050734"/>
                    <a:pt x="199593" y="1064164"/>
                  </a:cubicBezTo>
                  <a:cubicBezTo>
                    <a:pt x="191020" y="1055496"/>
                    <a:pt x="183686" y="1046733"/>
                    <a:pt x="177209" y="1037875"/>
                  </a:cubicBezTo>
                  <a:lnTo>
                    <a:pt x="176638" y="1037113"/>
                  </a:lnTo>
                  <a:cubicBezTo>
                    <a:pt x="172828" y="1031969"/>
                    <a:pt x="169494" y="1026731"/>
                    <a:pt x="166255" y="1021682"/>
                  </a:cubicBezTo>
                  <a:cubicBezTo>
                    <a:pt x="163112" y="1016634"/>
                    <a:pt x="160159" y="1011681"/>
                    <a:pt x="157302" y="1006823"/>
                  </a:cubicBezTo>
                  <a:lnTo>
                    <a:pt x="156921" y="1006156"/>
                  </a:lnTo>
                  <a:cubicBezTo>
                    <a:pt x="154444" y="1001775"/>
                    <a:pt x="152063" y="997489"/>
                    <a:pt x="149777" y="993393"/>
                  </a:cubicBezTo>
                  <a:cubicBezTo>
                    <a:pt x="148920" y="991869"/>
                    <a:pt x="148063" y="990250"/>
                    <a:pt x="147110" y="988535"/>
                  </a:cubicBezTo>
                  <a:lnTo>
                    <a:pt x="145205" y="985011"/>
                  </a:lnTo>
                  <a:cubicBezTo>
                    <a:pt x="135204" y="966342"/>
                    <a:pt x="120535" y="935862"/>
                    <a:pt x="112820" y="895952"/>
                  </a:cubicBezTo>
                  <a:cubicBezTo>
                    <a:pt x="106819" y="864996"/>
                    <a:pt x="109105" y="849565"/>
                    <a:pt x="111201" y="822324"/>
                  </a:cubicBezTo>
                  <a:cubicBezTo>
                    <a:pt x="135394" y="812799"/>
                    <a:pt x="160445" y="804131"/>
                    <a:pt x="182638" y="792701"/>
                  </a:cubicBezTo>
                  <a:cubicBezTo>
                    <a:pt x="158254" y="794987"/>
                    <a:pt x="135490" y="800512"/>
                    <a:pt x="112439" y="802322"/>
                  </a:cubicBezTo>
                  <a:cubicBezTo>
                    <a:pt x="113106" y="789558"/>
                    <a:pt x="113487" y="774223"/>
                    <a:pt x="113106" y="754887"/>
                  </a:cubicBezTo>
                  <a:cubicBezTo>
                    <a:pt x="133680" y="747076"/>
                    <a:pt x="154921" y="740123"/>
                    <a:pt x="172732" y="728884"/>
                  </a:cubicBezTo>
                  <a:cubicBezTo>
                    <a:pt x="153397" y="725645"/>
                    <a:pt x="132823" y="725931"/>
                    <a:pt x="112344" y="728122"/>
                  </a:cubicBezTo>
                  <a:cubicBezTo>
                    <a:pt x="111201" y="693927"/>
                    <a:pt x="109105" y="668114"/>
                    <a:pt x="100533" y="636396"/>
                  </a:cubicBezTo>
                  <a:cubicBezTo>
                    <a:pt x="96723" y="622394"/>
                    <a:pt x="92437" y="610202"/>
                    <a:pt x="87198" y="597534"/>
                  </a:cubicBezTo>
                  <a:cubicBezTo>
                    <a:pt x="84626" y="591343"/>
                    <a:pt x="81769" y="585056"/>
                    <a:pt x="78625" y="578293"/>
                  </a:cubicBezTo>
                  <a:cubicBezTo>
                    <a:pt x="73672" y="567816"/>
                    <a:pt x="68053" y="556196"/>
                    <a:pt x="61290" y="542575"/>
                  </a:cubicBezTo>
                  <a:cubicBezTo>
                    <a:pt x="59480" y="538765"/>
                    <a:pt x="57670" y="535240"/>
                    <a:pt x="55861" y="531716"/>
                  </a:cubicBezTo>
                  <a:cubicBezTo>
                    <a:pt x="66433" y="519429"/>
                    <a:pt x="76530" y="506665"/>
                    <a:pt x="89008" y="496283"/>
                  </a:cubicBezTo>
                  <a:lnTo>
                    <a:pt x="48431" y="517143"/>
                  </a:lnTo>
                  <a:cubicBezTo>
                    <a:pt x="43669" y="507904"/>
                    <a:pt x="39287" y="499712"/>
                    <a:pt x="35382" y="492188"/>
                  </a:cubicBezTo>
                  <a:cubicBezTo>
                    <a:pt x="51098" y="479805"/>
                    <a:pt x="67767" y="467613"/>
                    <a:pt x="83293" y="453326"/>
                  </a:cubicBezTo>
                  <a:cubicBezTo>
                    <a:pt x="65100" y="460279"/>
                    <a:pt x="47764" y="472090"/>
                    <a:pt x="29476" y="480662"/>
                  </a:cubicBezTo>
                  <a:cubicBezTo>
                    <a:pt x="20809" y="463327"/>
                    <a:pt x="14046" y="447515"/>
                    <a:pt x="7759" y="424751"/>
                  </a:cubicBezTo>
                  <a:cubicBezTo>
                    <a:pt x="3949" y="411320"/>
                    <a:pt x="520" y="395414"/>
                    <a:pt x="44" y="374839"/>
                  </a:cubicBezTo>
                  <a:cubicBezTo>
                    <a:pt x="-1099" y="323690"/>
                    <a:pt x="20237" y="287781"/>
                    <a:pt x="34144" y="258825"/>
                  </a:cubicBezTo>
                  <a:cubicBezTo>
                    <a:pt x="42811" y="240823"/>
                    <a:pt x="49288" y="224154"/>
                    <a:pt x="54241" y="208533"/>
                  </a:cubicBezTo>
                  <a:cubicBezTo>
                    <a:pt x="56527" y="201389"/>
                    <a:pt x="58528" y="194531"/>
                    <a:pt x="60242" y="187864"/>
                  </a:cubicBezTo>
                  <a:cubicBezTo>
                    <a:pt x="65671" y="166718"/>
                    <a:pt x="68624" y="147763"/>
                    <a:pt x="70910" y="130523"/>
                  </a:cubicBezTo>
                  <a:cubicBezTo>
                    <a:pt x="83674" y="128999"/>
                    <a:pt x="96532" y="127666"/>
                    <a:pt x="109582" y="128142"/>
                  </a:cubicBezTo>
                  <a:cubicBezTo>
                    <a:pt x="96913" y="127570"/>
                    <a:pt x="84531" y="123951"/>
                    <a:pt x="72244" y="120617"/>
                  </a:cubicBezTo>
                  <a:cubicBezTo>
                    <a:pt x="77673" y="79088"/>
                    <a:pt x="81769" y="48322"/>
                    <a:pt x="115582" y="21748"/>
                  </a:cubicBezTo>
                  <a:cubicBezTo>
                    <a:pt x="119107" y="18986"/>
                    <a:pt x="124917" y="14509"/>
                    <a:pt x="132346" y="10318"/>
                  </a:cubicBezTo>
                  <a:cubicBezTo>
                    <a:pt x="143395" y="4126"/>
                    <a:pt x="158064" y="-1398"/>
                    <a:pt x="174352" y="316"/>
                  </a:cubicBezTo>
                  <a:cubicBezTo>
                    <a:pt x="175018" y="412"/>
                    <a:pt x="175685" y="412"/>
                    <a:pt x="176352" y="507"/>
                  </a:cubicBezTo>
                  <a:cubicBezTo>
                    <a:pt x="198355" y="3555"/>
                    <a:pt x="214642" y="18986"/>
                    <a:pt x="225310" y="32701"/>
                  </a:cubicBezTo>
                  <a:cubicBezTo>
                    <a:pt x="228454" y="36797"/>
                    <a:pt x="231121" y="40607"/>
                    <a:pt x="233311" y="44036"/>
                  </a:cubicBezTo>
                  <a:cubicBezTo>
                    <a:pt x="235788" y="47941"/>
                    <a:pt x="237598" y="51085"/>
                    <a:pt x="238836" y="53085"/>
                  </a:cubicBezTo>
                  <a:cubicBezTo>
                    <a:pt x="265601" y="98234"/>
                    <a:pt x="262934" y="137000"/>
                    <a:pt x="258934" y="181672"/>
                  </a:cubicBezTo>
                  <a:close/>
                </a:path>
              </a:pathLst>
            </a:custGeom>
            <a:solidFill>
              <a:srgbClr val="0DFFD8"/>
            </a:solidFill>
            <a:ln w="9525" cap="flat">
              <a:noFill/>
              <a:prstDash val="solid"/>
              <a:miter/>
            </a:ln>
          </p:spPr>
          <p:txBody>
            <a:bodyPr rtlCol="0" anchor="ctr"/>
            <a:lstStyle/>
            <a:p>
              <a:endParaRPr lang="es-HN"/>
            </a:p>
          </p:txBody>
        </p:sp>
        <p:grpSp>
          <p:nvGrpSpPr>
            <p:cNvPr id="178" name="Gráfico 7">
              <a:extLst>
                <a:ext uri="{FF2B5EF4-FFF2-40B4-BE49-F238E27FC236}">
                  <a16:creationId xmlns:a16="http://schemas.microsoft.com/office/drawing/2014/main" id="{AA88BF3C-4134-4352-87F8-3808B8418773}"/>
                </a:ext>
              </a:extLst>
            </p:cNvPr>
            <p:cNvGrpSpPr/>
            <p:nvPr/>
          </p:nvGrpSpPr>
          <p:grpSpPr>
            <a:xfrm>
              <a:off x="3101719" y="5743375"/>
              <a:ext cx="346329" cy="1234630"/>
              <a:chOff x="3101719" y="5743375"/>
              <a:chExt cx="346329" cy="1234630"/>
            </a:xfrm>
            <a:solidFill>
              <a:srgbClr val="00A89C"/>
            </a:solidFill>
          </p:grpSpPr>
          <p:sp>
            <p:nvSpPr>
              <p:cNvPr id="179" name="Forma libre: forma 178">
                <a:extLst>
                  <a:ext uri="{FF2B5EF4-FFF2-40B4-BE49-F238E27FC236}">
                    <a16:creationId xmlns:a16="http://schemas.microsoft.com/office/drawing/2014/main" id="{11F8D1DE-A1D6-4463-BC6C-B9AFE2873FE3}"/>
                  </a:ext>
                </a:extLst>
              </p:cNvPr>
              <p:cNvSpPr/>
              <p:nvPr/>
            </p:nvSpPr>
            <p:spPr>
              <a:xfrm>
                <a:off x="3137622" y="5743375"/>
                <a:ext cx="308045" cy="1234630"/>
              </a:xfrm>
              <a:custGeom>
                <a:avLst/>
                <a:gdLst>
                  <a:gd name="connsiteX0" fmla="*/ 42203 w 308045"/>
                  <a:gd name="connsiteY0" fmla="*/ 10382 h 1234630"/>
                  <a:gd name="connsiteX1" fmla="*/ 25534 w 308045"/>
                  <a:gd name="connsiteY1" fmla="*/ 206311 h 1234630"/>
                  <a:gd name="connsiteX2" fmla="*/ 579 w 308045"/>
                  <a:gd name="connsiteY2" fmla="*/ 340328 h 1234630"/>
                  <a:gd name="connsiteX3" fmla="*/ 54966 w 308045"/>
                  <a:gd name="connsiteY3" fmla="*/ 470821 h 1234630"/>
                  <a:gd name="connsiteX4" fmla="*/ 125832 w 308045"/>
                  <a:gd name="connsiteY4" fmla="*/ 594360 h 1234630"/>
                  <a:gd name="connsiteX5" fmla="*/ 135929 w 308045"/>
                  <a:gd name="connsiteY5" fmla="*/ 730948 h 1234630"/>
                  <a:gd name="connsiteX6" fmla="*/ 136405 w 308045"/>
                  <a:gd name="connsiteY6" fmla="*/ 865156 h 1234630"/>
                  <a:gd name="connsiteX7" fmla="*/ 163932 w 308045"/>
                  <a:gd name="connsiteY7" fmla="*/ 931926 h 1234630"/>
                  <a:gd name="connsiteX8" fmla="*/ 180411 w 308045"/>
                  <a:gd name="connsiteY8" fmla="*/ 999649 h 1234630"/>
                  <a:gd name="connsiteX9" fmla="*/ 190031 w 308045"/>
                  <a:gd name="connsiteY9" fmla="*/ 1080230 h 1234630"/>
                  <a:gd name="connsiteX10" fmla="*/ 213367 w 308045"/>
                  <a:gd name="connsiteY10" fmla="*/ 1138999 h 1234630"/>
                  <a:gd name="connsiteX11" fmla="*/ 224035 w 308045"/>
                  <a:gd name="connsiteY11" fmla="*/ 1159192 h 1234630"/>
                  <a:gd name="connsiteX12" fmla="*/ 281090 w 308045"/>
                  <a:gd name="connsiteY12" fmla="*/ 1234630 h 1234630"/>
                  <a:gd name="connsiteX13" fmla="*/ 308046 w 308045"/>
                  <a:gd name="connsiteY13" fmla="*/ 1200150 h 1234630"/>
                  <a:gd name="connsiteX14" fmla="*/ 261564 w 308045"/>
                  <a:gd name="connsiteY14" fmla="*/ 1132237 h 1234630"/>
                  <a:gd name="connsiteX15" fmla="*/ 258325 w 308045"/>
                  <a:gd name="connsiteY15" fmla="*/ 1126045 h 1234630"/>
                  <a:gd name="connsiteX16" fmla="*/ 231274 w 308045"/>
                  <a:gd name="connsiteY16" fmla="*/ 1057656 h 1234630"/>
                  <a:gd name="connsiteX17" fmla="*/ 224321 w 308045"/>
                  <a:gd name="connsiteY17" fmla="*/ 990505 h 1234630"/>
                  <a:gd name="connsiteX18" fmla="*/ 207462 w 308045"/>
                  <a:gd name="connsiteY18" fmla="*/ 921448 h 1234630"/>
                  <a:gd name="connsiteX19" fmla="*/ 179934 w 308045"/>
                  <a:gd name="connsiteY19" fmla="*/ 858393 h 1234630"/>
                  <a:gd name="connsiteX20" fmla="*/ 178220 w 308045"/>
                  <a:gd name="connsiteY20" fmla="*/ 730758 h 1234630"/>
                  <a:gd name="connsiteX21" fmla="*/ 110592 w 308045"/>
                  <a:gd name="connsiteY21" fmla="*/ 475012 h 1234630"/>
                  <a:gd name="connsiteX22" fmla="*/ 45060 w 308045"/>
                  <a:gd name="connsiteY22" fmla="*/ 353949 h 1234630"/>
                  <a:gd name="connsiteX23" fmla="*/ 64587 w 308045"/>
                  <a:gd name="connsiteY23" fmla="*/ 224028 h 1234630"/>
                  <a:gd name="connsiteX24" fmla="*/ 84303 w 308045"/>
                  <a:gd name="connsiteY24" fmla="*/ 286 h 1234630"/>
                  <a:gd name="connsiteX25" fmla="*/ 42203 w 308045"/>
                  <a:gd name="connsiteY25" fmla="*/ 10382 h 1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045" h="1234630">
                    <a:moveTo>
                      <a:pt x="42203" y="10382"/>
                    </a:moveTo>
                    <a:cubicBezTo>
                      <a:pt x="50585" y="75914"/>
                      <a:pt x="45251" y="142684"/>
                      <a:pt x="25534" y="206311"/>
                    </a:cubicBezTo>
                    <a:cubicBezTo>
                      <a:pt x="11723" y="250793"/>
                      <a:pt x="-3136" y="292989"/>
                      <a:pt x="579" y="340328"/>
                    </a:cubicBezTo>
                    <a:cubicBezTo>
                      <a:pt x="4579" y="389763"/>
                      <a:pt x="26106" y="431387"/>
                      <a:pt x="54966" y="470821"/>
                    </a:cubicBezTo>
                    <a:cubicBezTo>
                      <a:pt x="83541" y="509873"/>
                      <a:pt x="111450" y="547402"/>
                      <a:pt x="125832" y="594360"/>
                    </a:cubicBezTo>
                    <a:cubicBezTo>
                      <a:pt x="139548" y="639318"/>
                      <a:pt x="141549" y="684562"/>
                      <a:pt x="135929" y="730948"/>
                    </a:cubicBezTo>
                    <a:cubicBezTo>
                      <a:pt x="130595" y="775525"/>
                      <a:pt x="122689" y="821150"/>
                      <a:pt x="136405" y="865156"/>
                    </a:cubicBezTo>
                    <a:cubicBezTo>
                      <a:pt x="143644" y="888206"/>
                      <a:pt x="154503" y="909732"/>
                      <a:pt x="163932" y="931926"/>
                    </a:cubicBezTo>
                    <a:cubicBezTo>
                      <a:pt x="173362" y="953833"/>
                      <a:pt x="178506" y="975931"/>
                      <a:pt x="180411" y="999649"/>
                    </a:cubicBezTo>
                    <a:cubicBezTo>
                      <a:pt x="182601" y="1026699"/>
                      <a:pt x="182792" y="1053941"/>
                      <a:pt x="190031" y="1080230"/>
                    </a:cubicBezTo>
                    <a:cubicBezTo>
                      <a:pt x="195555" y="1100614"/>
                      <a:pt x="203842" y="1120140"/>
                      <a:pt x="213367" y="1138999"/>
                    </a:cubicBezTo>
                    <a:cubicBezTo>
                      <a:pt x="216796" y="1145762"/>
                      <a:pt x="220320" y="1152525"/>
                      <a:pt x="224035" y="1159192"/>
                    </a:cubicBezTo>
                    <a:cubicBezTo>
                      <a:pt x="239085" y="1186339"/>
                      <a:pt x="255753" y="1217009"/>
                      <a:pt x="281090" y="1234630"/>
                    </a:cubicBezTo>
                    <a:cubicBezTo>
                      <a:pt x="289948" y="1223010"/>
                      <a:pt x="298902" y="1211485"/>
                      <a:pt x="308046" y="1200150"/>
                    </a:cubicBezTo>
                    <a:cubicBezTo>
                      <a:pt x="286805" y="1183767"/>
                      <a:pt x="273470" y="1155573"/>
                      <a:pt x="261564" y="1132237"/>
                    </a:cubicBezTo>
                    <a:cubicBezTo>
                      <a:pt x="260516" y="1130141"/>
                      <a:pt x="259373" y="1128046"/>
                      <a:pt x="258325" y="1126045"/>
                    </a:cubicBezTo>
                    <a:cubicBezTo>
                      <a:pt x="246800" y="1104233"/>
                      <a:pt x="236227" y="1081945"/>
                      <a:pt x="231274" y="1057656"/>
                    </a:cubicBezTo>
                    <a:cubicBezTo>
                      <a:pt x="226702" y="1035558"/>
                      <a:pt x="226416" y="1012888"/>
                      <a:pt x="224321" y="990505"/>
                    </a:cubicBezTo>
                    <a:cubicBezTo>
                      <a:pt x="222130" y="966406"/>
                      <a:pt x="216510" y="943927"/>
                      <a:pt x="207462" y="921448"/>
                    </a:cubicBezTo>
                    <a:cubicBezTo>
                      <a:pt x="198794" y="900207"/>
                      <a:pt x="187554" y="880110"/>
                      <a:pt x="179934" y="858393"/>
                    </a:cubicBezTo>
                    <a:cubicBezTo>
                      <a:pt x="165361" y="816578"/>
                      <a:pt x="173172" y="773525"/>
                      <a:pt x="178220" y="730758"/>
                    </a:cubicBezTo>
                    <a:cubicBezTo>
                      <a:pt x="189174" y="637889"/>
                      <a:pt x="165456" y="550449"/>
                      <a:pt x="110592" y="475012"/>
                    </a:cubicBezTo>
                    <a:cubicBezTo>
                      <a:pt x="82970" y="437102"/>
                      <a:pt x="53633" y="401479"/>
                      <a:pt x="45060" y="353949"/>
                    </a:cubicBezTo>
                    <a:cubicBezTo>
                      <a:pt x="36678" y="308134"/>
                      <a:pt x="50871" y="267176"/>
                      <a:pt x="64587" y="224028"/>
                    </a:cubicBezTo>
                    <a:cubicBezTo>
                      <a:pt x="87637" y="151828"/>
                      <a:pt x="94305" y="75057"/>
                      <a:pt x="84303" y="286"/>
                    </a:cubicBezTo>
                    <a:cubicBezTo>
                      <a:pt x="67920" y="-1334"/>
                      <a:pt x="53252" y="4191"/>
                      <a:pt x="42203" y="10382"/>
                    </a:cubicBezTo>
                    <a:close/>
                  </a:path>
                </a:pathLst>
              </a:custGeom>
              <a:solidFill>
                <a:srgbClr val="00A89C"/>
              </a:solidFill>
              <a:ln w="9525" cap="flat">
                <a:noFill/>
                <a:prstDash val="solid"/>
                <a:miter/>
              </a:ln>
            </p:spPr>
            <p:txBody>
              <a:bodyPr rtlCol="0" anchor="ctr"/>
              <a:lstStyle/>
              <a:p>
                <a:endParaRPr lang="es-HN"/>
              </a:p>
            </p:txBody>
          </p:sp>
          <p:sp>
            <p:nvSpPr>
              <p:cNvPr id="180" name="Forma libre: forma 179">
                <a:extLst>
                  <a:ext uri="{FF2B5EF4-FFF2-40B4-BE49-F238E27FC236}">
                    <a16:creationId xmlns:a16="http://schemas.microsoft.com/office/drawing/2014/main" id="{311A6202-BB94-440F-96AC-1A120A5D2B2A}"/>
                  </a:ext>
                </a:extLst>
              </p:cNvPr>
              <p:cNvSpPr/>
              <p:nvPr/>
            </p:nvSpPr>
            <p:spPr>
              <a:xfrm>
                <a:off x="3293157" y="6300778"/>
                <a:ext cx="131364" cy="85116"/>
              </a:xfrm>
              <a:custGeom>
                <a:avLst/>
                <a:gdLst>
                  <a:gd name="connsiteX0" fmla="*/ 128888 w 131364"/>
                  <a:gd name="connsiteY0" fmla="*/ 0 h 85116"/>
                  <a:gd name="connsiteX1" fmla="*/ 128983 w 131364"/>
                  <a:gd name="connsiteY1" fmla="*/ 381 h 85116"/>
                  <a:gd name="connsiteX2" fmla="*/ 131364 w 131364"/>
                  <a:gd name="connsiteY2" fmla="*/ 14954 h 85116"/>
                  <a:gd name="connsiteX3" fmla="*/ 104790 w 131364"/>
                  <a:gd name="connsiteY3" fmla="*/ 22003 h 85116"/>
                  <a:gd name="connsiteX4" fmla="*/ 9540 w 131364"/>
                  <a:gd name="connsiteY4" fmla="*/ 83534 h 85116"/>
                  <a:gd name="connsiteX5" fmla="*/ 1062 w 131364"/>
                  <a:gd name="connsiteY5" fmla="*/ 76390 h 85116"/>
                  <a:gd name="connsiteX6" fmla="*/ 85835 w 131364"/>
                  <a:gd name="connsiteY6" fmla="*/ 14573 h 85116"/>
                  <a:gd name="connsiteX7" fmla="*/ 128888 w 131364"/>
                  <a:gd name="connsiteY7" fmla="*/ 0 h 8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64" h="85116">
                    <a:moveTo>
                      <a:pt x="128888" y="0"/>
                    </a:moveTo>
                    <a:cubicBezTo>
                      <a:pt x="128888" y="95"/>
                      <a:pt x="128888" y="286"/>
                      <a:pt x="128983" y="381"/>
                    </a:cubicBezTo>
                    <a:cubicBezTo>
                      <a:pt x="129936" y="5429"/>
                      <a:pt x="130698" y="10382"/>
                      <a:pt x="131364" y="14954"/>
                    </a:cubicBezTo>
                    <a:cubicBezTo>
                      <a:pt x="122506" y="17431"/>
                      <a:pt x="113553" y="19336"/>
                      <a:pt x="104790" y="22003"/>
                    </a:cubicBezTo>
                    <a:cubicBezTo>
                      <a:pt x="67547" y="33052"/>
                      <a:pt x="35162" y="54292"/>
                      <a:pt x="9540" y="83534"/>
                    </a:cubicBezTo>
                    <a:cubicBezTo>
                      <a:pt x="5349" y="88297"/>
                      <a:pt x="-2938" y="81248"/>
                      <a:pt x="1062" y="76390"/>
                    </a:cubicBezTo>
                    <a:cubicBezTo>
                      <a:pt x="23637" y="48673"/>
                      <a:pt x="52212" y="27146"/>
                      <a:pt x="85835" y="14573"/>
                    </a:cubicBezTo>
                    <a:cubicBezTo>
                      <a:pt x="100027" y="9144"/>
                      <a:pt x="114791" y="5620"/>
                      <a:pt x="128888" y="0"/>
                    </a:cubicBezTo>
                    <a:close/>
                  </a:path>
                </a:pathLst>
              </a:custGeom>
              <a:solidFill>
                <a:srgbClr val="00A89C"/>
              </a:solidFill>
              <a:ln w="9525" cap="flat">
                <a:noFill/>
                <a:prstDash val="solid"/>
                <a:miter/>
              </a:ln>
            </p:spPr>
            <p:txBody>
              <a:bodyPr rtlCol="0" anchor="ctr"/>
              <a:lstStyle/>
              <a:p>
                <a:endParaRPr lang="es-HN"/>
              </a:p>
            </p:txBody>
          </p:sp>
          <p:sp>
            <p:nvSpPr>
              <p:cNvPr id="181" name="Forma libre: forma 180">
                <a:extLst>
                  <a:ext uri="{FF2B5EF4-FFF2-40B4-BE49-F238E27FC236}">
                    <a16:creationId xmlns:a16="http://schemas.microsoft.com/office/drawing/2014/main" id="{AFEE2C36-C50E-4765-AF41-A532B8B3AF54}"/>
                  </a:ext>
                </a:extLst>
              </p:cNvPr>
              <p:cNvSpPr/>
              <p:nvPr/>
            </p:nvSpPr>
            <p:spPr>
              <a:xfrm>
                <a:off x="3126104" y="6298688"/>
                <a:ext cx="151651" cy="42380"/>
              </a:xfrm>
              <a:custGeom>
                <a:avLst/>
                <a:gdLst>
                  <a:gd name="connsiteX0" fmla="*/ 146209 w 151651"/>
                  <a:gd name="connsiteY0" fmla="*/ 24092 h 42380"/>
                  <a:gd name="connsiteX1" fmla="*/ 111157 w 151651"/>
                  <a:gd name="connsiteY1" fmla="*/ 15043 h 42380"/>
                  <a:gd name="connsiteX2" fmla="*/ 74962 w 151651"/>
                  <a:gd name="connsiteY2" fmla="*/ 20092 h 42380"/>
                  <a:gd name="connsiteX3" fmla="*/ 8572 w 151651"/>
                  <a:gd name="connsiteY3" fmla="*/ 42380 h 42380"/>
                  <a:gd name="connsiteX4" fmla="*/ 0 w 151651"/>
                  <a:gd name="connsiteY4" fmla="*/ 23140 h 42380"/>
                  <a:gd name="connsiteX5" fmla="*/ 78581 w 151651"/>
                  <a:gd name="connsiteY5" fmla="*/ 2280 h 42380"/>
                  <a:gd name="connsiteX6" fmla="*/ 150685 w 151651"/>
                  <a:gd name="connsiteY6" fmla="*/ 17044 h 42380"/>
                  <a:gd name="connsiteX7" fmla="*/ 146209 w 151651"/>
                  <a:gd name="connsiteY7" fmla="*/ 24092 h 4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651" h="42380">
                    <a:moveTo>
                      <a:pt x="146209" y="24092"/>
                    </a:moveTo>
                    <a:cubicBezTo>
                      <a:pt x="134493" y="19711"/>
                      <a:pt x="123825" y="15234"/>
                      <a:pt x="111157" y="15043"/>
                    </a:cubicBezTo>
                    <a:cubicBezTo>
                      <a:pt x="98965" y="14853"/>
                      <a:pt x="86773" y="17425"/>
                      <a:pt x="74962" y="20092"/>
                    </a:cubicBezTo>
                    <a:cubicBezTo>
                      <a:pt x="51340" y="25330"/>
                      <a:pt x="30099" y="32950"/>
                      <a:pt x="8572" y="42380"/>
                    </a:cubicBezTo>
                    <a:cubicBezTo>
                      <a:pt x="6001" y="36189"/>
                      <a:pt x="3143" y="29902"/>
                      <a:pt x="0" y="23140"/>
                    </a:cubicBezTo>
                    <a:cubicBezTo>
                      <a:pt x="23908" y="10757"/>
                      <a:pt x="52959" y="5995"/>
                      <a:pt x="78581" y="2280"/>
                    </a:cubicBezTo>
                    <a:cubicBezTo>
                      <a:pt x="101537" y="-1054"/>
                      <a:pt x="134684" y="-3721"/>
                      <a:pt x="150685" y="17044"/>
                    </a:cubicBezTo>
                    <a:cubicBezTo>
                      <a:pt x="153162" y="20187"/>
                      <a:pt x="150590" y="25711"/>
                      <a:pt x="146209" y="24092"/>
                    </a:cubicBezTo>
                    <a:close/>
                  </a:path>
                </a:pathLst>
              </a:custGeom>
              <a:solidFill>
                <a:srgbClr val="00A89C"/>
              </a:solidFill>
              <a:ln w="9525" cap="flat">
                <a:noFill/>
                <a:prstDash val="solid"/>
                <a:miter/>
              </a:ln>
            </p:spPr>
            <p:txBody>
              <a:bodyPr rtlCol="0" anchor="ctr"/>
              <a:lstStyle/>
              <a:p>
                <a:endParaRPr lang="es-HN"/>
              </a:p>
            </p:txBody>
          </p:sp>
          <p:sp>
            <p:nvSpPr>
              <p:cNvPr id="182" name="Forma libre: forma 181">
                <a:extLst>
                  <a:ext uri="{FF2B5EF4-FFF2-40B4-BE49-F238E27FC236}">
                    <a16:creationId xmlns:a16="http://schemas.microsoft.com/office/drawing/2014/main" id="{3CFD0C74-8082-4724-B4DF-18ECFC825232}"/>
                  </a:ext>
                </a:extLst>
              </p:cNvPr>
              <p:cNvSpPr/>
              <p:nvPr/>
            </p:nvSpPr>
            <p:spPr>
              <a:xfrm>
                <a:off x="3163833" y="6021219"/>
                <a:ext cx="142578" cy="81966"/>
              </a:xfrm>
              <a:custGeom>
                <a:avLst/>
                <a:gdLst>
                  <a:gd name="connsiteX0" fmla="*/ 140102 w 142578"/>
                  <a:gd name="connsiteY0" fmla="*/ 0 h 81966"/>
                  <a:gd name="connsiteX1" fmla="*/ 122766 w 142578"/>
                  <a:gd name="connsiteY1" fmla="*/ 4667 h 81966"/>
                  <a:gd name="connsiteX2" fmla="*/ 72760 w 142578"/>
                  <a:gd name="connsiteY2" fmla="*/ 17717 h 81966"/>
                  <a:gd name="connsiteX3" fmla="*/ 30564 w 142578"/>
                  <a:gd name="connsiteY3" fmla="*/ 41053 h 81966"/>
                  <a:gd name="connsiteX4" fmla="*/ 84 w 142578"/>
                  <a:gd name="connsiteY4" fmla="*/ 75438 h 81966"/>
                  <a:gd name="connsiteX5" fmla="*/ 5799 w 142578"/>
                  <a:gd name="connsiteY5" fmla="*/ 81725 h 81966"/>
                  <a:gd name="connsiteX6" fmla="*/ 42756 w 142578"/>
                  <a:gd name="connsiteY6" fmla="*/ 53912 h 81966"/>
                  <a:gd name="connsiteX7" fmla="*/ 90858 w 142578"/>
                  <a:gd name="connsiteY7" fmla="*/ 30290 h 81966"/>
                  <a:gd name="connsiteX8" fmla="*/ 139340 w 142578"/>
                  <a:gd name="connsiteY8" fmla="*/ 19431 h 81966"/>
                  <a:gd name="connsiteX9" fmla="*/ 142578 w 142578"/>
                  <a:gd name="connsiteY9" fmla="*/ 18574 h 81966"/>
                  <a:gd name="connsiteX10" fmla="*/ 140102 w 142578"/>
                  <a:gd name="connsiteY10" fmla="*/ 0 h 8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578" h="81966">
                    <a:moveTo>
                      <a:pt x="140102" y="0"/>
                    </a:moveTo>
                    <a:cubicBezTo>
                      <a:pt x="134482" y="1905"/>
                      <a:pt x="128672" y="3334"/>
                      <a:pt x="122766" y="4667"/>
                    </a:cubicBezTo>
                    <a:cubicBezTo>
                      <a:pt x="105812" y="8287"/>
                      <a:pt x="89048" y="11430"/>
                      <a:pt x="72760" y="17717"/>
                    </a:cubicBezTo>
                    <a:cubicBezTo>
                      <a:pt x="57711" y="23527"/>
                      <a:pt x="43518" y="31433"/>
                      <a:pt x="30564" y="41053"/>
                    </a:cubicBezTo>
                    <a:cubicBezTo>
                      <a:pt x="19420" y="49435"/>
                      <a:pt x="2942" y="60960"/>
                      <a:pt x="84" y="75438"/>
                    </a:cubicBezTo>
                    <a:cubicBezTo>
                      <a:pt x="-487" y="78581"/>
                      <a:pt x="1894" y="83058"/>
                      <a:pt x="5799" y="81725"/>
                    </a:cubicBezTo>
                    <a:cubicBezTo>
                      <a:pt x="19992" y="76676"/>
                      <a:pt x="30374" y="62389"/>
                      <a:pt x="42756" y="53912"/>
                    </a:cubicBezTo>
                    <a:cubicBezTo>
                      <a:pt x="57520" y="43720"/>
                      <a:pt x="73713" y="35528"/>
                      <a:pt x="90858" y="30290"/>
                    </a:cubicBezTo>
                    <a:cubicBezTo>
                      <a:pt x="106764" y="25432"/>
                      <a:pt x="123338" y="23813"/>
                      <a:pt x="139340" y="19431"/>
                    </a:cubicBezTo>
                    <a:cubicBezTo>
                      <a:pt x="140388" y="19145"/>
                      <a:pt x="141435" y="18860"/>
                      <a:pt x="142578" y="18574"/>
                    </a:cubicBezTo>
                    <a:lnTo>
                      <a:pt x="140102" y="0"/>
                    </a:lnTo>
                    <a:close/>
                  </a:path>
                </a:pathLst>
              </a:custGeom>
              <a:solidFill>
                <a:srgbClr val="00A89C"/>
              </a:solidFill>
              <a:ln w="9525" cap="flat">
                <a:noFill/>
                <a:prstDash val="solid"/>
                <a:miter/>
              </a:ln>
            </p:spPr>
            <p:txBody>
              <a:bodyPr rtlCol="0" anchor="ctr"/>
              <a:lstStyle/>
              <a:p>
                <a:endParaRPr lang="es-HN"/>
              </a:p>
            </p:txBody>
          </p:sp>
          <p:sp>
            <p:nvSpPr>
              <p:cNvPr id="183" name="Forma libre: forma 182">
                <a:extLst>
                  <a:ext uri="{FF2B5EF4-FFF2-40B4-BE49-F238E27FC236}">
                    <a16:creationId xmlns:a16="http://schemas.microsoft.com/office/drawing/2014/main" id="{7DC6C928-083C-4DCF-9940-F766C8268843}"/>
                  </a:ext>
                </a:extLst>
              </p:cNvPr>
              <p:cNvSpPr/>
              <p:nvPr/>
            </p:nvSpPr>
            <p:spPr>
              <a:xfrm>
                <a:off x="3101719" y="5931398"/>
                <a:ext cx="79825" cy="42705"/>
              </a:xfrm>
              <a:custGeom>
                <a:avLst/>
                <a:gdLst>
                  <a:gd name="connsiteX0" fmla="*/ 79724 w 79825"/>
                  <a:gd name="connsiteY0" fmla="*/ 38386 h 42705"/>
                  <a:gd name="connsiteX1" fmla="*/ 75057 w 79825"/>
                  <a:gd name="connsiteY1" fmla="*/ 42577 h 42705"/>
                  <a:gd name="connsiteX2" fmla="*/ 30766 w 79825"/>
                  <a:gd name="connsiteY2" fmla="*/ 22860 h 42705"/>
                  <a:gd name="connsiteX3" fmla="*/ 4191 w 79825"/>
                  <a:gd name="connsiteY3" fmla="*/ 20288 h 42705"/>
                  <a:gd name="connsiteX4" fmla="*/ 0 w 79825"/>
                  <a:gd name="connsiteY4" fmla="*/ 20669 h 42705"/>
                  <a:gd name="connsiteX5" fmla="*/ 6001 w 79825"/>
                  <a:gd name="connsiteY5" fmla="*/ 0 h 42705"/>
                  <a:gd name="connsiteX6" fmla="*/ 34480 w 79825"/>
                  <a:gd name="connsiteY6" fmla="*/ 4381 h 42705"/>
                  <a:gd name="connsiteX7" fmla="*/ 79724 w 79825"/>
                  <a:gd name="connsiteY7" fmla="*/ 38386 h 4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25" h="42705">
                    <a:moveTo>
                      <a:pt x="79724" y="38386"/>
                    </a:moveTo>
                    <a:cubicBezTo>
                      <a:pt x="80391" y="41243"/>
                      <a:pt x="77629" y="43244"/>
                      <a:pt x="75057" y="42577"/>
                    </a:cubicBezTo>
                    <a:cubicBezTo>
                      <a:pt x="59341" y="38672"/>
                      <a:pt x="46958" y="26765"/>
                      <a:pt x="30766" y="22860"/>
                    </a:cubicBezTo>
                    <a:cubicBezTo>
                      <a:pt x="22193" y="20765"/>
                      <a:pt x="13049" y="20002"/>
                      <a:pt x="4191" y="20288"/>
                    </a:cubicBezTo>
                    <a:cubicBezTo>
                      <a:pt x="2762" y="20288"/>
                      <a:pt x="1333" y="20479"/>
                      <a:pt x="0" y="20669"/>
                    </a:cubicBezTo>
                    <a:cubicBezTo>
                      <a:pt x="2286" y="13526"/>
                      <a:pt x="4286" y="6668"/>
                      <a:pt x="6001" y="0"/>
                    </a:cubicBezTo>
                    <a:cubicBezTo>
                      <a:pt x="16097" y="191"/>
                      <a:pt x="26384" y="2096"/>
                      <a:pt x="34480" y="4381"/>
                    </a:cubicBezTo>
                    <a:cubicBezTo>
                      <a:pt x="51340" y="9239"/>
                      <a:pt x="75152" y="19622"/>
                      <a:pt x="79724" y="38386"/>
                    </a:cubicBezTo>
                    <a:close/>
                  </a:path>
                </a:pathLst>
              </a:custGeom>
              <a:solidFill>
                <a:srgbClr val="00A89C"/>
              </a:solidFill>
              <a:ln w="9525" cap="flat">
                <a:noFill/>
                <a:prstDash val="solid"/>
                <a:miter/>
              </a:ln>
            </p:spPr>
            <p:txBody>
              <a:bodyPr rtlCol="0" anchor="ctr"/>
              <a:lstStyle/>
              <a:p>
                <a:endParaRPr lang="es-HN"/>
              </a:p>
            </p:txBody>
          </p:sp>
          <p:sp>
            <p:nvSpPr>
              <p:cNvPr id="184" name="Forma libre: forma 183">
                <a:extLst>
                  <a:ext uri="{FF2B5EF4-FFF2-40B4-BE49-F238E27FC236}">
                    <a16:creationId xmlns:a16="http://schemas.microsoft.com/office/drawing/2014/main" id="{65E6BE04-FA9B-4A7B-A59B-6A52FF39859E}"/>
                  </a:ext>
                </a:extLst>
              </p:cNvPr>
              <p:cNvSpPr/>
              <p:nvPr/>
            </p:nvSpPr>
            <p:spPr>
              <a:xfrm>
                <a:off x="3206650" y="5776045"/>
                <a:ext cx="74043" cy="70497"/>
              </a:xfrm>
              <a:custGeom>
                <a:avLst/>
                <a:gdLst>
                  <a:gd name="connsiteX0" fmla="*/ 74044 w 74043"/>
                  <a:gd name="connsiteY0" fmla="*/ 11430 h 70497"/>
                  <a:gd name="connsiteX1" fmla="*/ 45183 w 74043"/>
                  <a:gd name="connsiteY1" fmla="*/ 35909 h 70497"/>
                  <a:gd name="connsiteX2" fmla="*/ 3845 w 74043"/>
                  <a:gd name="connsiteY2" fmla="*/ 70390 h 70497"/>
                  <a:gd name="connsiteX3" fmla="*/ 130 w 74043"/>
                  <a:gd name="connsiteY3" fmla="*/ 66294 h 70497"/>
                  <a:gd name="connsiteX4" fmla="*/ 39849 w 74043"/>
                  <a:gd name="connsiteY4" fmla="*/ 22098 h 70497"/>
                  <a:gd name="connsiteX5" fmla="*/ 65948 w 74043"/>
                  <a:gd name="connsiteY5" fmla="*/ 0 h 70497"/>
                  <a:gd name="connsiteX6" fmla="*/ 74044 w 74043"/>
                  <a:gd name="connsiteY6" fmla="*/ 11430 h 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43" h="70497">
                    <a:moveTo>
                      <a:pt x="74044" y="11430"/>
                    </a:moveTo>
                    <a:cubicBezTo>
                      <a:pt x="64043" y="19050"/>
                      <a:pt x="54518" y="27337"/>
                      <a:pt x="45183" y="35909"/>
                    </a:cubicBezTo>
                    <a:cubicBezTo>
                      <a:pt x="33182" y="47054"/>
                      <a:pt x="20037" y="65818"/>
                      <a:pt x="3845" y="70390"/>
                    </a:cubicBezTo>
                    <a:cubicBezTo>
                      <a:pt x="1463" y="71056"/>
                      <a:pt x="-537" y="68485"/>
                      <a:pt x="130" y="66294"/>
                    </a:cubicBezTo>
                    <a:cubicBezTo>
                      <a:pt x="5273" y="49149"/>
                      <a:pt x="26990" y="34004"/>
                      <a:pt x="39849" y="22098"/>
                    </a:cubicBezTo>
                    <a:cubicBezTo>
                      <a:pt x="48231" y="14288"/>
                      <a:pt x="56899" y="6953"/>
                      <a:pt x="65948" y="0"/>
                    </a:cubicBezTo>
                    <a:cubicBezTo>
                      <a:pt x="69186" y="4096"/>
                      <a:pt x="71853" y="8001"/>
                      <a:pt x="74044" y="11430"/>
                    </a:cubicBezTo>
                    <a:close/>
                  </a:path>
                </a:pathLst>
              </a:custGeom>
              <a:solidFill>
                <a:srgbClr val="00A89C"/>
              </a:solidFill>
              <a:ln w="9525" cap="flat">
                <a:noFill/>
                <a:prstDash val="solid"/>
                <a:miter/>
              </a:ln>
            </p:spPr>
            <p:txBody>
              <a:bodyPr rtlCol="0" anchor="ctr"/>
              <a:lstStyle/>
              <a:p>
                <a:endParaRPr lang="es-HN"/>
              </a:p>
            </p:txBody>
          </p:sp>
          <p:sp>
            <p:nvSpPr>
              <p:cNvPr id="185" name="Forma libre: forma 184">
                <a:extLst>
                  <a:ext uri="{FF2B5EF4-FFF2-40B4-BE49-F238E27FC236}">
                    <a16:creationId xmlns:a16="http://schemas.microsoft.com/office/drawing/2014/main" id="{89ED569A-D486-40B3-9129-2D8405A6B3AC}"/>
                  </a:ext>
                </a:extLst>
              </p:cNvPr>
              <p:cNvSpPr/>
              <p:nvPr/>
            </p:nvSpPr>
            <p:spPr>
              <a:xfrm>
                <a:off x="3284074" y="6231150"/>
                <a:ext cx="125874" cy="113685"/>
              </a:xfrm>
              <a:custGeom>
                <a:avLst/>
                <a:gdLst>
                  <a:gd name="connsiteX0" fmla="*/ 119302 w 125874"/>
                  <a:gd name="connsiteY0" fmla="*/ 0 h 113685"/>
                  <a:gd name="connsiteX1" fmla="*/ 125875 w 125874"/>
                  <a:gd name="connsiteY1" fmla="*/ 18955 h 113685"/>
                  <a:gd name="connsiteX2" fmla="*/ 87679 w 125874"/>
                  <a:gd name="connsiteY2" fmla="*/ 45053 h 113685"/>
                  <a:gd name="connsiteX3" fmla="*/ 41007 w 125874"/>
                  <a:gd name="connsiteY3" fmla="*/ 78867 h 113685"/>
                  <a:gd name="connsiteX4" fmla="*/ 22814 w 125874"/>
                  <a:gd name="connsiteY4" fmla="*/ 97536 h 113685"/>
                  <a:gd name="connsiteX5" fmla="*/ 6717 w 125874"/>
                  <a:gd name="connsiteY5" fmla="*/ 113252 h 113685"/>
                  <a:gd name="connsiteX6" fmla="*/ 145 w 125874"/>
                  <a:gd name="connsiteY6" fmla="*/ 110109 h 113685"/>
                  <a:gd name="connsiteX7" fmla="*/ 22147 w 125874"/>
                  <a:gd name="connsiteY7" fmla="*/ 71247 h 113685"/>
                  <a:gd name="connsiteX8" fmla="*/ 61867 w 125874"/>
                  <a:gd name="connsiteY8" fmla="*/ 38957 h 113685"/>
                  <a:gd name="connsiteX9" fmla="*/ 119302 w 125874"/>
                  <a:gd name="connsiteY9" fmla="*/ 0 h 11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874" h="113685">
                    <a:moveTo>
                      <a:pt x="119302" y="0"/>
                    </a:moveTo>
                    <a:cubicBezTo>
                      <a:pt x="121588" y="6001"/>
                      <a:pt x="123779" y="12287"/>
                      <a:pt x="125875" y="18955"/>
                    </a:cubicBezTo>
                    <a:cubicBezTo>
                      <a:pt x="113587" y="28099"/>
                      <a:pt x="100633" y="36576"/>
                      <a:pt x="87679" y="45053"/>
                    </a:cubicBezTo>
                    <a:cubicBezTo>
                      <a:pt x="71582" y="55531"/>
                      <a:pt x="55390" y="66199"/>
                      <a:pt x="41007" y="78867"/>
                    </a:cubicBezTo>
                    <a:cubicBezTo>
                      <a:pt x="34435" y="84677"/>
                      <a:pt x="28434" y="90868"/>
                      <a:pt x="22814" y="97536"/>
                    </a:cubicBezTo>
                    <a:cubicBezTo>
                      <a:pt x="17766" y="103632"/>
                      <a:pt x="14146" y="110014"/>
                      <a:pt x="6717" y="113252"/>
                    </a:cubicBezTo>
                    <a:cubicBezTo>
                      <a:pt x="4240" y="114395"/>
                      <a:pt x="526" y="113252"/>
                      <a:pt x="145" y="110109"/>
                    </a:cubicBezTo>
                    <a:cubicBezTo>
                      <a:pt x="-1570" y="94964"/>
                      <a:pt x="12337" y="81343"/>
                      <a:pt x="22147" y="71247"/>
                    </a:cubicBezTo>
                    <a:cubicBezTo>
                      <a:pt x="34149" y="58960"/>
                      <a:pt x="47770" y="48577"/>
                      <a:pt x="61867" y="38957"/>
                    </a:cubicBezTo>
                    <a:cubicBezTo>
                      <a:pt x="80821" y="26003"/>
                      <a:pt x="101014" y="14097"/>
                      <a:pt x="119302" y="0"/>
                    </a:cubicBezTo>
                    <a:close/>
                  </a:path>
                </a:pathLst>
              </a:custGeom>
              <a:solidFill>
                <a:srgbClr val="00A89C"/>
              </a:solidFill>
              <a:ln w="9525" cap="flat">
                <a:noFill/>
                <a:prstDash val="solid"/>
                <a:miter/>
              </a:ln>
            </p:spPr>
            <p:txBody>
              <a:bodyPr rtlCol="0" anchor="ctr"/>
              <a:lstStyle/>
              <a:p>
                <a:endParaRPr lang="es-HN"/>
              </a:p>
            </p:txBody>
          </p:sp>
          <p:sp>
            <p:nvSpPr>
              <p:cNvPr id="186" name="Forma libre: forma 185">
                <a:extLst>
                  <a:ext uri="{FF2B5EF4-FFF2-40B4-BE49-F238E27FC236}">
                    <a16:creationId xmlns:a16="http://schemas.microsoft.com/office/drawing/2014/main" id="{68C03782-9823-4F8C-95CC-322B3E07C78E}"/>
                  </a:ext>
                </a:extLst>
              </p:cNvPr>
              <p:cNvSpPr/>
              <p:nvPr/>
            </p:nvSpPr>
            <p:spPr>
              <a:xfrm>
                <a:off x="3192493" y="6680216"/>
                <a:ext cx="147480" cy="70045"/>
              </a:xfrm>
              <a:custGeom>
                <a:avLst/>
                <a:gdLst>
                  <a:gd name="connsiteX0" fmla="*/ 12192 w 147480"/>
                  <a:gd name="connsiteY0" fmla="*/ 70046 h 70045"/>
                  <a:gd name="connsiteX1" fmla="*/ 25527 w 147480"/>
                  <a:gd name="connsiteY1" fmla="*/ 57949 h 70045"/>
                  <a:gd name="connsiteX2" fmla="*/ 61436 w 147480"/>
                  <a:gd name="connsiteY2" fmla="*/ 31660 h 70045"/>
                  <a:gd name="connsiteX3" fmla="*/ 104013 w 147480"/>
                  <a:gd name="connsiteY3" fmla="*/ 21564 h 70045"/>
                  <a:gd name="connsiteX4" fmla="*/ 143732 w 147480"/>
                  <a:gd name="connsiteY4" fmla="*/ 22992 h 70045"/>
                  <a:gd name="connsiteX5" fmla="*/ 146304 w 147480"/>
                  <a:gd name="connsiteY5" fmla="*/ 15087 h 70045"/>
                  <a:gd name="connsiteX6" fmla="*/ 63818 w 147480"/>
                  <a:gd name="connsiteY6" fmla="*/ 5943 h 70045"/>
                  <a:gd name="connsiteX7" fmla="*/ 23908 w 147480"/>
                  <a:gd name="connsiteY7" fmla="*/ 26898 h 70045"/>
                  <a:gd name="connsiteX8" fmla="*/ 5525 w 147480"/>
                  <a:gd name="connsiteY8" fmla="*/ 43852 h 70045"/>
                  <a:gd name="connsiteX9" fmla="*/ 0 w 147480"/>
                  <a:gd name="connsiteY9" fmla="*/ 48234 h 70045"/>
                  <a:gd name="connsiteX10" fmla="*/ 12192 w 147480"/>
                  <a:gd name="connsiteY10" fmla="*/ 70046 h 7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80" h="70045">
                    <a:moveTo>
                      <a:pt x="12192" y="70046"/>
                    </a:moveTo>
                    <a:cubicBezTo>
                      <a:pt x="17050" y="66236"/>
                      <a:pt x="21527" y="61759"/>
                      <a:pt x="25527" y="57949"/>
                    </a:cubicBezTo>
                    <a:cubicBezTo>
                      <a:pt x="36576" y="47472"/>
                      <a:pt x="47530" y="38042"/>
                      <a:pt x="61436" y="31660"/>
                    </a:cubicBezTo>
                    <a:cubicBezTo>
                      <a:pt x="74486" y="25659"/>
                      <a:pt x="89535" y="22135"/>
                      <a:pt x="104013" y="21564"/>
                    </a:cubicBezTo>
                    <a:cubicBezTo>
                      <a:pt x="117158" y="21087"/>
                      <a:pt x="130778" y="25278"/>
                      <a:pt x="143732" y="22992"/>
                    </a:cubicBezTo>
                    <a:cubicBezTo>
                      <a:pt x="147447" y="22326"/>
                      <a:pt x="148590" y="17754"/>
                      <a:pt x="146304" y="15087"/>
                    </a:cubicBezTo>
                    <a:cubicBezTo>
                      <a:pt x="128683" y="-5487"/>
                      <a:pt x="86773" y="-1296"/>
                      <a:pt x="63818" y="5943"/>
                    </a:cubicBezTo>
                    <a:cubicBezTo>
                      <a:pt x="49340" y="10515"/>
                      <a:pt x="35814" y="17373"/>
                      <a:pt x="23908" y="26898"/>
                    </a:cubicBezTo>
                    <a:cubicBezTo>
                      <a:pt x="17336" y="32136"/>
                      <a:pt x="11716" y="38232"/>
                      <a:pt x="5525" y="43852"/>
                    </a:cubicBezTo>
                    <a:cubicBezTo>
                      <a:pt x="3810" y="45471"/>
                      <a:pt x="1905" y="46805"/>
                      <a:pt x="0" y="48234"/>
                    </a:cubicBezTo>
                    <a:lnTo>
                      <a:pt x="12192" y="70046"/>
                    </a:lnTo>
                    <a:close/>
                  </a:path>
                </a:pathLst>
              </a:custGeom>
              <a:solidFill>
                <a:srgbClr val="00A89C"/>
              </a:solidFill>
              <a:ln w="9525" cap="flat">
                <a:noFill/>
                <a:prstDash val="solid"/>
                <a:miter/>
              </a:ln>
            </p:spPr>
            <p:txBody>
              <a:bodyPr rtlCol="0" anchor="ctr"/>
              <a:lstStyle/>
              <a:p>
                <a:endParaRPr lang="es-HN"/>
              </a:p>
            </p:txBody>
          </p:sp>
          <p:sp>
            <p:nvSpPr>
              <p:cNvPr id="187" name="Forma libre: forma 186">
                <a:extLst>
                  <a:ext uri="{FF2B5EF4-FFF2-40B4-BE49-F238E27FC236}">
                    <a16:creationId xmlns:a16="http://schemas.microsoft.com/office/drawing/2014/main" id="{F493F9A0-28BE-404A-8520-4CB0E5919C60}"/>
                  </a:ext>
                </a:extLst>
              </p:cNvPr>
              <p:cNvSpPr/>
              <p:nvPr/>
            </p:nvSpPr>
            <p:spPr>
              <a:xfrm>
                <a:off x="3304077" y="6519281"/>
                <a:ext cx="143971" cy="101479"/>
              </a:xfrm>
              <a:custGeom>
                <a:avLst/>
                <a:gdLst>
                  <a:gd name="connsiteX0" fmla="*/ 139018 w 143971"/>
                  <a:gd name="connsiteY0" fmla="*/ 0 h 101479"/>
                  <a:gd name="connsiteX1" fmla="*/ 143971 w 143971"/>
                  <a:gd name="connsiteY1" fmla="*/ 15907 h 101479"/>
                  <a:gd name="connsiteX2" fmla="*/ 82344 w 143971"/>
                  <a:gd name="connsiteY2" fmla="*/ 37624 h 101479"/>
                  <a:gd name="connsiteX3" fmla="*/ 38625 w 143971"/>
                  <a:gd name="connsiteY3" fmla="*/ 64389 h 101479"/>
                  <a:gd name="connsiteX4" fmla="*/ 8811 w 143971"/>
                  <a:gd name="connsiteY4" fmla="*/ 100108 h 101479"/>
                  <a:gd name="connsiteX5" fmla="*/ 48 w 143971"/>
                  <a:gd name="connsiteY5" fmla="*/ 96012 h 101479"/>
                  <a:gd name="connsiteX6" fmla="*/ 63485 w 143971"/>
                  <a:gd name="connsiteY6" fmla="*/ 29051 h 101479"/>
                  <a:gd name="connsiteX7" fmla="*/ 139018 w 143971"/>
                  <a:gd name="connsiteY7" fmla="*/ 0 h 10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971" h="101479">
                    <a:moveTo>
                      <a:pt x="139018" y="0"/>
                    </a:moveTo>
                    <a:cubicBezTo>
                      <a:pt x="140542" y="5239"/>
                      <a:pt x="142161" y="10573"/>
                      <a:pt x="143971" y="15907"/>
                    </a:cubicBezTo>
                    <a:cubicBezTo>
                      <a:pt x="123207" y="22574"/>
                      <a:pt x="102347" y="28765"/>
                      <a:pt x="82344" y="37624"/>
                    </a:cubicBezTo>
                    <a:cubicBezTo>
                      <a:pt x="66628" y="44482"/>
                      <a:pt x="51483" y="52959"/>
                      <a:pt x="38625" y="64389"/>
                    </a:cubicBezTo>
                    <a:cubicBezTo>
                      <a:pt x="26623" y="74962"/>
                      <a:pt x="19575" y="88773"/>
                      <a:pt x="8811" y="100108"/>
                    </a:cubicBezTo>
                    <a:cubicBezTo>
                      <a:pt x="5763" y="103346"/>
                      <a:pt x="-618" y="100393"/>
                      <a:pt x="48" y="96012"/>
                    </a:cubicBezTo>
                    <a:cubicBezTo>
                      <a:pt x="4335" y="65437"/>
                      <a:pt x="38244" y="42005"/>
                      <a:pt x="63485" y="29051"/>
                    </a:cubicBezTo>
                    <a:cubicBezTo>
                      <a:pt x="87488" y="16573"/>
                      <a:pt x="113396" y="8763"/>
                      <a:pt x="139018" y="0"/>
                    </a:cubicBezTo>
                    <a:close/>
                  </a:path>
                </a:pathLst>
              </a:custGeom>
              <a:solidFill>
                <a:srgbClr val="00A89C"/>
              </a:solidFill>
              <a:ln w="9525" cap="flat">
                <a:noFill/>
                <a:prstDash val="solid"/>
                <a:miter/>
              </a:ln>
            </p:spPr>
            <p:txBody>
              <a:bodyPr rtlCol="0" anchor="ctr"/>
              <a:lstStyle/>
              <a:p>
                <a:endParaRPr lang="es-HN"/>
              </a:p>
            </p:txBody>
          </p:sp>
          <p:sp>
            <p:nvSpPr>
              <p:cNvPr id="188" name="Forma libre: forma 187">
                <a:extLst>
                  <a:ext uri="{FF2B5EF4-FFF2-40B4-BE49-F238E27FC236}">
                    <a16:creationId xmlns:a16="http://schemas.microsoft.com/office/drawing/2014/main" id="{3F551DC8-80CE-47C9-8421-95823218B3AC}"/>
                  </a:ext>
                </a:extLst>
              </p:cNvPr>
              <p:cNvSpPr/>
              <p:nvPr/>
            </p:nvSpPr>
            <p:spPr>
              <a:xfrm>
                <a:off x="3213638" y="6706490"/>
                <a:ext cx="129117" cy="74918"/>
              </a:xfrm>
              <a:custGeom>
                <a:avLst/>
                <a:gdLst>
                  <a:gd name="connsiteX0" fmla="*/ 10954 w 129117"/>
                  <a:gd name="connsiteY0" fmla="*/ 74919 h 74918"/>
                  <a:gd name="connsiteX1" fmla="*/ 20765 w 129117"/>
                  <a:gd name="connsiteY1" fmla="*/ 65965 h 74918"/>
                  <a:gd name="connsiteX2" fmla="*/ 51530 w 129117"/>
                  <a:gd name="connsiteY2" fmla="*/ 45963 h 74918"/>
                  <a:gd name="connsiteX3" fmla="*/ 83439 w 129117"/>
                  <a:gd name="connsiteY3" fmla="*/ 29389 h 74918"/>
                  <a:gd name="connsiteX4" fmla="*/ 106013 w 129117"/>
                  <a:gd name="connsiteY4" fmla="*/ 23865 h 74918"/>
                  <a:gd name="connsiteX5" fmla="*/ 121920 w 129117"/>
                  <a:gd name="connsiteY5" fmla="*/ 23103 h 74918"/>
                  <a:gd name="connsiteX6" fmla="*/ 124968 w 129117"/>
                  <a:gd name="connsiteY6" fmla="*/ 6053 h 74918"/>
                  <a:gd name="connsiteX7" fmla="*/ 45910 w 129117"/>
                  <a:gd name="connsiteY7" fmla="*/ 24150 h 74918"/>
                  <a:gd name="connsiteX8" fmla="*/ 11049 w 129117"/>
                  <a:gd name="connsiteY8" fmla="*/ 48249 h 74918"/>
                  <a:gd name="connsiteX9" fmla="*/ 0 w 129117"/>
                  <a:gd name="connsiteY9" fmla="*/ 58726 h 74918"/>
                  <a:gd name="connsiteX10" fmla="*/ 10954 w 129117"/>
                  <a:gd name="connsiteY10" fmla="*/ 74919 h 7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17" h="74918">
                    <a:moveTo>
                      <a:pt x="10954" y="74919"/>
                    </a:moveTo>
                    <a:cubicBezTo>
                      <a:pt x="14097" y="71871"/>
                      <a:pt x="17335" y="68632"/>
                      <a:pt x="20765" y="65965"/>
                    </a:cubicBezTo>
                    <a:cubicBezTo>
                      <a:pt x="30385" y="58345"/>
                      <a:pt x="40862" y="51868"/>
                      <a:pt x="51530" y="45963"/>
                    </a:cubicBezTo>
                    <a:cubicBezTo>
                      <a:pt x="61817" y="40152"/>
                      <a:pt x="72485" y="34056"/>
                      <a:pt x="83439" y="29389"/>
                    </a:cubicBezTo>
                    <a:cubicBezTo>
                      <a:pt x="90678" y="26246"/>
                      <a:pt x="98012" y="23960"/>
                      <a:pt x="106013" y="23865"/>
                    </a:cubicBezTo>
                    <a:cubicBezTo>
                      <a:pt x="111823" y="23769"/>
                      <a:pt x="116205" y="24817"/>
                      <a:pt x="121920" y="23103"/>
                    </a:cubicBezTo>
                    <a:cubicBezTo>
                      <a:pt x="130016" y="20721"/>
                      <a:pt x="131636" y="11196"/>
                      <a:pt x="124968" y="6053"/>
                    </a:cubicBezTo>
                    <a:cubicBezTo>
                      <a:pt x="102679" y="-11187"/>
                      <a:pt x="65342" y="12720"/>
                      <a:pt x="45910" y="24150"/>
                    </a:cubicBezTo>
                    <a:cubicBezTo>
                      <a:pt x="33814" y="31294"/>
                      <a:pt x="21527" y="38914"/>
                      <a:pt x="11049" y="48249"/>
                    </a:cubicBezTo>
                    <a:cubicBezTo>
                      <a:pt x="7620" y="51392"/>
                      <a:pt x="3620" y="54821"/>
                      <a:pt x="0" y="58726"/>
                    </a:cubicBezTo>
                    <a:lnTo>
                      <a:pt x="10954" y="74919"/>
                    </a:lnTo>
                    <a:close/>
                  </a:path>
                </a:pathLst>
              </a:custGeom>
              <a:solidFill>
                <a:srgbClr val="00A89C"/>
              </a:solidFill>
              <a:ln w="9525" cap="flat">
                <a:noFill/>
                <a:prstDash val="solid"/>
                <a:miter/>
              </a:ln>
            </p:spPr>
            <p:txBody>
              <a:bodyPr rtlCol="0" anchor="ctr"/>
              <a:lstStyle/>
              <a:p>
                <a:endParaRPr lang="es-HN"/>
              </a:p>
            </p:txBody>
          </p:sp>
        </p:grpSp>
      </p:grpSp>
      <p:grpSp>
        <p:nvGrpSpPr>
          <p:cNvPr id="189" name="Gráfico 7">
            <a:extLst>
              <a:ext uri="{FF2B5EF4-FFF2-40B4-BE49-F238E27FC236}">
                <a16:creationId xmlns:a16="http://schemas.microsoft.com/office/drawing/2014/main" id="{1BE33871-D8D8-439F-91BF-12B31F66FF45}"/>
              </a:ext>
            </a:extLst>
          </p:cNvPr>
          <p:cNvGrpSpPr/>
          <p:nvPr/>
        </p:nvGrpSpPr>
        <p:grpSpPr>
          <a:xfrm>
            <a:off x="3502618" y="5908732"/>
            <a:ext cx="494132" cy="928969"/>
            <a:chOff x="3502618" y="5908732"/>
            <a:chExt cx="494132" cy="928969"/>
          </a:xfrm>
        </p:grpSpPr>
        <p:sp>
          <p:nvSpPr>
            <p:cNvPr id="190" name="Forma libre: forma 189">
              <a:extLst>
                <a:ext uri="{FF2B5EF4-FFF2-40B4-BE49-F238E27FC236}">
                  <a16:creationId xmlns:a16="http://schemas.microsoft.com/office/drawing/2014/main" id="{30D7043F-34F2-4C87-9D9E-7A34DC121552}"/>
                </a:ext>
              </a:extLst>
            </p:cNvPr>
            <p:cNvSpPr/>
            <p:nvPr/>
          </p:nvSpPr>
          <p:spPr>
            <a:xfrm>
              <a:off x="3502618" y="5908732"/>
              <a:ext cx="494037" cy="907062"/>
            </a:xfrm>
            <a:custGeom>
              <a:avLst/>
              <a:gdLst>
                <a:gd name="connsiteX0" fmla="*/ 447969 w 494037"/>
                <a:gd name="connsiteY0" fmla="*/ 172970 h 907062"/>
                <a:gd name="connsiteX1" fmla="*/ 403678 w 494037"/>
                <a:gd name="connsiteY1" fmla="*/ 163350 h 907062"/>
                <a:gd name="connsiteX2" fmla="*/ 435015 w 494037"/>
                <a:gd name="connsiteY2" fmla="*/ 188687 h 907062"/>
                <a:gd name="connsiteX3" fmla="*/ 404726 w 494037"/>
                <a:gd name="connsiteY3" fmla="*/ 232025 h 907062"/>
                <a:gd name="connsiteX4" fmla="*/ 402249 w 494037"/>
                <a:gd name="connsiteY4" fmla="*/ 236407 h 907062"/>
                <a:gd name="connsiteX5" fmla="*/ 395391 w 494037"/>
                <a:gd name="connsiteY5" fmla="*/ 249837 h 907062"/>
                <a:gd name="connsiteX6" fmla="*/ 380818 w 494037"/>
                <a:gd name="connsiteY6" fmla="*/ 297081 h 907062"/>
                <a:gd name="connsiteX7" fmla="*/ 342337 w 494037"/>
                <a:gd name="connsiteY7" fmla="*/ 308321 h 907062"/>
                <a:gd name="connsiteX8" fmla="*/ 379294 w 494037"/>
                <a:gd name="connsiteY8" fmla="*/ 312607 h 907062"/>
                <a:gd name="connsiteX9" fmla="*/ 379199 w 494037"/>
                <a:gd name="connsiteY9" fmla="*/ 349183 h 907062"/>
                <a:gd name="connsiteX10" fmla="*/ 305856 w 494037"/>
                <a:gd name="connsiteY10" fmla="*/ 351374 h 907062"/>
                <a:gd name="connsiteX11" fmla="*/ 379199 w 494037"/>
                <a:gd name="connsiteY11" fmla="*/ 369662 h 907062"/>
                <a:gd name="connsiteX12" fmla="*/ 372341 w 494037"/>
                <a:gd name="connsiteY12" fmla="*/ 422335 h 907062"/>
                <a:gd name="connsiteX13" fmla="*/ 368055 w 494037"/>
                <a:gd name="connsiteY13" fmla="*/ 438051 h 907062"/>
                <a:gd name="connsiteX14" fmla="*/ 352910 w 494037"/>
                <a:gd name="connsiteY14" fmla="*/ 477485 h 907062"/>
                <a:gd name="connsiteX15" fmla="*/ 352815 w 494037"/>
                <a:gd name="connsiteY15" fmla="*/ 477770 h 907062"/>
                <a:gd name="connsiteX16" fmla="*/ 347671 w 494037"/>
                <a:gd name="connsiteY16" fmla="*/ 488629 h 907062"/>
                <a:gd name="connsiteX17" fmla="*/ 301665 w 494037"/>
                <a:gd name="connsiteY17" fmla="*/ 560257 h 907062"/>
                <a:gd name="connsiteX18" fmla="*/ 256707 w 494037"/>
                <a:gd name="connsiteY18" fmla="*/ 550256 h 907062"/>
                <a:gd name="connsiteX19" fmla="*/ 290045 w 494037"/>
                <a:gd name="connsiteY19" fmla="*/ 579307 h 907062"/>
                <a:gd name="connsiteX20" fmla="*/ 269185 w 494037"/>
                <a:gd name="connsiteY20" fmla="*/ 626075 h 907062"/>
                <a:gd name="connsiteX21" fmla="*/ 266613 w 494037"/>
                <a:gd name="connsiteY21" fmla="*/ 633314 h 907062"/>
                <a:gd name="connsiteX22" fmla="*/ 262613 w 494037"/>
                <a:gd name="connsiteY22" fmla="*/ 646172 h 907062"/>
                <a:gd name="connsiteX23" fmla="*/ 251945 w 494037"/>
                <a:gd name="connsiteY23" fmla="*/ 685511 h 907062"/>
                <a:gd name="connsiteX24" fmla="*/ 216893 w 494037"/>
                <a:gd name="connsiteY24" fmla="*/ 677605 h 907062"/>
                <a:gd name="connsiteX25" fmla="*/ 250326 w 494037"/>
                <a:gd name="connsiteY25" fmla="*/ 691607 h 907062"/>
                <a:gd name="connsiteX26" fmla="*/ 244801 w 494037"/>
                <a:gd name="connsiteY26" fmla="*/ 711133 h 907062"/>
                <a:gd name="connsiteX27" fmla="*/ 187461 w 494037"/>
                <a:gd name="connsiteY27" fmla="*/ 701322 h 907062"/>
                <a:gd name="connsiteX28" fmla="*/ 239277 w 494037"/>
                <a:gd name="connsiteY28" fmla="*/ 728087 h 907062"/>
                <a:gd name="connsiteX29" fmla="*/ 210225 w 494037"/>
                <a:gd name="connsiteY29" fmla="*/ 781713 h 907062"/>
                <a:gd name="connsiteX30" fmla="*/ 113547 w 494037"/>
                <a:gd name="connsiteY30" fmla="*/ 831338 h 907062"/>
                <a:gd name="connsiteX31" fmla="*/ 73637 w 494037"/>
                <a:gd name="connsiteY31" fmla="*/ 851436 h 907062"/>
                <a:gd name="connsiteX32" fmla="*/ 59730 w 494037"/>
                <a:gd name="connsiteY32" fmla="*/ 871915 h 907062"/>
                <a:gd name="connsiteX33" fmla="*/ 61731 w 494037"/>
                <a:gd name="connsiteY33" fmla="*/ 901157 h 907062"/>
                <a:gd name="connsiteX34" fmla="*/ 37442 w 494037"/>
                <a:gd name="connsiteY34" fmla="*/ 907062 h 907062"/>
                <a:gd name="connsiteX35" fmla="*/ 35632 w 494037"/>
                <a:gd name="connsiteY35" fmla="*/ 885250 h 907062"/>
                <a:gd name="connsiteX36" fmla="*/ 38299 w 494037"/>
                <a:gd name="connsiteY36" fmla="*/ 833910 h 907062"/>
                <a:gd name="connsiteX37" fmla="*/ 38013 w 494037"/>
                <a:gd name="connsiteY37" fmla="*/ 832386 h 907062"/>
                <a:gd name="connsiteX38" fmla="*/ 8105 w 494037"/>
                <a:gd name="connsiteY38" fmla="*/ 756377 h 907062"/>
                <a:gd name="connsiteX39" fmla="*/ 52015 w 494037"/>
                <a:gd name="connsiteY39" fmla="*/ 734183 h 907062"/>
                <a:gd name="connsiteX40" fmla="*/ 3057 w 494037"/>
                <a:gd name="connsiteY40" fmla="*/ 736088 h 907062"/>
                <a:gd name="connsiteX41" fmla="*/ 104 w 494037"/>
                <a:gd name="connsiteY41" fmla="*/ 708275 h 907062"/>
                <a:gd name="connsiteX42" fmla="*/ 104 w 494037"/>
                <a:gd name="connsiteY42" fmla="*/ 707513 h 907062"/>
                <a:gd name="connsiteX43" fmla="*/ 199 w 494037"/>
                <a:gd name="connsiteY43" fmla="*/ 692369 h 907062"/>
                <a:gd name="connsiteX44" fmla="*/ 1056 w 494037"/>
                <a:gd name="connsiteY44" fmla="*/ 678367 h 907062"/>
                <a:gd name="connsiteX45" fmla="*/ 1152 w 494037"/>
                <a:gd name="connsiteY45" fmla="*/ 677795 h 907062"/>
                <a:gd name="connsiteX46" fmla="*/ 2199 w 494037"/>
                <a:gd name="connsiteY46" fmla="*/ 665889 h 907062"/>
                <a:gd name="connsiteX47" fmla="*/ 2676 w 494037"/>
                <a:gd name="connsiteY47" fmla="*/ 661412 h 907062"/>
                <a:gd name="connsiteX48" fmla="*/ 2961 w 494037"/>
                <a:gd name="connsiteY48" fmla="*/ 658174 h 907062"/>
                <a:gd name="connsiteX49" fmla="*/ 22202 w 494037"/>
                <a:gd name="connsiteY49" fmla="*/ 583784 h 907062"/>
                <a:gd name="connsiteX50" fmla="*/ 54968 w 494037"/>
                <a:gd name="connsiteY50" fmla="*/ 533777 h 907062"/>
                <a:gd name="connsiteX51" fmla="*/ 116404 w 494037"/>
                <a:gd name="connsiteY51" fmla="*/ 546827 h 907062"/>
                <a:gd name="connsiteX52" fmla="*/ 65064 w 494037"/>
                <a:gd name="connsiteY52" fmla="*/ 521014 h 907062"/>
                <a:gd name="connsiteX53" fmla="*/ 87258 w 494037"/>
                <a:gd name="connsiteY53" fmla="*/ 489581 h 907062"/>
                <a:gd name="connsiteX54" fmla="*/ 139074 w 494037"/>
                <a:gd name="connsiteY54" fmla="*/ 499583 h 907062"/>
                <a:gd name="connsiteX55" fmla="*/ 98973 w 494037"/>
                <a:gd name="connsiteY55" fmla="*/ 471389 h 907062"/>
                <a:gd name="connsiteX56" fmla="*/ 133168 w 494037"/>
                <a:gd name="connsiteY56" fmla="*/ 404618 h 907062"/>
                <a:gd name="connsiteX57" fmla="*/ 142122 w 494037"/>
                <a:gd name="connsiteY57" fmla="*/ 372519 h 907062"/>
                <a:gd name="connsiteX58" fmla="*/ 145265 w 494037"/>
                <a:gd name="connsiteY58" fmla="*/ 355755 h 907062"/>
                <a:gd name="connsiteX59" fmla="*/ 150123 w 494037"/>
                <a:gd name="connsiteY59" fmla="*/ 323846 h 907062"/>
                <a:gd name="connsiteX60" fmla="*/ 151456 w 494037"/>
                <a:gd name="connsiteY60" fmla="*/ 314131 h 907062"/>
                <a:gd name="connsiteX61" fmla="*/ 189937 w 494037"/>
                <a:gd name="connsiteY61" fmla="*/ 305654 h 907062"/>
                <a:gd name="connsiteX62" fmla="*/ 153171 w 494037"/>
                <a:gd name="connsiteY62" fmla="*/ 300986 h 907062"/>
                <a:gd name="connsiteX63" fmla="*/ 155933 w 494037"/>
                <a:gd name="connsiteY63" fmla="*/ 278317 h 907062"/>
                <a:gd name="connsiteX64" fmla="*/ 205844 w 494037"/>
                <a:gd name="connsiteY64" fmla="*/ 274316 h 907062"/>
                <a:gd name="connsiteX65" fmla="*/ 157266 w 494037"/>
                <a:gd name="connsiteY65" fmla="*/ 267839 h 907062"/>
                <a:gd name="connsiteX66" fmla="*/ 168315 w 494037"/>
                <a:gd name="connsiteY66" fmla="*/ 220500 h 907062"/>
                <a:gd name="connsiteX67" fmla="*/ 186032 w 494037"/>
                <a:gd name="connsiteY67" fmla="*/ 183543 h 907062"/>
                <a:gd name="connsiteX68" fmla="*/ 262137 w 494037"/>
                <a:gd name="connsiteY68" fmla="*/ 121631 h 907062"/>
                <a:gd name="connsiteX69" fmla="*/ 298713 w 494037"/>
                <a:gd name="connsiteY69" fmla="*/ 97247 h 907062"/>
                <a:gd name="connsiteX70" fmla="*/ 312238 w 494037"/>
                <a:gd name="connsiteY70" fmla="*/ 86102 h 907062"/>
                <a:gd name="connsiteX71" fmla="*/ 345671 w 494037"/>
                <a:gd name="connsiteY71" fmla="*/ 52670 h 907062"/>
                <a:gd name="connsiteX72" fmla="*/ 372627 w 494037"/>
                <a:gd name="connsiteY72" fmla="*/ 68767 h 907062"/>
                <a:gd name="connsiteX73" fmla="*/ 351100 w 494037"/>
                <a:gd name="connsiteY73" fmla="*/ 46574 h 907062"/>
                <a:gd name="connsiteX74" fmla="*/ 425490 w 494037"/>
                <a:gd name="connsiteY74" fmla="*/ 282 h 907062"/>
                <a:gd name="connsiteX75" fmla="*/ 441969 w 494037"/>
                <a:gd name="connsiteY75" fmla="*/ 377 h 907062"/>
                <a:gd name="connsiteX76" fmla="*/ 474639 w 494037"/>
                <a:gd name="connsiteY76" fmla="*/ 12950 h 907062"/>
                <a:gd name="connsiteX77" fmla="*/ 475878 w 494037"/>
                <a:gd name="connsiteY77" fmla="*/ 13998 h 907062"/>
                <a:gd name="connsiteX78" fmla="*/ 493880 w 494037"/>
                <a:gd name="connsiteY78" fmla="*/ 58004 h 907062"/>
                <a:gd name="connsiteX79" fmla="*/ 493975 w 494037"/>
                <a:gd name="connsiteY79" fmla="*/ 69243 h 907062"/>
                <a:gd name="connsiteX80" fmla="*/ 493499 w 494037"/>
                <a:gd name="connsiteY80" fmla="*/ 77816 h 907062"/>
                <a:gd name="connsiteX81" fmla="*/ 447969 w 494037"/>
                <a:gd name="connsiteY81" fmla="*/ 172970 h 90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94037" h="907062">
                  <a:moveTo>
                    <a:pt x="447969" y="172970"/>
                  </a:moveTo>
                  <a:cubicBezTo>
                    <a:pt x="433682" y="168779"/>
                    <a:pt x="419013" y="165350"/>
                    <a:pt x="403678" y="163350"/>
                  </a:cubicBezTo>
                  <a:cubicBezTo>
                    <a:pt x="417585" y="168017"/>
                    <a:pt x="426348" y="178209"/>
                    <a:pt x="435015" y="188687"/>
                  </a:cubicBezTo>
                  <a:cubicBezTo>
                    <a:pt x="424824" y="201355"/>
                    <a:pt x="414441" y="215261"/>
                    <a:pt x="404726" y="232025"/>
                  </a:cubicBezTo>
                  <a:cubicBezTo>
                    <a:pt x="403869" y="233454"/>
                    <a:pt x="403107" y="234978"/>
                    <a:pt x="402249" y="236407"/>
                  </a:cubicBezTo>
                  <a:cubicBezTo>
                    <a:pt x="399678" y="241074"/>
                    <a:pt x="397392" y="245551"/>
                    <a:pt x="395391" y="249837"/>
                  </a:cubicBezTo>
                  <a:cubicBezTo>
                    <a:pt x="387200" y="267363"/>
                    <a:pt x="382914" y="282698"/>
                    <a:pt x="380818" y="297081"/>
                  </a:cubicBezTo>
                  <a:cubicBezTo>
                    <a:pt x="367769" y="299462"/>
                    <a:pt x="354910" y="302606"/>
                    <a:pt x="342337" y="308321"/>
                  </a:cubicBezTo>
                  <a:cubicBezTo>
                    <a:pt x="354053" y="309845"/>
                    <a:pt x="366912" y="310511"/>
                    <a:pt x="379294" y="312607"/>
                  </a:cubicBezTo>
                  <a:cubicBezTo>
                    <a:pt x="378627" y="324799"/>
                    <a:pt x="379008" y="336800"/>
                    <a:pt x="379199" y="349183"/>
                  </a:cubicBezTo>
                  <a:cubicBezTo>
                    <a:pt x="355196" y="352326"/>
                    <a:pt x="330431" y="352612"/>
                    <a:pt x="305856" y="351374"/>
                  </a:cubicBezTo>
                  <a:cubicBezTo>
                    <a:pt x="329669" y="358517"/>
                    <a:pt x="354529" y="364232"/>
                    <a:pt x="379199" y="369662"/>
                  </a:cubicBezTo>
                  <a:cubicBezTo>
                    <a:pt x="378818" y="385378"/>
                    <a:pt x="377199" y="402428"/>
                    <a:pt x="372341" y="422335"/>
                  </a:cubicBezTo>
                  <a:cubicBezTo>
                    <a:pt x="371103" y="427383"/>
                    <a:pt x="369674" y="432622"/>
                    <a:pt x="368055" y="438051"/>
                  </a:cubicBezTo>
                  <a:cubicBezTo>
                    <a:pt x="364340" y="450053"/>
                    <a:pt x="359387" y="463197"/>
                    <a:pt x="352910" y="477485"/>
                  </a:cubicBezTo>
                  <a:cubicBezTo>
                    <a:pt x="352910" y="477580"/>
                    <a:pt x="352815" y="477675"/>
                    <a:pt x="352815" y="477770"/>
                  </a:cubicBezTo>
                  <a:cubicBezTo>
                    <a:pt x="351100" y="481580"/>
                    <a:pt x="349386" y="485200"/>
                    <a:pt x="347671" y="488629"/>
                  </a:cubicBezTo>
                  <a:cubicBezTo>
                    <a:pt x="330717" y="523014"/>
                    <a:pt x="316239" y="538445"/>
                    <a:pt x="301665" y="560257"/>
                  </a:cubicBezTo>
                  <a:cubicBezTo>
                    <a:pt x="287378" y="555971"/>
                    <a:pt x="272614" y="552256"/>
                    <a:pt x="256707" y="550256"/>
                  </a:cubicBezTo>
                  <a:cubicBezTo>
                    <a:pt x="266613" y="560828"/>
                    <a:pt x="278139" y="570258"/>
                    <a:pt x="290045" y="579307"/>
                  </a:cubicBezTo>
                  <a:cubicBezTo>
                    <a:pt x="283282" y="591499"/>
                    <a:pt x="276424" y="606263"/>
                    <a:pt x="269185" y="626075"/>
                  </a:cubicBezTo>
                  <a:cubicBezTo>
                    <a:pt x="268328" y="628456"/>
                    <a:pt x="267471" y="630837"/>
                    <a:pt x="266613" y="633314"/>
                  </a:cubicBezTo>
                  <a:cubicBezTo>
                    <a:pt x="265185" y="637505"/>
                    <a:pt x="263851" y="641791"/>
                    <a:pt x="262613" y="646172"/>
                  </a:cubicBezTo>
                  <a:cubicBezTo>
                    <a:pt x="258898" y="658745"/>
                    <a:pt x="255469" y="672080"/>
                    <a:pt x="251945" y="685511"/>
                  </a:cubicBezTo>
                  <a:cubicBezTo>
                    <a:pt x="240134" y="683225"/>
                    <a:pt x="228228" y="680748"/>
                    <a:pt x="216893" y="677605"/>
                  </a:cubicBezTo>
                  <a:cubicBezTo>
                    <a:pt x="228513" y="681320"/>
                    <a:pt x="239086" y="686558"/>
                    <a:pt x="250326" y="691607"/>
                  </a:cubicBezTo>
                  <a:cubicBezTo>
                    <a:pt x="248516" y="698179"/>
                    <a:pt x="246706" y="704751"/>
                    <a:pt x="244801" y="711133"/>
                  </a:cubicBezTo>
                  <a:cubicBezTo>
                    <a:pt x="225656" y="708275"/>
                    <a:pt x="206225" y="706942"/>
                    <a:pt x="187461" y="701322"/>
                  </a:cubicBezTo>
                  <a:cubicBezTo>
                    <a:pt x="202701" y="713800"/>
                    <a:pt x="222894" y="717610"/>
                    <a:pt x="239277" y="728087"/>
                  </a:cubicBezTo>
                  <a:cubicBezTo>
                    <a:pt x="232133" y="748185"/>
                    <a:pt x="223179" y="766854"/>
                    <a:pt x="210225" y="781713"/>
                  </a:cubicBezTo>
                  <a:cubicBezTo>
                    <a:pt x="184413" y="811336"/>
                    <a:pt x="150980" y="822766"/>
                    <a:pt x="113547" y="831338"/>
                  </a:cubicBezTo>
                  <a:cubicBezTo>
                    <a:pt x="99831" y="834482"/>
                    <a:pt x="84686" y="841244"/>
                    <a:pt x="73637" y="851436"/>
                  </a:cubicBezTo>
                  <a:cubicBezTo>
                    <a:pt x="67446" y="857151"/>
                    <a:pt x="62493" y="864009"/>
                    <a:pt x="59730" y="871915"/>
                  </a:cubicBezTo>
                  <a:cubicBezTo>
                    <a:pt x="56778" y="880392"/>
                    <a:pt x="58206" y="891060"/>
                    <a:pt x="61731" y="901157"/>
                  </a:cubicBezTo>
                  <a:cubicBezTo>
                    <a:pt x="53539" y="902776"/>
                    <a:pt x="45443" y="904681"/>
                    <a:pt x="37442" y="907062"/>
                  </a:cubicBezTo>
                  <a:cubicBezTo>
                    <a:pt x="36013" y="899918"/>
                    <a:pt x="35346" y="892584"/>
                    <a:pt x="35632" y="885250"/>
                  </a:cubicBezTo>
                  <a:cubicBezTo>
                    <a:pt x="36299" y="867152"/>
                    <a:pt x="41633" y="852103"/>
                    <a:pt x="38299" y="833910"/>
                  </a:cubicBezTo>
                  <a:cubicBezTo>
                    <a:pt x="38204" y="833434"/>
                    <a:pt x="38109" y="832958"/>
                    <a:pt x="38013" y="832386"/>
                  </a:cubicBezTo>
                  <a:cubicBezTo>
                    <a:pt x="31155" y="799239"/>
                    <a:pt x="19821" y="793810"/>
                    <a:pt x="8105" y="756377"/>
                  </a:cubicBezTo>
                  <a:cubicBezTo>
                    <a:pt x="20583" y="745423"/>
                    <a:pt x="33251" y="735136"/>
                    <a:pt x="52015" y="734183"/>
                  </a:cubicBezTo>
                  <a:cubicBezTo>
                    <a:pt x="36013" y="732183"/>
                    <a:pt x="19535" y="734183"/>
                    <a:pt x="3057" y="736088"/>
                  </a:cubicBezTo>
                  <a:cubicBezTo>
                    <a:pt x="1247" y="726373"/>
                    <a:pt x="390" y="717134"/>
                    <a:pt x="104" y="708275"/>
                  </a:cubicBezTo>
                  <a:lnTo>
                    <a:pt x="104" y="707513"/>
                  </a:lnTo>
                  <a:cubicBezTo>
                    <a:pt x="-87" y="702275"/>
                    <a:pt x="9" y="697322"/>
                    <a:pt x="199" y="692369"/>
                  </a:cubicBezTo>
                  <a:cubicBezTo>
                    <a:pt x="390" y="687511"/>
                    <a:pt x="675" y="682844"/>
                    <a:pt x="1056" y="678367"/>
                  </a:cubicBezTo>
                  <a:lnTo>
                    <a:pt x="1152" y="677795"/>
                  </a:lnTo>
                  <a:cubicBezTo>
                    <a:pt x="1533" y="673700"/>
                    <a:pt x="1818" y="669794"/>
                    <a:pt x="2199" y="665889"/>
                  </a:cubicBezTo>
                  <a:cubicBezTo>
                    <a:pt x="2295" y="664556"/>
                    <a:pt x="2485" y="663032"/>
                    <a:pt x="2676" y="661412"/>
                  </a:cubicBezTo>
                  <a:lnTo>
                    <a:pt x="2961" y="658174"/>
                  </a:lnTo>
                  <a:cubicBezTo>
                    <a:pt x="4866" y="641029"/>
                    <a:pt x="9057" y="613978"/>
                    <a:pt x="22202" y="583784"/>
                  </a:cubicBezTo>
                  <a:cubicBezTo>
                    <a:pt x="32394" y="560352"/>
                    <a:pt x="40966" y="551018"/>
                    <a:pt x="54968" y="533777"/>
                  </a:cubicBezTo>
                  <a:cubicBezTo>
                    <a:pt x="75542" y="538540"/>
                    <a:pt x="96211" y="544255"/>
                    <a:pt x="116404" y="546827"/>
                  </a:cubicBezTo>
                  <a:cubicBezTo>
                    <a:pt x="99069" y="537206"/>
                    <a:pt x="81352" y="530444"/>
                    <a:pt x="65064" y="521014"/>
                  </a:cubicBezTo>
                  <a:cubicBezTo>
                    <a:pt x="71351" y="512727"/>
                    <a:pt x="78685" y="502726"/>
                    <a:pt x="87258" y="489581"/>
                  </a:cubicBezTo>
                  <a:cubicBezTo>
                    <a:pt x="104593" y="493772"/>
                    <a:pt x="122024" y="498821"/>
                    <a:pt x="139074" y="499583"/>
                  </a:cubicBezTo>
                  <a:cubicBezTo>
                    <a:pt x="127644" y="488438"/>
                    <a:pt x="113737" y="479294"/>
                    <a:pt x="98973" y="471389"/>
                  </a:cubicBezTo>
                  <a:cubicBezTo>
                    <a:pt x="113928" y="447957"/>
                    <a:pt x="124405" y="429764"/>
                    <a:pt x="133168" y="404618"/>
                  </a:cubicBezTo>
                  <a:cubicBezTo>
                    <a:pt x="137073" y="393474"/>
                    <a:pt x="139836" y="383378"/>
                    <a:pt x="142122" y="372519"/>
                  </a:cubicBezTo>
                  <a:cubicBezTo>
                    <a:pt x="143265" y="367185"/>
                    <a:pt x="144217" y="361661"/>
                    <a:pt x="145265" y="355755"/>
                  </a:cubicBezTo>
                  <a:cubicBezTo>
                    <a:pt x="146789" y="346421"/>
                    <a:pt x="148313" y="336134"/>
                    <a:pt x="150123" y="323846"/>
                  </a:cubicBezTo>
                  <a:cubicBezTo>
                    <a:pt x="150599" y="320417"/>
                    <a:pt x="151075" y="317274"/>
                    <a:pt x="151456" y="314131"/>
                  </a:cubicBezTo>
                  <a:cubicBezTo>
                    <a:pt x="164124" y="310797"/>
                    <a:pt x="176793" y="306892"/>
                    <a:pt x="189937" y="305654"/>
                  </a:cubicBezTo>
                  <a:lnTo>
                    <a:pt x="153171" y="300986"/>
                  </a:lnTo>
                  <a:cubicBezTo>
                    <a:pt x="154218" y="292604"/>
                    <a:pt x="155076" y="285080"/>
                    <a:pt x="155933" y="278317"/>
                  </a:cubicBezTo>
                  <a:cubicBezTo>
                    <a:pt x="172125" y="277174"/>
                    <a:pt x="188889" y="276698"/>
                    <a:pt x="205844" y="274316"/>
                  </a:cubicBezTo>
                  <a:cubicBezTo>
                    <a:pt x="190509" y="270602"/>
                    <a:pt x="173459" y="270602"/>
                    <a:pt x="157266" y="267839"/>
                  </a:cubicBezTo>
                  <a:cubicBezTo>
                    <a:pt x="159457" y="252314"/>
                    <a:pt x="162219" y="238598"/>
                    <a:pt x="168315" y="220500"/>
                  </a:cubicBezTo>
                  <a:cubicBezTo>
                    <a:pt x="171935" y="209832"/>
                    <a:pt x="176888" y="197545"/>
                    <a:pt x="186032" y="183543"/>
                  </a:cubicBezTo>
                  <a:cubicBezTo>
                    <a:pt x="208797" y="148777"/>
                    <a:pt x="239467" y="134585"/>
                    <a:pt x="262137" y="121631"/>
                  </a:cubicBezTo>
                  <a:cubicBezTo>
                    <a:pt x="276138" y="113534"/>
                    <a:pt x="288140" y="105343"/>
                    <a:pt x="298713" y="97247"/>
                  </a:cubicBezTo>
                  <a:cubicBezTo>
                    <a:pt x="303570" y="93532"/>
                    <a:pt x="308047" y="89817"/>
                    <a:pt x="312238" y="86102"/>
                  </a:cubicBezTo>
                  <a:cubicBezTo>
                    <a:pt x="325573" y="74482"/>
                    <a:pt x="336241" y="63052"/>
                    <a:pt x="345671" y="52670"/>
                  </a:cubicBezTo>
                  <a:cubicBezTo>
                    <a:pt x="354910" y="57527"/>
                    <a:pt x="364149" y="62480"/>
                    <a:pt x="372627" y="68767"/>
                  </a:cubicBezTo>
                  <a:cubicBezTo>
                    <a:pt x="364435" y="62576"/>
                    <a:pt x="357768" y="54479"/>
                    <a:pt x="351100" y="46574"/>
                  </a:cubicBezTo>
                  <a:cubicBezTo>
                    <a:pt x="373770" y="21237"/>
                    <a:pt x="390629" y="2568"/>
                    <a:pt x="425490" y="282"/>
                  </a:cubicBezTo>
                  <a:cubicBezTo>
                    <a:pt x="429110" y="92"/>
                    <a:pt x="435111" y="-289"/>
                    <a:pt x="441969" y="377"/>
                  </a:cubicBezTo>
                  <a:cubicBezTo>
                    <a:pt x="452256" y="1330"/>
                    <a:pt x="464543" y="4378"/>
                    <a:pt x="474639" y="12950"/>
                  </a:cubicBezTo>
                  <a:cubicBezTo>
                    <a:pt x="475020" y="13331"/>
                    <a:pt x="475497" y="13617"/>
                    <a:pt x="475878" y="13998"/>
                  </a:cubicBezTo>
                  <a:cubicBezTo>
                    <a:pt x="489213" y="26095"/>
                    <a:pt x="493023" y="43907"/>
                    <a:pt x="493880" y="58004"/>
                  </a:cubicBezTo>
                  <a:cubicBezTo>
                    <a:pt x="494070" y="62195"/>
                    <a:pt x="494070" y="66005"/>
                    <a:pt x="493975" y="69243"/>
                  </a:cubicBezTo>
                  <a:cubicBezTo>
                    <a:pt x="493880" y="72958"/>
                    <a:pt x="493594" y="75911"/>
                    <a:pt x="493499" y="77816"/>
                  </a:cubicBezTo>
                  <a:cubicBezTo>
                    <a:pt x="490737" y="120202"/>
                    <a:pt x="471210" y="144872"/>
                    <a:pt x="447969" y="172970"/>
                  </a:cubicBezTo>
                  <a:close/>
                </a:path>
              </a:pathLst>
            </a:custGeom>
            <a:solidFill>
              <a:srgbClr val="FF9A1F"/>
            </a:solidFill>
            <a:ln w="9525" cap="flat">
              <a:noFill/>
              <a:prstDash val="solid"/>
              <a:miter/>
            </a:ln>
          </p:spPr>
          <p:txBody>
            <a:bodyPr rtlCol="0" anchor="ctr"/>
            <a:lstStyle/>
            <a:p>
              <a:endParaRPr lang="es-HN"/>
            </a:p>
          </p:txBody>
        </p:sp>
        <p:grpSp>
          <p:nvGrpSpPr>
            <p:cNvPr id="191" name="Gráfico 7">
              <a:extLst>
                <a:ext uri="{FF2B5EF4-FFF2-40B4-BE49-F238E27FC236}">
                  <a16:creationId xmlns:a16="http://schemas.microsoft.com/office/drawing/2014/main" id="{D573F626-24A7-4801-9EB0-25B8E3E564FE}"/>
                </a:ext>
              </a:extLst>
            </p:cNvPr>
            <p:cNvGrpSpPr/>
            <p:nvPr/>
          </p:nvGrpSpPr>
          <p:grpSpPr>
            <a:xfrm>
              <a:off x="3502817" y="5909110"/>
              <a:ext cx="493933" cy="928592"/>
              <a:chOff x="3502817" y="5909110"/>
              <a:chExt cx="493933" cy="928592"/>
            </a:xfrm>
            <a:solidFill>
              <a:srgbClr val="FFE92D"/>
            </a:solidFill>
          </p:grpSpPr>
          <p:sp>
            <p:nvSpPr>
              <p:cNvPr id="192" name="Forma libre: forma 191">
                <a:extLst>
                  <a:ext uri="{FF2B5EF4-FFF2-40B4-BE49-F238E27FC236}">
                    <a16:creationId xmlns:a16="http://schemas.microsoft.com/office/drawing/2014/main" id="{4A2B5EE9-7B98-495C-8F39-682E7D58CFE8}"/>
                  </a:ext>
                </a:extLst>
              </p:cNvPr>
              <p:cNvSpPr/>
              <p:nvPr/>
            </p:nvSpPr>
            <p:spPr>
              <a:xfrm>
                <a:off x="3536377" y="5909110"/>
                <a:ext cx="441070" cy="928592"/>
              </a:xfrm>
              <a:custGeom>
                <a:avLst/>
                <a:gdLst>
                  <a:gd name="connsiteX0" fmla="*/ 408305 w 441070"/>
                  <a:gd name="connsiteY0" fmla="*/ 0 h 928592"/>
                  <a:gd name="connsiteX1" fmla="*/ 307245 w 441070"/>
                  <a:gd name="connsiteY1" fmla="*/ 123349 h 928592"/>
                  <a:gd name="connsiteX2" fmla="*/ 229044 w 441070"/>
                  <a:gd name="connsiteY2" fmla="*/ 201549 h 928592"/>
                  <a:gd name="connsiteX3" fmla="*/ 205422 w 441070"/>
                  <a:gd name="connsiteY3" fmla="*/ 313849 h 928592"/>
                  <a:gd name="connsiteX4" fmla="*/ 196088 w 441070"/>
                  <a:gd name="connsiteY4" fmla="*/ 429006 h 928592"/>
                  <a:gd name="connsiteX5" fmla="*/ 140081 w 441070"/>
                  <a:gd name="connsiteY5" fmla="*/ 525018 h 928592"/>
                  <a:gd name="connsiteX6" fmla="*/ 78835 w 441070"/>
                  <a:gd name="connsiteY6" fmla="*/ 615029 h 928592"/>
                  <a:gd name="connsiteX7" fmla="*/ 66643 w 441070"/>
                  <a:gd name="connsiteY7" fmla="*/ 672370 h 928592"/>
                  <a:gd name="connsiteX8" fmla="*/ 46545 w 441070"/>
                  <a:gd name="connsiteY8" fmla="*/ 725233 h 928592"/>
                  <a:gd name="connsiteX9" fmla="*/ 15970 w 441070"/>
                  <a:gd name="connsiteY9" fmla="*/ 783527 h 928592"/>
                  <a:gd name="connsiteX10" fmla="*/ 4540 w 441070"/>
                  <a:gd name="connsiteY10" fmla="*/ 833533 h 928592"/>
                  <a:gd name="connsiteX11" fmla="*/ 2444 w 441070"/>
                  <a:gd name="connsiteY11" fmla="*/ 851916 h 928592"/>
                  <a:gd name="connsiteX12" fmla="*/ 6064 w 441070"/>
                  <a:gd name="connsiteY12" fmla="*/ 928592 h 928592"/>
                  <a:gd name="connsiteX13" fmla="*/ 39878 w 441070"/>
                  <a:gd name="connsiteY13" fmla="*/ 917924 h 928592"/>
                  <a:gd name="connsiteX14" fmla="*/ 39973 w 441070"/>
                  <a:gd name="connsiteY14" fmla="*/ 851154 h 928592"/>
                  <a:gd name="connsiteX15" fmla="*/ 40640 w 441070"/>
                  <a:gd name="connsiteY15" fmla="*/ 845534 h 928592"/>
                  <a:gd name="connsiteX16" fmla="*/ 53880 w 441070"/>
                  <a:gd name="connsiteY16" fmla="*/ 787336 h 928592"/>
                  <a:gd name="connsiteX17" fmla="*/ 80073 w 441070"/>
                  <a:gd name="connsiteY17" fmla="*/ 739235 h 928592"/>
                  <a:gd name="connsiteX18" fmla="*/ 100457 w 441070"/>
                  <a:gd name="connsiteY18" fmla="*/ 685324 h 928592"/>
                  <a:gd name="connsiteX19" fmla="*/ 111030 w 441070"/>
                  <a:gd name="connsiteY19" fmla="*/ 630555 h 928592"/>
                  <a:gd name="connsiteX20" fmla="*/ 168465 w 441070"/>
                  <a:gd name="connsiteY20" fmla="*/ 544354 h 928592"/>
                  <a:gd name="connsiteX21" fmla="*/ 240665 w 441070"/>
                  <a:gd name="connsiteY21" fmla="*/ 342233 h 928592"/>
                  <a:gd name="connsiteX22" fmla="*/ 252380 w 441070"/>
                  <a:gd name="connsiteY22" fmla="*/ 231172 h 928592"/>
                  <a:gd name="connsiteX23" fmla="*/ 325152 w 441070"/>
                  <a:gd name="connsiteY23" fmla="*/ 153257 h 928592"/>
                  <a:gd name="connsiteX24" fmla="*/ 441071 w 441070"/>
                  <a:gd name="connsiteY24" fmla="*/ 12668 h 928592"/>
                  <a:gd name="connsiteX25" fmla="*/ 408305 w 441070"/>
                  <a:gd name="connsiteY25" fmla="*/ 0 h 92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1070" h="928592">
                    <a:moveTo>
                      <a:pt x="408305" y="0"/>
                    </a:moveTo>
                    <a:cubicBezTo>
                      <a:pt x="383826" y="47625"/>
                      <a:pt x="349631" y="89916"/>
                      <a:pt x="307245" y="123349"/>
                    </a:cubicBezTo>
                    <a:cubicBezTo>
                      <a:pt x="277622" y="146780"/>
                      <a:pt x="248285" y="168116"/>
                      <a:pt x="229044" y="201549"/>
                    </a:cubicBezTo>
                    <a:cubicBezTo>
                      <a:pt x="209042" y="236411"/>
                      <a:pt x="204279" y="274225"/>
                      <a:pt x="205422" y="313849"/>
                    </a:cubicBezTo>
                    <a:cubicBezTo>
                      <a:pt x="206565" y="353092"/>
                      <a:pt x="208089" y="391001"/>
                      <a:pt x="196088" y="429006"/>
                    </a:cubicBezTo>
                    <a:cubicBezTo>
                      <a:pt x="184658" y="465391"/>
                      <a:pt x="165227" y="496538"/>
                      <a:pt x="140081" y="525018"/>
                    </a:cubicBezTo>
                    <a:cubicBezTo>
                      <a:pt x="115982" y="552355"/>
                      <a:pt x="89789" y="579311"/>
                      <a:pt x="78835" y="615029"/>
                    </a:cubicBezTo>
                    <a:cubicBezTo>
                      <a:pt x="73120" y="633794"/>
                      <a:pt x="70453" y="653129"/>
                      <a:pt x="66643" y="672370"/>
                    </a:cubicBezTo>
                    <a:cubicBezTo>
                      <a:pt x="62833" y="691324"/>
                      <a:pt x="56165" y="708470"/>
                      <a:pt x="46545" y="725233"/>
                    </a:cubicBezTo>
                    <a:cubicBezTo>
                      <a:pt x="35592" y="744283"/>
                      <a:pt x="23209" y="762572"/>
                      <a:pt x="15970" y="783527"/>
                    </a:cubicBezTo>
                    <a:cubicBezTo>
                      <a:pt x="10350" y="799719"/>
                      <a:pt x="6921" y="816578"/>
                      <a:pt x="4540" y="833533"/>
                    </a:cubicBezTo>
                    <a:cubicBezTo>
                      <a:pt x="3683" y="839629"/>
                      <a:pt x="3016" y="845820"/>
                      <a:pt x="2444" y="851916"/>
                    </a:cubicBezTo>
                    <a:cubicBezTo>
                      <a:pt x="63" y="876967"/>
                      <a:pt x="-2889" y="905065"/>
                      <a:pt x="6064" y="928592"/>
                    </a:cubicBezTo>
                    <a:cubicBezTo>
                      <a:pt x="17303" y="924878"/>
                      <a:pt x="28638" y="921353"/>
                      <a:pt x="39878" y="917924"/>
                    </a:cubicBezTo>
                    <a:cubicBezTo>
                      <a:pt x="33210" y="897255"/>
                      <a:pt x="37211" y="872204"/>
                      <a:pt x="39973" y="851154"/>
                    </a:cubicBezTo>
                    <a:cubicBezTo>
                      <a:pt x="40259" y="849249"/>
                      <a:pt x="40449" y="847344"/>
                      <a:pt x="40640" y="845534"/>
                    </a:cubicBezTo>
                    <a:cubicBezTo>
                      <a:pt x="42926" y="825627"/>
                      <a:pt x="46164" y="805910"/>
                      <a:pt x="53880" y="787336"/>
                    </a:cubicBezTo>
                    <a:cubicBezTo>
                      <a:pt x="61023" y="770477"/>
                      <a:pt x="71120" y="755142"/>
                      <a:pt x="80073" y="739235"/>
                    </a:cubicBezTo>
                    <a:cubicBezTo>
                      <a:pt x="89694" y="722090"/>
                      <a:pt x="96266" y="704469"/>
                      <a:pt x="100457" y="685324"/>
                    </a:cubicBezTo>
                    <a:cubicBezTo>
                      <a:pt x="104457" y="667131"/>
                      <a:pt x="106077" y="648462"/>
                      <a:pt x="111030" y="630555"/>
                    </a:cubicBezTo>
                    <a:cubicBezTo>
                      <a:pt x="120459" y="595884"/>
                      <a:pt x="145415" y="570643"/>
                      <a:pt x="168465" y="544354"/>
                    </a:cubicBezTo>
                    <a:cubicBezTo>
                      <a:pt x="218471" y="487299"/>
                      <a:pt x="242665" y="417862"/>
                      <a:pt x="240665" y="342233"/>
                    </a:cubicBezTo>
                    <a:cubicBezTo>
                      <a:pt x="239617" y="304133"/>
                      <a:pt x="236378" y="266890"/>
                      <a:pt x="252380" y="231172"/>
                    </a:cubicBezTo>
                    <a:cubicBezTo>
                      <a:pt x="267811" y="196691"/>
                      <a:pt x="296196" y="175831"/>
                      <a:pt x="325152" y="153257"/>
                    </a:cubicBezTo>
                    <a:cubicBezTo>
                      <a:pt x="373729" y="115538"/>
                      <a:pt x="413448" y="67246"/>
                      <a:pt x="441071" y="12668"/>
                    </a:cubicBezTo>
                    <a:cubicBezTo>
                      <a:pt x="430879" y="4000"/>
                      <a:pt x="418497" y="952"/>
                      <a:pt x="408305" y="0"/>
                    </a:cubicBezTo>
                    <a:close/>
                  </a:path>
                </a:pathLst>
              </a:custGeom>
              <a:solidFill>
                <a:srgbClr val="FFE92D"/>
              </a:solidFill>
              <a:ln w="9525" cap="flat">
                <a:noFill/>
                <a:prstDash val="solid"/>
                <a:miter/>
              </a:ln>
            </p:spPr>
            <p:txBody>
              <a:bodyPr rtlCol="0" anchor="ctr"/>
              <a:lstStyle/>
              <a:p>
                <a:endParaRPr lang="es-HN"/>
              </a:p>
            </p:txBody>
          </p:sp>
          <p:sp>
            <p:nvSpPr>
              <p:cNvPr id="193" name="Forma libre: forma 192">
                <a:extLst>
                  <a:ext uri="{FF2B5EF4-FFF2-40B4-BE49-F238E27FC236}">
                    <a16:creationId xmlns:a16="http://schemas.microsoft.com/office/drawing/2014/main" id="{D46AFBC5-414E-4062-834C-1AB1E1C76CBB}"/>
                  </a:ext>
                </a:extLst>
              </p:cNvPr>
              <p:cNvSpPr/>
              <p:nvPr/>
            </p:nvSpPr>
            <p:spPr>
              <a:xfrm>
                <a:off x="3732210" y="6371594"/>
                <a:ext cx="123317" cy="25766"/>
              </a:xfrm>
              <a:custGeom>
                <a:avLst/>
                <a:gdLst>
                  <a:gd name="connsiteX0" fmla="*/ 123318 w 123317"/>
                  <a:gd name="connsiteY0" fmla="*/ 14623 h 25766"/>
                  <a:gd name="connsiteX1" fmla="*/ 123222 w 123317"/>
                  <a:gd name="connsiteY1" fmla="*/ 14908 h 25766"/>
                  <a:gd name="connsiteX2" fmla="*/ 118079 w 123317"/>
                  <a:gd name="connsiteY2" fmla="*/ 25767 h 25766"/>
                  <a:gd name="connsiteX3" fmla="*/ 97029 w 123317"/>
                  <a:gd name="connsiteY3" fmla="*/ 18242 h 25766"/>
                  <a:gd name="connsiteX4" fmla="*/ 5112 w 123317"/>
                  <a:gd name="connsiteY4" fmla="*/ 15670 h 25766"/>
                  <a:gd name="connsiteX5" fmla="*/ 2731 w 123317"/>
                  <a:gd name="connsiteY5" fmla="*/ 7003 h 25766"/>
                  <a:gd name="connsiteX6" fmla="*/ 87885 w 123317"/>
                  <a:gd name="connsiteY6" fmla="*/ 4526 h 25766"/>
                  <a:gd name="connsiteX7" fmla="*/ 123318 w 123317"/>
                  <a:gd name="connsiteY7" fmla="*/ 14623 h 2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17" h="25766">
                    <a:moveTo>
                      <a:pt x="123318" y="14623"/>
                    </a:moveTo>
                    <a:cubicBezTo>
                      <a:pt x="123318" y="14718"/>
                      <a:pt x="123222" y="14813"/>
                      <a:pt x="123222" y="14908"/>
                    </a:cubicBezTo>
                    <a:cubicBezTo>
                      <a:pt x="121508" y="18718"/>
                      <a:pt x="119793" y="22338"/>
                      <a:pt x="118079" y="25767"/>
                    </a:cubicBezTo>
                    <a:cubicBezTo>
                      <a:pt x="111030" y="23386"/>
                      <a:pt x="104077" y="20528"/>
                      <a:pt x="97029" y="18242"/>
                    </a:cubicBezTo>
                    <a:cubicBezTo>
                      <a:pt x="67025" y="8527"/>
                      <a:pt x="35592" y="7860"/>
                      <a:pt x="5112" y="15670"/>
                    </a:cubicBezTo>
                    <a:cubicBezTo>
                      <a:pt x="159" y="16909"/>
                      <a:pt x="-2222" y="8431"/>
                      <a:pt x="2731" y="7003"/>
                    </a:cubicBezTo>
                    <a:cubicBezTo>
                      <a:pt x="30544" y="-1189"/>
                      <a:pt x="59595" y="-2427"/>
                      <a:pt x="87885" y="4526"/>
                    </a:cubicBezTo>
                    <a:cubicBezTo>
                      <a:pt x="99791" y="7574"/>
                      <a:pt x="111316" y="11956"/>
                      <a:pt x="123318" y="14623"/>
                    </a:cubicBezTo>
                    <a:close/>
                  </a:path>
                </a:pathLst>
              </a:custGeom>
              <a:solidFill>
                <a:srgbClr val="FFE92D"/>
              </a:solidFill>
              <a:ln w="9525" cap="flat">
                <a:noFill/>
                <a:prstDash val="solid"/>
                <a:miter/>
              </a:ln>
            </p:spPr>
            <p:txBody>
              <a:bodyPr rtlCol="0" anchor="ctr"/>
              <a:lstStyle/>
              <a:p>
                <a:endParaRPr lang="es-HN"/>
              </a:p>
            </p:txBody>
          </p:sp>
          <p:sp>
            <p:nvSpPr>
              <p:cNvPr id="194" name="Forma libre: forma 193">
                <a:extLst>
                  <a:ext uri="{FF2B5EF4-FFF2-40B4-BE49-F238E27FC236}">
                    <a16:creationId xmlns:a16="http://schemas.microsoft.com/office/drawing/2014/main" id="{DBBEC7F4-56E9-4AD6-AE6A-F4913A2E572B}"/>
                  </a:ext>
                </a:extLst>
              </p:cNvPr>
              <p:cNvSpPr/>
              <p:nvPr/>
            </p:nvSpPr>
            <p:spPr>
              <a:xfrm>
                <a:off x="3644740" y="6264487"/>
                <a:ext cx="106693" cy="69153"/>
              </a:xfrm>
              <a:custGeom>
                <a:avLst/>
                <a:gdLst>
                  <a:gd name="connsiteX0" fmla="*/ 100489 w 106693"/>
                  <a:gd name="connsiteY0" fmla="*/ 67723 h 69153"/>
                  <a:gd name="connsiteX1" fmla="*/ 81153 w 106693"/>
                  <a:gd name="connsiteY1" fmla="*/ 45529 h 69153"/>
                  <a:gd name="connsiteX2" fmla="*/ 54578 w 106693"/>
                  <a:gd name="connsiteY2" fmla="*/ 32290 h 69153"/>
                  <a:gd name="connsiteX3" fmla="*/ 0 w 106693"/>
                  <a:gd name="connsiteY3" fmla="*/ 16764 h 69153"/>
                  <a:gd name="connsiteX4" fmla="*/ 3143 w 106693"/>
                  <a:gd name="connsiteY4" fmla="*/ 0 h 69153"/>
                  <a:gd name="connsiteX5" fmla="*/ 65246 w 106693"/>
                  <a:gd name="connsiteY5" fmla="*/ 22098 h 69153"/>
                  <a:gd name="connsiteX6" fmla="*/ 106680 w 106693"/>
                  <a:gd name="connsiteY6" fmla="*/ 65151 h 69153"/>
                  <a:gd name="connsiteX7" fmla="*/ 100489 w 106693"/>
                  <a:gd name="connsiteY7" fmla="*/ 67723 h 6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93" h="69153">
                    <a:moveTo>
                      <a:pt x="100489" y="67723"/>
                    </a:moveTo>
                    <a:cubicBezTo>
                      <a:pt x="94678" y="59436"/>
                      <a:pt x="89630" y="51530"/>
                      <a:pt x="81153" y="45529"/>
                    </a:cubicBezTo>
                    <a:cubicBezTo>
                      <a:pt x="73057" y="39719"/>
                      <a:pt x="63722" y="35909"/>
                      <a:pt x="54578" y="32290"/>
                    </a:cubicBezTo>
                    <a:cubicBezTo>
                      <a:pt x="36385" y="24955"/>
                      <a:pt x="18669" y="20288"/>
                      <a:pt x="0" y="16764"/>
                    </a:cubicBezTo>
                    <a:cubicBezTo>
                      <a:pt x="1143" y="11430"/>
                      <a:pt x="2096" y="5905"/>
                      <a:pt x="3143" y="0"/>
                    </a:cubicBezTo>
                    <a:cubicBezTo>
                      <a:pt x="24860" y="2667"/>
                      <a:pt x="46387" y="12859"/>
                      <a:pt x="65246" y="22098"/>
                    </a:cubicBezTo>
                    <a:cubicBezTo>
                      <a:pt x="82105" y="30385"/>
                      <a:pt x="105537" y="43910"/>
                      <a:pt x="106680" y="65151"/>
                    </a:cubicBezTo>
                    <a:cubicBezTo>
                      <a:pt x="106966" y="68294"/>
                      <a:pt x="102679" y="70866"/>
                      <a:pt x="100489" y="67723"/>
                    </a:cubicBezTo>
                    <a:close/>
                  </a:path>
                </a:pathLst>
              </a:custGeom>
              <a:solidFill>
                <a:srgbClr val="FFE92D"/>
              </a:solidFill>
              <a:ln w="9525" cap="flat">
                <a:noFill/>
                <a:prstDash val="solid"/>
                <a:miter/>
              </a:ln>
            </p:spPr>
            <p:txBody>
              <a:bodyPr rtlCol="0" anchor="ctr"/>
              <a:lstStyle/>
              <a:p>
                <a:endParaRPr lang="es-HN"/>
              </a:p>
            </p:txBody>
          </p:sp>
          <p:sp>
            <p:nvSpPr>
              <p:cNvPr id="195" name="Forma libre: forma 194">
                <a:extLst>
                  <a:ext uri="{FF2B5EF4-FFF2-40B4-BE49-F238E27FC236}">
                    <a16:creationId xmlns:a16="http://schemas.microsoft.com/office/drawing/2014/main" id="{498BD7CC-DCD8-4C66-A9FC-2228D2C0CF67}"/>
                  </a:ext>
                </a:extLst>
              </p:cNvPr>
              <p:cNvSpPr/>
              <p:nvPr/>
            </p:nvSpPr>
            <p:spPr>
              <a:xfrm>
                <a:off x="3775145" y="6121990"/>
                <a:ext cx="129722" cy="36484"/>
              </a:xfrm>
              <a:custGeom>
                <a:avLst/>
                <a:gdLst>
                  <a:gd name="connsiteX0" fmla="*/ 129723 w 129722"/>
                  <a:gd name="connsiteY0" fmla="*/ 23054 h 36484"/>
                  <a:gd name="connsiteX1" fmla="*/ 116007 w 129722"/>
                  <a:gd name="connsiteY1" fmla="*/ 18196 h 36484"/>
                  <a:gd name="connsiteX2" fmla="*/ 76573 w 129722"/>
                  <a:gd name="connsiteY2" fmla="*/ 3909 h 36484"/>
                  <a:gd name="connsiteX3" fmla="*/ 37616 w 129722"/>
                  <a:gd name="connsiteY3" fmla="*/ 99 h 36484"/>
                  <a:gd name="connsiteX4" fmla="*/ 1421 w 129722"/>
                  <a:gd name="connsiteY4" fmla="*/ 9148 h 36484"/>
                  <a:gd name="connsiteX5" fmla="*/ 2374 w 129722"/>
                  <a:gd name="connsiteY5" fmla="*/ 16006 h 36484"/>
                  <a:gd name="connsiteX6" fmla="*/ 39807 w 129722"/>
                  <a:gd name="connsiteY6" fmla="*/ 14386 h 36484"/>
                  <a:gd name="connsiteX7" fmla="*/ 82860 w 129722"/>
                  <a:gd name="connsiteY7" fmla="*/ 20673 h 36484"/>
                  <a:gd name="connsiteX8" fmla="*/ 120293 w 129722"/>
                  <a:gd name="connsiteY8" fmla="*/ 35627 h 36484"/>
                  <a:gd name="connsiteX9" fmla="*/ 122865 w 129722"/>
                  <a:gd name="connsiteY9" fmla="*/ 36484 h 36484"/>
                  <a:gd name="connsiteX10" fmla="*/ 129723 w 129722"/>
                  <a:gd name="connsiteY10" fmla="*/ 23054 h 3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722" h="36484">
                    <a:moveTo>
                      <a:pt x="129723" y="23054"/>
                    </a:moveTo>
                    <a:cubicBezTo>
                      <a:pt x="125056" y="21721"/>
                      <a:pt x="120579" y="20101"/>
                      <a:pt x="116007" y="18196"/>
                    </a:cubicBezTo>
                    <a:cubicBezTo>
                      <a:pt x="102958" y="12862"/>
                      <a:pt x="90385" y="7243"/>
                      <a:pt x="76573" y="3909"/>
                    </a:cubicBezTo>
                    <a:cubicBezTo>
                      <a:pt x="63810" y="861"/>
                      <a:pt x="50761" y="-377"/>
                      <a:pt x="37616" y="99"/>
                    </a:cubicBezTo>
                    <a:cubicBezTo>
                      <a:pt x="26281" y="575"/>
                      <a:pt x="9994" y="766"/>
                      <a:pt x="1421" y="9148"/>
                    </a:cubicBezTo>
                    <a:cubicBezTo>
                      <a:pt x="-389" y="10957"/>
                      <a:pt x="-865" y="15148"/>
                      <a:pt x="2374" y="16006"/>
                    </a:cubicBezTo>
                    <a:cubicBezTo>
                      <a:pt x="14185" y="19149"/>
                      <a:pt x="27615" y="14386"/>
                      <a:pt x="39807" y="14386"/>
                    </a:cubicBezTo>
                    <a:cubicBezTo>
                      <a:pt x="54380" y="14386"/>
                      <a:pt x="68953" y="16291"/>
                      <a:pt x="82860" y="20673"/>
                    </a:cubicBezTo>
                    <a:cubicBezTo>
                      <a:pt x="95719" y="24769"/>
                      <a:pt x="107530" y="31246"/>
                      <a:pt x="120293" y="35627"/>
                    </a:cubicBezTo>
                    <a:cubicBezTo>
                      <a:pt x="121150" y="35913"/>
                      <a:pt x="122008" y="36199"/>
                      <a:pt x="122865" y="36484"/>
                    </a:cubicBezTo>
                    <a:lnTo>
                      <a:pt x="129723" y="23054"/>
                    </a:lnTo>
                    <a:close/>
                  </a:path>
                </a:pathLst>
              </a:custGeom>
              <a:solidFill>
                <a:srgbClr val="FFE92D"/>
              </a:solidFill>
              <a:ln w="9525" cap="flat">
                <a:noFill/>
                <a:prstDash val="solid"/>
                <a:miter/>
              </a:ln>
            </p:spPr>
            <p:txBody>
              <a:bodyPr rtlCol="0" anchor="ctr"/>
              <a:lstStyle/>
              <a:p>
                <a:endParaRPr lang="es-HN"/>
              </a:p>
            </p:txBody>
          </p:sp>
          <p:sp>
            <p:nvSpPr>
              <p:cNvPr id="196" name="Forma libre: forma 195">
                <a:extLst>
                  <a:ext uri="{FF2B5EF4-FFF2-40B4-BE49-F238E27FC236}">
                    <a16:creationId xmlns:a16="http://schemas.microsoft.com/office/drawing/2014/main" id="{F025F318-12BF-4A88-97A2-7A45E2DD4875}"/>
                  </a:ext>
                </a:extLst>
              </p:cNvPr>
              <p:cNvSpPr/>
              <p:nvPr/>
            </p:nvSpPr>
            <p:spPr>
              <a:xfrm>
                <a:off x="3801426" y="5994739"/>
                <a:ext cx="46622" cy="61402"/>
              </a:xfrm>
              <a:custGeom>
                <a:avLst/>
                <a:gdLst>
                  <a:gd name="connsiteX0" fmla="*/ 45148 w 46622"/>
                  <a:gd name="connsiteY0" fmla="*/ 59627 h 61402"/>
                  <a:gd name="connsiteX1" fmla="*/ 40100 w 46622"/>
                  <a:gd name="connsiteY1" fmla="*/ 60293 h 61402"/>
                  <a:gd name="connsiteX2" fmla="*/ 19526 w 46622"/>
                  <a:gd name="connsiteY2" fmla="*/ 26765 h 61402"/>
                  <a:gd name="connsiteX3" fmla="*/ 2953 w 46622"/>
                  <a:gd name="connsiteY3" fmla="*/ 12859 h 61402"/>
                  <a:gd name="connsiteX4" fmla="*/ 0 w 46622"/>
                  <a:gd name="connsiteY4" fmla="*/ 11144 h 61402"/>
                  <a:gd name="connsiteX5" fmla="*/ 13525 w 46622"/>
                  <a:gd name="connsiteY5" fmla="*/ 0 h 61402"/>
                  <a:gd name="connsiteX6" fmla="*/ 30575 w 46622"/>
                  <a:gd name="connsiteY6" fmla="*/ 16002 h 61402"/>
                  <a:gd name="connsiteX7" fmla="*/ 45148 w 46622"/>
                  <a:gd name="connsiteY7" fmla="*/ 59627 h 6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2" h="61402">
                    <a:moveTo>
                      <a:pt x="45148" y="59627"/>
                    </a:moveTo>
                    <a:cubicBezTo>
                      <a:pt x="44291" y="61817"/>
                      <a:pt x="41529" y="61913"/>
                      <a:pt x="40100" y="60293"/>
                    </a:cubicBezTo>
                    <a:cubicBezTo>
                      <a:pt x="31433" y="50483"/>
                      <a:pt x="28480" y="36862"/>
                      <a:pt x="19526" y="26765"/>
                    </a:cubicBezTo>
                    <a:cubicBezTo>
                      <a:pt x="14764" y="21431"/>
                      <a:pt x="9049" y="16669"/>
                      <a:pt x="2953" y="12859"/>
                    </a:cubicBezTo>
                    <a:cubicBezTo>
                      <a:pt x="2000" y="12192"/>
                      <a:pt x="952" y="11716"/>
                      <a:pt x="0" y="11144"/>
                    </a:cubicBezTo>
                    <a:cubicBezTo>
                      <a:pt x="4858" y="7429"/>
                      <a:pt x="9335" y="3715"/>
                      <a:pt x="13525" y="0"/>
                    </a:cubicBezTo>
                    <a:cubicBezTo>
                      <a:pt x="20193" y="4763"/>
                      <a:pt x="26194" y="10763"/>
                      <a:pt x="30575" y="16002"/>
                    </a:cubicBezTo>
                    <a:cubicBezTo>
                      <a:pt x="39529" y="27146"/>
                      <a:pt x="50673" y="44958"/>
                      <a:pt x="45148" y="59627"/>
                    </a:cubicBezTo>
                    <a:close/>
                  </a:path>
                </a:pathLst>
              </a:custGeom>
              <a:solidFill>
                <a:srgbClr val="FFE92D"/>
              </a:solidFill>
              <a:ln w="9525" cap="flat">
                <a:noFill/>
                <a:prstDash val="solid"/>
                <a:miter/>
              </a:ln>
            </p:spPr>
            <p:txBody>
              <a:bodyPr rtlCol="0" anchor="ctr"/>
              <a:lstStyle/>
              <a:p>
                <a:endParaRPr lang="es-HN"/>
              </a:p>
            </p:txBody>
          </p:sp>
          <p:sp>
            <p:nvSpPr>
              <p:cNvPr id="197" name="Forma libre: forma 196">
                <a:extLst>
                  <a:ext uri="{FF2B5EF4-FFF2-40B4-BE49-F238E27FC236}">
                    <a16:creationId xmlns:a16="http://schemas.microsoft.com/office/drawing/2014/main" id="{02C44BD8-A148-4979-B042-7DD2D1512FF3}"/>
                  </a:ext>
                </a:extLst>
              </p:cNvPr>
              <p:cNvSpPr/>
              <p:nvPr/>
            </p:nvSpPr>
            <p:spPr>
              <a:xfrm>
                <a:off x="3921131" y="5966736"/>
                <a:ext cx="75620" cy="19929"/>
              </a:xfrm>
              <a:custGeom>
                <a:avLst/>
                <a:gdLst>
                  <a:gd name="connsiteX0" fmla="*/ 75558 w 75620"/>
                  <a:gd name="connsiteY0" fmla="*/ 11240 h 19929"/>
                  <a:gd name="connsiteX1" fmla="*/ 44982 w 75620"/>
                  <a:gd name="connsiteY1" fmla="*/ 14383 h 19929"/>
                  <a:gd name="connsiteX2" fmla="*/ 1548 w 75620"/>
                  <a:gd name="connsiteY2" fmla="*/ 18479 h 19929"/>
                  <a:gd name="connsiteX3" fmla="*/ 977 w 75620"/>
                  <a:gd name="connsiteY3" fmla="*/ 14097 h 19929"/>
                  <a:gd name="connsiteX4" fmla="*/ 47840 w 75620"/>
                  <a:gd name="connsiteY4" fmla="*/ 2762 h 19929"/>
                  <a:gd name="connsiteX5" fmla="*/ 75462 w 75620"/>
                  <a:gd name="connsiteY5" fmla="*/ 0 h 19929"/>
                  <a:gd name="connsiteX6" fmla="*/ 75558 w 75620"/>
                  <a:gd name="connsiteY6" fmla="*/ 11240 h 1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0" h="19929">
                    <a:moveTo>
                      <a:pt x="75558" y="11240"/>
                    </a:moveTo>
                    <a:cubicBezTo>
                      <a:pt x="65366" y="11716"/>
                      <a:pt x="55174" y="12859"/>
                      <a:pt x="44982" y="14383"/>
                    </a:cubicBezTo>
                    <a:cubicBezTo>
                      <a:pt x="31838" y="16383"/>
                      <a:pt x="14407" y="22765"/>
                      <a:pt x="1548" y="18479"/>
                    </a:cubicBezTo>
                    <a:cubicBezTo>
                      <a:pt x="-357" y="17812"/>
                      <a:pt x="-452" y="15240"/>
                      <a:pt x="977" y="14097"/>
                    </a:cubicBezTo>
                    <a:cubicBezTo>
                      <a:pt x="12312" y="4953"/>
                      <a:pt x="33743" y="4858"/>
                      <a:pt x="47840" y="2762"/>
                    </a:cubicBezTo>
                    <a:cubicBezTo>
                      <a:pt x="56984" y="1429"/>
                      <a:pt x="66223" y="476"/>
                      <a:pt x="75462" y="0"/>
                    </a:cubicBezTo>
                    <a:cubicBezTo>
                      <a:pt x="75653" y="4191"/>
                      <a:pt x="75653" y="8001"/>
                      <a:pt x="75558" y="11240"/>
                    </a:cubicBezTo>
                    <a:close/>
                  </a:path>
                </a:pathLst>
              </a:custGeom>
              <a:solidFill>
                <a:srgbClr val="FFE92D"/>
              </a:solidFill>
              <a:ln w="9525" cap="flat">
                <a:noFill/>
                <a:prstDash val="solid"/>
                <a:miter/>
              </a:ln>
            </p:spPr>
            <p:txBody>
              <a:bodyPr rtlCol="0" anchor="ctr"/>
              <a:lstStyle/>
              <a:p>
                <a:endParaRPr lang="es-HN"/>
              </a:p>
            </p:txBody>
          </p:sp>
          <p:sp>
            <p:nvSpPr>
              <p:cNvPr id="198" name="Forma libre: forma 197">
                <a:extLst>
                  <a:ext uri="{FF2B5EF4-FFF2-40B4-BE49-F238E27FC236}">
                    <a16:creationId xmlns:a16="http://schemas.microsoft.com/office/drawing/2014/main" id="{EED3E5FB-80C1-4D87-8431-FA0BCCFD12F7}"/>
                  </a:ext>
                </a:extLst>
              </p:cNvPr>
              <p:cNvSpPr/>
              <p:nvPr/>
            </p:nvSpPr>
            <p:spPr>
              <a:xfrm>
                <a:off x="3744277" y="6330876"/>
                <a:ext cx="130681" cy="24606"/>
              </a:xfrm>
              <a:custGeom>
                <a:avLst/>
                <a:gdLst>
                  <a:gd name="connsiteX0" fmla="*/ 130682 w 130681"/>
                  <a:gd name="connsiteY0" fmla="*/ 191 h 24606"/>
                  <a:gd name="connsiteX1" fmla="*/ 126396 w 130681"/>
                  <a:gd name="connsiteY1" fmla="*/ 15907 h 24606"/>
                  <a:gd name="connsiteX2" fmla="*/ 88867 w 130681"/>
                  <a:gd name="connsiteY2" fmla="*/ 15812 h 24606"/>
                  <a:gd name="connsiteX3" fmla="*/ 42099 w 130681"/>
                  <a:gd name="connsiteY3" fmla="*/ 17050 h 24606"/>
                  <a:gd name="connsiteX4" fmla="*/ 21335 w 130681"/>
                  <a:gd name="connsiteY4" fmla="*/ 21146 h 24606"/>
                  <a:gd name="connsiteX5" fmla="*/ 3333 w 130681"/>
                  <a:gd name="connsiteY5" fmla="*/ 24289 h 24606"/>
                  <a:gd name="connsiteX6" fmla="*/ 380 w 130681"/>
                  <a:gd name="connsiteY6" fmla="*/ 19241 h 24606"/>
                  <a:gd name="connsiteX7" fmla="*/ 32955 w 130681"/>
                  <a:gd name="connsiteY7" fmla="*/ 3334 h 24606"/>
                  <a:gd name="connsiteX8" fmla="*/ 74389 w 130681"/>
                  <a:gd name="connsiteY8" fmla="*/ 0 h 24606"/>
                  <a:gd name="connsiteX9" fmla="*/ 130682 w 130681"/>
                  <a:gd name="connsiteY9" fmla="*/ 191 h 2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681" h="24606">
                    <a:moveTo>
                      <a:pt x="130682" y="191"/>
                    </a:moveTo>
                    <a:cubicBezTo>
                      <a:pt x="129444" y="5239"/>
                      <a:pt x="128015" y="10478"/>
                      <a:pt x="126396" y="15907"/>
                    </a:cubicBezTo>
                    <a:cubicBezTo>
                      <a:pt x="114013" y="16383"/>
                      <a:pt x="101440" y="16097"/>
                      <a:pt x="88867" y="15812"/>
                    </a:cubicBezTo>
                    <a:cubicBezTo>
                      <a:pt x="73246" y="15431"/>
                      <a:pt x="57530" y="15145"/>
                      <a:pt x="42099" y="17050"/>
                    </a:cubicBezTo>
                    <a:cubicBezTo>
                      <a:pt x="35051" y="17907"/>
                      <a:pt x="28193" y="19241"/>
                      <a:pt x="21335" y="21146"/>
                    </a:cubicBezTo>
                    <a:cubicBezTo>
                      <a:pt x="15144" y="22860"/>
                      <a:pt x="9810" y="25527"/>
                      <a:pt x="3333" y="24289"/>
                    </a:cubicBezTo>
                    <a:cubicBezTo>
                      <a:pt x="1142" y="23908"/>
                      <a:pt x="-858" y="21431"/>
                      <a:pt x="380" y="19241"/>
                    </a:cubicBezTo>
                    <a:cubicBezTo>
                      <a:pt x="6190" y="8287"/>
                      <a:pt x="21716" y="5620"/>
                      <a:pt x="32955" y="3334"/>
                    </a:cubicBezTo>
                    <a:cubicBezTo>
                      <a:pt x="46576" y="667"/>
                      <a:pt x="60483" y="0"/>
                      <a:pt x="74389" y="0"/>
                    </a:cubicBezTo>
                    <a:cubicBezTo>
                      <a:pt x="93058" y="0"/>
                      <a:pt x="112013" y="1238"/>
                      <a:pt x="130682" y="191"/>
                    </a:cubicBezTo>
                    <a:close/>
                  </a:path>
                </a:pathLst>
              </a:custGeom>
              <a:solidFill>
                <a:srgbClr val="FFE92D"/>
              </a:solidFill>
              <a:ln w="9525" cap="flat">
                <a:noFill/>
                <a:prstDash val="solid"/>
                <a:miter/>
              </a:ln>
            </p:spPr>
            <p:txBody>
              <a:bodyPr rtlCol="0" anchor="ctr"/>
              <a:lstStyle/>
              <a:p>
                <a:endParaRPr lang="es-HN"/>
              </a:p>
            </p:txBody>
          </p:sp>
          <p:sp>
            <p:nvSpPr>
              <p:cNvPr id="199" name="Forma libre: forma 198">
                <a:extLst>
                  <a:ext uri="{FF2B5EF4-FFF2-40B4-BE49-F238E27FC236}">
                    <a16:creationId xmlns:a16="http://schemas.microsoft.com/office/drawing/2014/main" id="{E542D904-3403-4119-9745-6CD87B7ED69D}"/>
                  </a:ext>
                </a:extLst>
              </p:cNvPr>
              <p:cNvSpPr/>
              <p:nvPr/>
            </p:nvSpPr>
            <p:spPr>
              <a:xfrm>
                <a:off x="3503770" y="6563434"/>
                <a:ext cx="114891" cy="52940"/>
              </a:xfrm>
              <a:custGeom>
                <a:avLst/>
                <a:gdLst>
                  <a:gd name="connsiteX0" fmla="*/ 0 w 114891"/>
                  <a:gd name="connsiteY0" fmla="*/ 23760 h 52940"/>
                  <a:gd name="connsiteX1" fmla="*/ 14478 w 114891"/>
                  <a:gd name="connsiteY1" fmla="*/ 21760 h 52940"/>
                  <a:gd name="connsiteX2" fmla="*/ 50578 w 114891"/>
                  <a:gd name="connsiteY2" fmla="*/ 20712 h 52940"/>
                  <a:gd name="connsiteX3" fmla="*/ 83629 w 114891"/>
                  <a:gd name="connsiteY3" fmla="*/ 33475 h 52940"/>
                  <a:gd name="connsiteX4" fmla="*/ 109538 w 114891"/>
                  <a:gd name="connsiteY4" fmla="*/ 52621 h 52940"/>
                  <a:gd name="connsiteX5" fmla="*/ 114872 w 114891"/>
                  <a:gd name="connsiteY5" fmla="*/ 48525 h 52940"/>
                  <a:gd name="connsiteX6" fmla="*/ 63913 w 114891"/>
                  <a:gd name="connsiteY6" fmla="*/ 4519 h 52940"/>
                  <a:gd name="connsiteX7" fmla="*/ 27623 w 114891"/>
                  <a:gd name="connsiteY7" fmla="*/ 233 h 52940"/>
                  <a:gd name="connsiteX8" fmla="*/ 7525 w 114891"/>
                  <a:gd name="connsiteY8" fmla="*/ 3186 h 52940"/>
                  <a:gd name="connsiteX9" fmla="*/ 1810 w 114891"/>
                  <a:gd name="connsiteY9" fmla="*/ 3567 h 52940"/>
                  <a:gd name="connsiteX10" fmla="*/ 0 w 114891"/>
                  <a:gd name="connsiteY10" fmla="*/ 23760 h 5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891" h="52940">
                    <a:moveTo>
                      <a:pt x="0" y="23760"/>
                    </a:moveTo>
                    <a:cubicBezTo>
                      <a:pt x="5048" y="23474"/>
                      <a:pt x="10097" y="22522"/>
                      <a:pt x="14478" y="21760"/>
                    </a:cubicBezTo>
                    <a:cubicBezTo>
                      <a:pt x="26670" y="19855"/>
                      <a:pt x="38291" y="18521"/>
                      <a:pt x="50578" y="20712"/>
                    </a:cubicBezTo>
                    <a:cubicBezTo>
                      <a:pt x="62103" y="22712"/>
                      <a:pt x="73819" y="27189"/>
                      <a:pt x="83629" y="33475"/>
                    </a:cubicBezTo>
                    <a:cubicBezTo>
                      <a:pt x="92678" y="39190"/>
                      <a:pt x="99822" y="48239"/>
                      <a:pt x="109538" y="52621"/>
                    </a:cubicBezTo>
                    <a:cubicBezTo>
                      <a:pt x="112300" y="53859"/>
                      <a:pt x="115157" y="51287"/>
                      <a:pt x="114872" y="48525"/>
                    </a:cubicBezTo>
                    <a:cubicBezTo>
                      <a:pt x="112586" y="26617"/>
                      <a:pt x="82582" y="10234"/>
                      <a:pt x="63913" y="4519"/>
                    </a:cubicBezTo>
                    <a:cubicBezTo>
                      <a:pt x="52102" y="900"/>
                      <a:pt x="39910" y="-624"/>
                      <a:pt x="27623" y="233"/>
                    </a:cubicBezTo>
                    <a:cubicBezTo>
                      <a:pt x="20860" y="709"/>
                      <a:pt x="14288" y="2233"/>
                      <a:pt x="7525" y="3186"/>
                    </a:cubicBezTo>
                    <a:cubicBezTo>
                      <a:pt x="5620" y="3472"/>
                      <a:pt x="3715" y="3567"/>
                      <a:pt x="1810" y="3567"/>
                    </a:cubicBezTo>
                    <a:lnTo>
                      <a:pt x="0" y="23760"/>
                    </a:lnTo>
                    <a:close/>
                  </a:path>
                </a:pathLst>
              </a:custGeom>
              <a:solidFill>
                <a:srgbClr val="FFE92D"/>
              </a:solidFill>
              <a:ln w="9525" cap="flat">
                <a:noFill/>
                <a:prstDash val="solid"/>
                <a:miter/>
              </a:ln>
            </p:spPr>
            <p:txBody>
              <a:bodyPr rtlCol="0" anchor="ctr"/>
              <a:lstStyle/>
              <a:p>
                <a:endParaRPr lang="es-HN"/>
              </a:p>
            </p:txBody>
          </p:sp>
          <p:sp>
            <p:nvSpPr>
              <p:cNvPr id="200" name="Forma libre: forma 199">
                <a:extLst>
                  <a:ext uri="{FF2B5EF4-FFF2-40B4-BE49-F238E27FC236}">
                    <a16:creationId xmlns:a16="http://schemas.microsoft.com/office/drawing/2014/main" id="{C301D69A-A8FF-4F97-A63B-20391C5D9C1B}"/>
                  </a:ext>
                </a:extLst>
              </p:cNvPr>
              <p:cNvSpPr/>
              <p:nvPr/>
            </p:nvSpPr>
            <p:spPr>
              <a:xfrm>
                <a:off x="3631251" y="6525343"/>
                <a:ext cx="137980" cy="29561"/>
              </a:xfrm>
              <a:custGeom>
                <a:avLst/>
                <a:gdLst>
                  <a:gd name="connsiteX0" fmla="*/ 137981 w 137980"/>
                  <a:gd name="connsiteY0" fmla="*/ 16702 h 29561"/>
                  <a:gd name="connsiteX1" fmla="*/ 133980 w 137980"/>
                  <a:gd name="connsiteY1" fmla="*/ 29561 h 29561"/>
                  <a:gd name="connsiteX2" fmla="*/ 82831 w 137980"/>
                  <a:gd name="connsiteY2" fmla="*/ 15750 h 29561"/>
                  <a:gd name="connsiteX3" fmla="*/ 41302 w 137980"/>
                  <a:gd name="connsiteY3" fmla="*/ 13559 h 29561"/>
                  <a:gd name="connsiteX4" fmla="*/ 4917 w 137980"/>
                  <a:gd name="connsiteY4" fmla="*/ 23846 h 29561"/>
                  <a:gd name="connsiteX5" fmla="*/ 916 w 137980"/>
                  <a:gd name="connsiteY5" fmla="*/ 17083 h 29561"/>
                  <a:gd name="connsiteX6" fmla="*/ 74163 w 137980"/>
                  <a:gd name="connsiteY6" fmla="*/ 1367 h 29561"/>
                  <a:gd name="connsiteX7" fmla="*/ 137981 w 137980"/>
                  <a:gd name="connsiteY7" fmla="*/ 16702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80" h="29561">
                    <a:moveTo>
                      <a:pt x="137981" y="16702"/>
                    </a:moveTo>
                    <a:cubicBezTo>
                      <a:pt x="136552" y="20893"/>
                      <a:pt x="135219" y="25180"/>
                      <a:pt x="133980" y="29561"/>
                    </a:cubicBezTo>
                    <a:cubicBezTo>
                      <a:pt x="117026" y="24513"/>
                      <a:pt x="100262" y="19084"/>
                      <a:pt x="82831" y="15750"/>
                    </a:cubicBezTo>
                    <a:cubicBezTo>
                      <a:pt x="69210" y="13178"/>
                      <a:pt x="55113" y="11845"/>
                      <a:pt x="41302" y="13559"/>
                    </a:cubicBezTo>
                    <a:cubicBezTo>
                      <a:pt x="28443" y="15178"/>
                      <a:pt x="17299" y="21084"/>
                      <a:pt x="4917" y="23846"/>
                    </a:cubicBezTo>
                    <a:cubicBezTo>
                      <a:pt x="1392" y="24608"/>
                      <a:pt x="-1560" y="19750"/>
                      <a:pt x="916" y="17083"/>
                    </a:cubicBezTo>
                    <a:cubicBezTo>
                      <a:pt x="17871" y="-1395"/>
                      <a:pt x="51303" y="-1490"/>
                      <a:pt x="74163" y="1367"/>
                    </a:cubicBezTo>
                    <a:cubicBezTo>
                      <a:pt x="95976" y="4129"/>
                      <a:pt x="116931" y="10797"/>
                      <a:pt x="137981" y="16702"/>
                    </a:cubicBezTo>
                    <a:close/>
                  </a:path>
                </a:pathLst>
              </a:custGeom>
              <a:solidFill>
                <a:srgbClr val="FFE92D"/>
              </a:solidFill>
              <a:ln w="9525" cap="flat">
                <a:noFill/>
                <a:prstDash val="solid"/>
                <a:miter/>
              </a:ln>
            </p:spPr>
            <p:txBody>
              <a:bodyPr rtlCol="0" anchor="ctr"/>
              <a:lstStyle/>
              <a:p>
                <a:endParaRPr lang="es-HN"/>
              </a:p>
            </p:txBody>
          </p:sp>
          <p:sp>
            <p:nvSpPr>
              <p:cNvPr id="201" name="Forma libre: forma 200">
                <a:extLst>
                  <a:ext uri="{FF2B5EF4-FFF2-40B4-BE49-F238E27FC236}">
                    <a16:creationId xmlns:a16="http://schemas.microsoft.com/office/drawing/2014/main" id="{15A229B5-B68B-47DA-84B9-A35F70E2D671}"/>
                  </a:ext>
                </a:extLst>
              </p:cNvPr>
              <p:cNvSpPr/>
              <p:nvPr/>
            </p:nvSpPr>
            <p:spPr>
              <a:xfrm>
                <a:off x="3502817" y="6598317"/>
                <a:ext cx="108470" cy="35423"/>
              </a:xfrm>
              <a:custGeom>
                <a:avLst/>
                <a:gdLst>
                  <a:gd name="connsiteX0" fmla="*/ 0 w 108470"/>
                  <a:gd name="connsiteY0" fmla="*/ 18786 h 35423"/>
                  <a:gd name="connsiteX1" fmla="*/ 10668 w 108470"/>
                  <a:gd name="connsiteY1" fmla="*/ 17262 h 35423"/>
                  <a:gd name="connsiteX2" fmla="*/ 40481 w 108470"/>
                  <a:gd name="connsiteY2" fmla="*/ 18024 h 35423"/>
                  <a:gd name="connsiteX3" fmla="*/ 69437 w 108470"/>
                  <a:gd name="connsiteY3" fmla="*/ 21548 h 35423"/>
                  <a:gd name="connsiteX4" fmla="*/ 87154 w 108470"/>
                  <a:gd name="connsiteY4" fmla="*/ 28215 h 35423"/>
                  <a:gd name="connsiteX5" fmla="*/ 98108 w 108470"/>
                  <a:gd name="connsiteY5" fmla="*/ 34978 h 35423"/>
                  <a:gd name="connsiteX6" fmla="*/ 108013 w 108470"/>
                  <a:gd name="connsiteY6" fmla="*/ 24977 h 35423"/>
                  <a:gd name="connsiteX7" fmla="*/ 46863 w 108470"/>
                  <a:gd name="connsiteY7" fmla="*/ 783 h 35423"/>
                  <a:gd name="connsiteX8" fmla="*/ 12478 w 108470"/>
                  <a:gd name="connsiteY8" fmla="*/ 879 h 35423"/>
                  <a:gd name="connsiteX9" fmla="*/ 286 w 108470"/>
                  <a:gd name="connsiteY9" fmla="*/ 2784 h 35423"/>
                  <a:gd name="connsiteX10" fmla="*/ 0 w 108470"/>
                  <a:gd name="connsiteY10" fmla="*/ 18786 h 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470" h="35423">
                    <a:moveTo>
                      <a:pt x="0" y="18786"/>
                    </a:moveTo>
                    <a:cubicBezTo>
                      <a:pt x="3524" y="18214"/>
                      <a:pt x="7144" y="17547"/>
                      <a:pt x="10668" y="17262"/>
                    </a:cubicBezTo>
                    <a:cubicBezTo>
                      <a:pt x="20574" y="16595"/>
                      <a:pt x="30575" y="17071"/>
                      <a:pt x="40481" y="18024"/>
                    </a:cubicBezTo>
                    <a:cubicBezTo>
                      <a:pt x="50102" y="18881"/>
                      <a:pt x="60008" y="19643"/>
                      <a:pt x="69437" y="21548"/>
                    </a:cubicBezTo>
                    <a:cubicBezTo>
                      <a:pt x="75724" y="22786"/>
                      <a:pt x="81725" y="24596"/>
                      <a:pt x="87154" y="28215"/>
                    </a:cubicBezTo>
                    <a:cubicBezTo>
                      <a:pt x="91059" y="30882"/>
                      <a:pt x="93536" y="33549"/>
                      <a:pt x="98108" y="34978"/>
                    </a:cubicBezTo>
                    <a:cubicBezTo>
                      <a:pt x="104680" y="37074"/>
                      <a:pt x="110109" y="31454"/>
                      <a:pt x="108013" y="24977"/>
                    </a:cubicBezTo>
                    <a:cubicBezTo>
                      <a:pt x="100965" y="3165"/>
                      <a:pt x="65056" y="2022"/>
                      <a:pt x="46863" y="783"/>
                    </a:cubicBezTo>
                    <a:cubicBezTo>
                      <a:pt x="35433" y="21"/>
                      <a:pt x="23813" y="-550"/>
                      <a:pt x="12478" y="879"/>
                    </a:cubicBezTo>
                    <a:cubicBezTo>
                      <a:pt x="8763" y="1355"/>
                      <a:pt x="4477" y="1831"/>
                      <a:pt x="286" y="2784"/>
                    </a:cubicBezTo>
                    <a:lnTo>
                      <a:pt x="0" y="18786"/>
                    </a:lnTo>
                    <a:close/>
                  </a:path>
                </a:pathLst>
              </a:custGeom>
              <a:solidFill>
                <a:srgbClr val="FFE92D"/>
              </a:solidFill>
              <a:ln w="9525" cap="flat">
                <a:noFill/>
                <a:prstDash val="solid"/>
                <a:miter/>
              </a:ln>
            </p:spPr>
            <p:txBody>
              <a:bodyPr rtlCol="0" anchor="ctr"/>
              <a:lstStyle/>
              <a:p>
                <a:endParaRPr lang="es-HN"/>
              </a:p>
            </p:txBody>
          </p:sp>
        </p:grpSp>
      </p:grpSp>
      <p:grpSp>
        <p:nvGrpSpPr>
          <p:cNvPr id="202" name="Gráfico 7">
            <a:extLst>
              <a:ext uri="{FF2B5EF4-FFF2-40B4-BE49-F238E27FC236}">
                <a16:creationId xmlns:a16="http://schemas.microsoft.com/office/drawing/2014/main" id="{3B12457A-8662-4E70-A8F3-B4BCC01B0B83}"/>
              </a:ext>
            </a:extLst>
          </p:cNvPr>
          <p:cNvGrpSpPr/>
          <p:nvPr/>
        </p:nvGrpSpPr>
        <p:grpSpPr>
          <a:xfrm>
            <a:off x="6538209" y="5931046"/>
            <a:ext cx="1479982" cy="1131674"/>
            <a:chOff x="6129438" y="5867401"/>
            <a:chExt cx="1479982" cy="1131674"/>
          </a:xfrm>
        </p:grpSpPr>
        <p:sp>
          <p:nvSpPr>
            <p:cNvPr id="203" name="Forma libre: forma 202">
              <a:extLst>
                <a:ext uri="{FF2B5EF4-FFF2-40B4-BE49-F238E27FC236}">
                  <a16:creationId xmlns:a16="http://schemas.microsoft.com/office/drawing/2014/main" id="{5F781FBF-10F1-4F4B-850C-5ACF69397576}"/>
                </a:ext>
              </a:extLst>
            </p:cNvPr>
            <p:cNvSpPr/>
            <p:nvPr/>
          </p:nvSpPr>
          <p:spPr>
            <a:xfrm>
              <a:off x="6129438" y="5867401"/>
              <a:ext cx="1479982" cy="1131674"/>
            </a:xfrm>
            <a:custGeom>
              <a:avLst/>
              <a:gdLst>
                <a:gd name="connsiteX0" fmla="*/ 1004309 w 1479982"/>
                <a:gd name="connsiteY0" fmla="*/ 1131559 h 1131674"/>
                <a:gd name="connsiteX1" fmla="*/ 1046124 w 1479982"/>
                <a:gd name="connsiteY1" fmla="*/ 1126511 h 1131674"/>
                <a:gd name="connsiteX2" fmla="*/ 1109751 w 1479982"/>
                <a:gd name="connsiteY2" fmla="*/ 1090792 h 1131674"/>
                <a:gd name="connsiteX3" fmla="*/ 1125562 w 1479982"/>
                <a:gd name="connsiteY3" fmla="*/ 1049834 h 1131674"/>
                <a:gd name="connsiteX4" fmla="*/ 1183093 w 1479982"/>
                <a:gd name="connsiteY4" fmla="*/ 1073742 h 1131674"/>
                <a:gd name="connsiteX5" fmla="*/ 1238148 w 1479982"/>
                <a:gd name="connsiteY5" fmla="*/ 1013258 h 1131674"/>
                <a:gd name="connsiteX6" fmla="*/ 1239100 w 1479982"/>
                <a:gd name="connsiteY6" fmla="*/ 1012115 h 1131674"/>
                <a:gd name="connsiteX7" fmla="*/ 1269104 w 1479982"/>
                <a:gd name="connsiteY7" fmla="*/ 985350 h 1131674"/>
                <a:gd name="connsiteX8" fmla="*/ 1270438 w 1479982"/>
                <a:gd name="connsiteY8" fmla="*/ 984493 h 1131674"/>
                <a:gd name="connsiteX9" fmla="*/ 1322920 w 1479982"/>
                <a:gd name="connsiteY9" fmla="*/ 948488 h 1131674"/>
                <a:gd name="connsiteX10" fmla="*/ 1321206 w 1479982"/>
                <a:gd name="connsiteY10" fmla="*/ 913627 h 1131674"/>
                <a:gd name="connsiteX11" fmla="*/ 1282534 w 1479982"/>
                <a:gd name="connsiteY11" fmla="*/ 872669 h 1131674"/>
                <a:gd name="connsiteX12" fmla="*/ 1310252 w 1479982"/>
                <a:gd name="connsiteY12" fmla="*/ 838475 h 1131674"/>
                <a:gd name="connsiteX13" fmla="*/ 1395120 w 1479982"/>
                <a:gd name="connsiteY13" fmla="*/ 804947 h 1131674"/>
                <a:gd name="connsiteX14" fmla="*/ 1396263 w 1479982"/>
                <a:gd name="connsiteY14" fmla="*/ 802089 h 1131674"/>
                <a:gd name="connsiteX15" fmla="*/ 1373879 w 1479982"/>
                <a:gd name="connsiteY15" fmla="*/ 760179 h 1131674"/>
                <a:gd name="connsiteX16" fmla="*/ 1336255 w 1479982"/>
                <a:gd name="connsiteY16" fmla="*/ 679788 h 1131674"/>
                <a:gd name="connsiteX17" fmla="*/ 1412741 w 1479982"/>
                <a:gd name="connsiteY17" fmla="*/ 584252 h 1131674"/>
                <a:gd name="connsiteX18" fmla="*/ 1465224 w 1479982"/>
                <a:gd name="connsiteY18" fmla="*/ 586157 h 1131674"/>
                <a:gd name="connsiteX19" fmla="*/ 1476653 w 1479982"/>
                <a:gd name="connsiteY19" fmla="*/ 532817 h 1131674"/>
                <a:gd name="connsiteX20" fmla="*/ 1462937 w 1479982"/>
                <a:gd name="connsiteY20" fmla="*/ 516149 h 1131674"/>
                <a:gd name="connsiteX21" fmla="*/ 1449221 w 1479982"/>
                <a:gd name="connsiteY21" fmla="*/ 500718 h 1131674"/>
                <a:gd name="connsiteX22" fmla="*/ 1444936 w 1479982"/>
                <a:gd name="connsiteY22" fmla="*/ 489859 h 1131674"/>
                <a:gd name="connsiteX23" fmla="*/ 1439220 w 1479982"/>
                <a:gd name="connsiteY23" fmla="*/ 437377 h 1131674"/>
                <a:gd name="connsiteX24" fmla="*/ 1386452 w 1479982"/>
                <a:gd name="connsiteY24" fmla="*/ 424423 h 1131674"/>
                <a:gd name="connsiteX25" fmla="*/ 1323301 w 1479982"/>
                <a:gd name="connsiteY25" fmla="*/ 521006 h 1131674"/>
                <a:gd name="connsiteX26" fmla="*/ 1281772 w 1479982"/>
                <a:gd name="connsiteY26" fmla="*/ 499861 h 1131674"/>
                <a:gd name="connsiteX27" fmla="*/ 1315300 w 1479982"/>
                <a:gd name="connsiteY27" fmla="*/ 379179 h 1131674"/>
                <a:gd name="connsiteX28" fmla="*/ 1284439 w 1479982"/>
                <a:gd name="connsiteY28" fmla="*/ 347366 h 1131674"/>
                <a:gd name="connsiteX29" fmla="*/ 1271866 w 1479982"/>
                <a:gd name="connsiteY29" fmla="*/ 337174 h 1131674"/>
                <a:gd name="connsiteX30" fmla="*/ 1265961 w 1479982"/>
                <a:gd name="connsiteY30" fmla="*/ 332411 h 1131674"/>
                <a:gd name="connsiteX31" fmla="*/ 1200524 w 1479982"/>
                <a:gd name="connsiteY31" fmla="*/ 297264 h 1131674"/>
                <a:gd name="connsiteX32" fmla="*/ 1147660 w 1479982"/>
                <a:gd name="connsiteY32" fmla="*/ 336507 h 1131674"/>
                <a:gd name="connsiteX33" fmla="*/ 1116894 w 1479982"/>
                <a:gd name="connsiteY33" fmla="*/ 381465 h 1131674"/>
                <a:gd name="connsiteX34" fmla="*/ 1078604 w 1479982"/>
                <a:gd name="connsiteY34" fmla="*/ 372130 h 1131674"/>
                <a:gd name="connsiteX35" fmla="*/ 1106036 w 1479982"/>
                <a:gd name="connsiteY35" fmla="*/ 322505 h 1131674"/>
                <a:gd name="connsiteX36" fmla="*/ 1059268 w 1479982"/>
                <a:gd name="connsiteY36" fmla="*/ 232399 h 1131674"/>
                <a:gd name="connsiteX37" fmla="*/ 1036503 w 1479982"/>
                <a:gd name="connsiteY37" fmla="*/ 221255 h 1131674"/>
                <a:gd name="connsiteX38" fmla="*/ 994593 w 1479982"/>
                <a:gd name="connsiteY38" fmla="*/ 204109 h 1131674"/>
                <a:gd name="connsiteX39" fmla="*/ 987640 w 1479982"/>
                <a:gd name="connsiteY39" fmla="*/ 197728 h 1131674"/>
                <a:gd name="connsiteX40" fmla="*/ 954493 w 1479982"/>
                <a:gd name="connsiteY40" fmla="*/ 138197 h 1131674"/>
                <a:gd name="connsiteX41" fmla="*/ 867149 w 1479982"/>
                <a:gd name="connsiteY41" fmla="*/ 135434 h 1131674"/>
                <a:gd name="connsiteX42" fmla="*/ 743419 w 1479982"/>
                <a:gd name="connsiteY42" fmla="*/ 293740 h 1131674"/>
                <a:gd name="connsiteX43" fmla="*/ 685031 w 1479982"/>
                <a:gd name="connsiteY43" fmla="*/ 300217 h 1131674"/>
                <a:gd name="connsiteX44" fmla="*/ 720750 w 1479982"/>
                <a:gd name="connsiteY44" fmla="*/ 178582 h 1131674"/>
                <a:gd name="connsiteX45" fmla="*/ 785996 w 1479982"/>
                <a:gd name="connsiteY45" fmla="*/ 64568 h 1131674"/>
                <a:gd name="connsiteX46" fmla="*/ 747229 w 1479982"/>
                <a:gd name="connsiteY46" fmla="*/ 24468 h 1131674"/>
                <a:gd name="connsiteX47" fmla="*/ 678173 w 1479982"/>
                <a:gd name="connsiteY47" fmla="*/ 34469 h 1131674"/>
                <a:gd name="connsiteX48" fmla="*/ 667886 w 1479982"/>
                <a:gd name="connsiteY48" fmla="*/ 33803 h 1131674"/>
                <a:gd name="connsiteX49" fmla="*/ 664933 w 1479982"/>
                <a:gd name="connsiteY49" fmla="*/ 33326 h 1131674"/>
                <a:gd name="connsiteX50" fmla="*/ 599496 w 1479982"/>
                <a:gd name="connsiteY50" fmla="*/ 465 h 1131674"/>
                <a:gd name="connsiteX51" fmla="*/ 558729 w 1479982"/>
                <a:gd name="connsiteY51" fmla="*/ 78665 h 1131674"/>
                <a:gd name="connsiteX52" fmla="*/ 534822 w 1479982"/>
                <a:gd name="connsiteY52" fmla="*/ 223826 h 1131674"/>
                <a:gd name="connsiteX53" fmla="*/ 532917 w 1479982"/>
                <a:gd name="connsiteY53" fmla="*/ 225065 h 1131674"/>
                <a:gd name="connsiteX54" fmla="*/ 502722 w 1479982"/>
                <a:gd name="connsiteY54" fmla="*/ 230875 h 1131674"/>
                <a:gd name="connsiteX55" fmla="*/ 485196 w 1479982"/>
                <a:gd name="connsiteY55" fmla="*/ 223731 h 1131674"/>
                <a:gd name="connsiteX56" fmla="*/ 475957 w 1479982"/>
                <a:gd name="connsiteY56" fmla="*/ 45232 h 1131674"/>
                <a:gd name="connsiteX57" fmla="*/ 446239 w 1479982"/>
                <a:gd name="connsiteY57" fmla="*/ 23134 h 1131674"/>
                <a:gd name="connsiteX58" fmla="*/ 393851 w 1479982"/>
                <a:gd name="connsiteY58" fmla="*/ 57044 h 1131674"/>
                <a:gd name="connsiteX59" fmla="*/ 322128 w 1479982"/>
                <a:gd name="connsiteY59" fmla="*/ 74665 h 1131674"/>
                <a:gd name="connsiteX60" fmla="*/ 301364 w 1479982"/>
                <a:gd name="connsiteY60" fmla="*/ 101621 h 1131674"/>
                <a:gd name="connsiteX61" fmla="*/ 261835 w 1479982"/>
                <a:gd name="connsiteY61" fmla="*/ 76855 h 1131674"/>
                <a:gd name="connsiteX62" fmla="*/ 201256 w 1479982"/>
                <a:gd name="connsiteY62" fmla="*/ 84380 h 1131674"/>
                <a:gd name="connsiteX63" fmla="*/ 179634 w 1479982"/>
                <a:gd name="connsiteY63" fmla="*/ 140578 h 1131674"/>
                <a:gd name="connsiteX64" fmla="*/ 171633 w 1479982"/>
                <a:gd name="connsiteY64" fmla="*/ 152484 h 1131674"/>
                <a:gd name="connsiteX65" fmla="*/ 165537 w 1479982"/>
                <a:gd name="connsiteY65" fmla="*/ 158485 h 1131674"/>
                <a:gd name="connsiteX66" fmla="*/ 106482 w 1479982"/>
                <a:gd name="connsiteY66" fmla="*/ 190679 h 1131674"/>
                <a:gd name="connsiteX67" fmla="*/ 80289 w 1479982"/>
                <a:gd name="connsiteY67" fmla="*/ 240209 h 1131674"/>
                <a:gd name="connsiteX68" fmla="*/ 95243 w 1479982"/>
                <a:gd name="connsiteY68" fmla="*/ 276023 h 1131674"/>
                <a:gd name="connsiteX69" fmla="*/ 42284 w 1479982"/>
                <a:gd name="connsiteY69" fmla="*/ 278024 h 1131674"/>
                <a:gd name="connsiteX70" fmla="*/ 7994 w 1479982"/>
                <a:gd name="connsiteY70" fmla="*/ 306313 h 1131674"/>
                <a:gd name="connsiteX71" fmla="*/ 24663 w 1479982"/>
                <a:gd name="connsiteY71" fmla="*/ 360701 h 1131674"/>
                <a:gd name="connsiteX72" fmla="*/ 564 w 1479982"/>
                <a:gd name="connsiteY72" fmla="*/ 415279 h 1131674"/>
                <a:gd name="connsiteX73" fmla="*/ 4184 w 1479982"/>
                <a:gd name="connsiteY73" fmla="*/ 443759 h 1131674"/>
                <a:gd name="connsiteX74" fmla="*/ 206209 w 1479982"/>
                <a:gd name="connsiteY74" fmla="*/ 457951 h 1131674"/>
                <a:gd name="connsiteX75" fmla="*/ 212496 w 1479982"/>
                <a:gd name="connsiteY75" fmla="*/ 477953 h 1131674"/>
                <a:gd name="connsiteX76" fmla="*/ 209924 w 1479982"/>
                <a:gd name="connsiteY76" fmla="*/ 495479 h 1131674"/>
                <a:gd name="connsiteX77" fmla="*/ 179539 w 1479982"/>
                <a:gd name="connsiteY77" fmla="*/ 525007 h 1131674"/>
                <a:gd name="connsiteX78" fmla="*/ 44284 w 1479982"/>
                <a:gd name="connsiteY78" fmla="*/ 572727 h 1131674"/>
                <a:gd name="connsiteX79" fmla="*/ 55619 w 1479982"/>
                <a:gd name="connsiteY79" fmla="*/ 597016 h 1131674"/>
                <a:gd name="connsiteX80" fmla="*/ 80955 w 1479982"/>
                <a:gd name="connsiteY80" fmla="*/ 615685 h 1131674"/>
                <a:gd name="connsiteX81" fmla="*/ 66382 w 1479982"/>
                <a:gd name="connsiteY81" fmla="*/ 667787 h 1131674"/>
                <a:gd name="connsiteX82" fmla="*/ 92385 w 1479982"/>
                <a:gd name="connsiteY82" fmla="*/ 708363 h 1131674"/>
                <a:gd name="connsiteX83" fmla="*/ 308603 w 1479982"/>
                <a:gd name="connsiteY83" fmla="*/ 581776 h 1131674"/>
                <a:gd name="connsiteX84" fmla="*/ 328986 w 1479982"/>
                <a:gd name="connsiteY84" fmla="*/ 603969 h 1131674"/>
                <a:gd name="connsiteX85" fmla="*/ 175158 w 1479982"/>
                <a:gd name="connsiteY85" fmla="*/ 718364 h 1131674"/>
                <a:gd name="connsiteX86" fmla="*/ 160775 w 1479982"/>
                <a:gd name="connsiteY86" fmla="*/ 779610 h 1131674"/>
                <a:gd name="connsiteX87" fmla="*/ 191445 w 1479982"/>
                <a:gd name="connsiteY87" fmla="*/ 798565 h 1131674"/>
                <a:gd name="connsiteX88" fmla="*/ 207066 w 1479982"/>
                <a:gd name="connsiteY88" fmla="*/ 842475 h 1131674"/>
                <a:gd name="connsiteX89" fmla="*/ 252500 w 1479982"/>
                <a:gd name="connsiteY89" fmla="*/ 841808 h 1131674"/>
                <a:gd name="connsiteX90" fmla="*/ 292410 w 1479982"/>
                <a:gd name="connsiteY90" fmla="*/ 760370 h 1131674"/>
                <a:gd name="connsiteX91" fmla="*/ 297268 w 1479982"/>
                <a:gd name="connsiteY91" fmla="*/ 757893 h 1131674"/>
                <a:gd name="connsiteX92" fmla="*/ 328796 w 1479982"/>
                <a:gd name="connsiteY92" fmla="*/ 769895 h 1131674"/>
                <a:gd name="connsiteX93" fmla="*/ 330320 w 1479982"/>
                <a:gd name="connsiteY93" fmla="*/ 773514 h 1131674"/>
                <a:gd name="connsiteX94" fmla="*/ 291553 w 1479982"/>
                <a:gd name="connsiteY94" fmla="*/ 876575 h 1131674"/>
                <a:gd name="connsiteX95" fmla="*/ 364419 w 1479982"/>
                <a:gd name="connsiteY95" fmla="*/ 917056 h 1131674"/>
                <a:gd name="connsiteX96" fmla="*/ 425856 w 1479982"/>
                <a:gd name="connsiteY96" fmla="*/ 767989 h 1131674"/>
                <a:gd name="connsiteX97" fmla="*/ 463575 w 1479982"/>
                <a:gd name="connsiteY97" fmla="*/ 785420 h 1131674"/>
                <a:gd name="connsiteX98" fmla="*/ 471195 w 1479982"/>
                <a:gd name="connsiteY98" fmla="*/ 817234 h 1131674"/>
                <a:gd name="connsiteX99" fmla="*/ 441096 w 1479982"/>
                <a:gd name="connsiteY99" fmla="*/ 919437 h 1131674"/>
                <a:gd name="connsiteX100" fmla="*/ 515581 w 1479982"/>
                <a:gd name="connsiteY100" fmla="*/ 961918 h 1131674"/>
                <a:gd name="connsiteX101" fmla="*/ 554157 w 1479982"/>
                <a:gd name="connsiteY101" fmla="*/ 967443 h 1131674"/>
                <a:gd name="connsiteX102" fmla="*/ 580732 w 1479982"/>
                <a:gd name="connsiteY102" fmla="*/ 969253 h 1131674"/>
                <a:gd name="connsiteX103" fmla="*/ 652741 w 1479982"/>
                <a:gd name="connsiteY103" fmla="*/ 961823 h 1131674"/>
                <a:gd name="connsiteX104" fmla="*/ 659028 w 1479982"/>
                <a:gd name="connsiteY104" fmla="*/ 957156 h 1131674"/>
                <a:gd name="connsiteX105" fmla="*/ 692270 w 1479982"/>
                <a:gd name="connsiteY105" fmla="*/ 1017259 h 1131674"/>
                <a:gd name="connsiteX106" fmla="*/ 701604 w 1479982"/>
                <a:gd name="connsiteY106" fmla="*/ 1025641 h 1131674"/>
                <a:gd name="connsiteX107" fmla="*/ 741705 w 1479982"/>
                <a:gd name="connsiteY107" fmla="*/ 1044881 h 1131674"/>
                <a:gd name="connsiteX108" fmla="*/ 826287 w 1479982"/>
                <a:gd name="connsiteY108" fmla="*/ 1038214 h 1131674"/>
                <a:gd name="connsiteX109" fmla="*/ 833430 w 1479982"/>
                <a:gd name="connsiteY109" fmla="*/ 1058693 h 1131674"/>
                <a:gd name="connsiteX110" fmla="*/ 1004309 w 1479982"/>
                <a:gd name="connsiteY110" fmla="*/ 1131559 h 1131674"/>
                <a:gd name="connsiteX111" fmla="*/ 957255 w 1479982"/>
                <a:gd name="connsiteY111" fmla="*/ 442330 h 1131674"/>
                <a:gd name="connsiteX112" fmla="*/ 897915 w 1479982"/>
                <a:gd name="connsiteY112" fmla="*/ 557868 h 1131674"/>
                <a:gd name="connsiteX113" fmla="*/ 867816 w 1479982"/>
                <a:gd name="connsiteY113" fmla="*/ 571965 h 1131674"/>
                <a:gd name="connsiteX114" fmla="*/ 857719 w 1479982"/>
                <a:gd name="connsiteY114" fmla="*/ 570346 h 1131674"/>
                <a:gd name="connsiteX115" fmla="*/ 842479 w 1479982"/>
                <a:gd name="connsiteY115" fmla="*/ 545771 h 1131674"/>
                <a:gd name="connsiteX116" fmla="*/ 841050 w 1479982"/>
                <a:gd name="connsiteY116" fmla="*/ 534627 h 1131674"/>
                <a:gd name="connsiteX117" fmla="*/ 957255 w 1479982"/>
                <a:gd name="connsiteY117" fmla="*/ 442330 h 113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479982" h="1131674">
                  <a:moveTo>
                    <a:pt x="1004309" y="1131559"/>
                  </a:moveTo>
                  <a:cubicBezTo>
                    <a:pt x="1018882" y="1131083"/>
                    <a:pt x="1032979" y="1129463"/>
                    <a:pt x="1046124" y="1126511"/>
                  </a:cubicBezTo>
                  <a:cubicBezTo>
                    <a:pt x="1073270" y="1120319"/>
                    <a:pt x="1096225" y="1108604"/>
                    <a:pt x="1109751" y="1090792"/>
                  </a:cubicBezTo>
                  <a:cubicBezTo>
                    <a:pt x="1118418" y="1079362"/>
                    <a:pt x="1123371" y="1065360"/>
                    <a:pt x="1125562" y="1049834"/>
                  </a:cubicBezTo>
                  <a:cubicBezTo>
                    <a:pt x="1138230" y="1061455"/>
                    <a:pt x="1160709" y="1078600"/>
                    <a:pt x="1183093" y="1073742"/>
                  </a:cubicBezTo>
                  <a:cubicBezTo>
                    <a:pt x="1205763" y="1068884"/>
                    <a:pt x="1210430" y="1045358"/>
                    <a:pt x="1238148" y="1013258"/>
                  </a:cubicBezTo>
                  <a:cubicBezTo>
                    <a:pt x="1238529" y="1012877"/>
                    <a:pt x="1238814" y="1012496"/>
                    <a:pt x="1239100" y="1012115"/>
                  </a:cubicBezTo>
                  <a:cubicBezTo>
                    <a:pt x="1249863" y="999828"/>
                    <a:pt x="1259960" y="991541"/>
                    <a:pt x="1269104" y="985350"/>
                  </a:cubicBezTo>
                  <a:cubicBezTo>
                    <a:pt x="1269580" y="985064"/>
                    <a:pt x="1269961" y="984779"/>
                    <a:pt x="1270438" y="984493"/>
                  </a:cubicBezTo>
                  <a:cubicBezTo>
                    <a:pt x="1299393" y="965633"/>
                    <a:pt x="1315681" y="965157"/>
                    <a:pt x="1322920" y="948488"/>
                  </a:cubicBezTo>
                  <a:cubicBezTo>
                    <a:pt x="1329207" y="933915"/>
                    <a:pt x="1323111" y="918008"/>
                    <a:pt x="1321206" y="913627"/>
                  </a:cubicBezTo>
                  <a:cubicBezTo>
                    <a:pt x="1310442" y="888862"/>
                    <a:pt x="1284439" y="888385"/>
                    <a:pt x="1282534" y="872669"/>
                  </a:cubicBezTo>
                  <a:cubicBezTo>
                    <a:pt x="1280820" y="858668"/>
                    <a:pt x="1299774" y="845714"/>
                    <a:pt x="1310252" y="838475"/>
                  </a:cubicBezTo>
                  <a:cubicBezTo>
                    <a:pt x="1353495" y="808661"/>
                    <a:pt x="1385976" y="821806"/>
                    <a:pt x="1395120" y="804947"/>
                  </a:cubicBezTo>
                  <a:cubicBezTo>
                    <a:pt x="1395596" y="803994"/>
                    <a:pt x="1396072" y="803042"/>
                    <a:pt x="1396263" y="802089"/>
                  </a:cubicBezTo>
                  <a:cubicBezTo>
                    <a:pt x="1399692" y="790564"/>
                    <a:pt x="1387881" y="777038"/>
                    <a:pt x="1373879" y="760179"/>
                  </a:cubicBezTo>
                  <a:cubicBezTo>
                    <a:pt x="1356353" y="739224"/>
                    <a:pt x="1335398" y="713126"/>
                    <a:pt x="1336255" y="679788"/>
                  </a:cubicBezTo>
                  <a:cubicBezTo>
                    <a:pt x="1337493" y="636354"/>
                    <a:pt x="1375593" y="588539"/>
                    <a:pt x="1412741" y="584252"/>
                  </a:cubicBezTo>
                  <a:cubicBezTo>
                    <a:pt x="1436458" y="581490"/>
                    <a:pt x="1450079" y="595778"/>
                    <a:pt x="1465224" y="586157"/>
                  </a:cubicBezTo>
                  <a:cubicBezTo>
                    <a:pt x="1479606" y="577109"/>
                    <a:pt x="1483607" y="551010"/>
                    <a:pt x="1476653" y="532817"/>
                  </a:cubicBezTo>
                  <a:cubicBezTo>
                    <a:pt x="1473129" y="523578"/>
                    <a:pt x="1468177" y="520054"/>
                    <a:pt x="1462937" y="516149"/>
                  </a:cubicBezTo>
                  <a:cubicBezTo>
                    <a:pt x="1458461" y="512624"/>
                    <a:pt x="1453698" y="508814"/>
                    <a:pt x="1449221" y="500718"/>
                  </a:cubicBezTo>
                  <a:cubicBezTo>
                    <a:pt x="1447221" y="497003"/>
                    <a:pt x="1445793" y="493384"/>
                    <a:pt x="1444936" y="489859"/>
                  </a:cubicBezTo>
                  <a:cubicBezTo>
                    <a:pt x="1439411" y="468905"/>
                    <a:pt x="1450555" y="452236"/>
                    <a:pt x="1439220" y="437377"/>
                  </a:cubicBezTo>
                  <a:cubicBezTo>
                    <a:pt x="1428934" y="423756"/>
                    <a:pt x="1404264" y="417565"/>
                    <a:pt x="1386452" y="424423"/>
                  </a:cubicBezTo>
                  <a:cubicBezTo>
                    <a:pt x="1346638" y="439663"/>
                    <a:pt x="1356353" y="513101"/>
                    <a:pt x="1323301" y="521006"/>
                  </a:cubicBezTo>
                  <a:cubicBezTo>
                    <a:pt x="1308538" y="524531"/>
                    <a:pt x="1288821" y="514243"/>
                    <a:pt x="1281772" y="499861"/>
                  </a:cubicBezTo>
                  <a:cubicBezTo>
                    <a:pt x="1264818" y="465095"/>
                    <a:pt x="1330350" y="423566"/>
                    <a:pt x="1315300" y="379179"/>
                  </a:cubicBezTo>
                  <a:cubicBezTo>
                    <a:pt x="1312633" y="371273"/>
                    <a:pt x="1303013" y="362510"/>
                    <a:pt x="1284439" y="347366"/>
                  </a:cubicBezTo>
                  <a:cubicBezTo>
                    <a:pt x="1280629" y="344318"/>
                    <a:pt x="1276438" y="340889"/>
                    <a:pt x="1271866" y="337174"/>
                  </a:cubicBezTo>
                  <a:cubicBezTo>
                    <a:pt x="1269866" y="335555"/>
                    <a:pt x="1267866" y="333935"/>
                    <a:pt x="1265961" y="332411"/>
                  </a:cubicBezTo>
                  <a:cubicBezTo>
                    <a:pt x="1235100" y="307646"/>
                    <a:pt x="1218717" y="295359"/>
                    <a:pt x="1200524" y="297264"/>
                  </a:cubicBezTo>
                  <a:cubicBezTo>
                    <a:pt x="1178045" y="299550"/>
                    <a:pt x="1161852" y="319267"/>
                    <a:pt x="1147660" y="336507"/>
                  </a:cubicBezTo>
                  <a:cubicBezTo>
                    <a:pt x="1125848" y="362891"/>
                    <a:pt x="1129467" y="375179"/>
                    <a:pt x="1116894" y="381465"/>
                  </a:cubicBezTo>
                  <a:cubicBezTo>
                    <a:pt x="1105083" y="387371"/>
                    <a:pt x="1092130" y="381465"/>
                    <a:pt x="1078604" y="372130"/>
                  </a:cubicBezTo>
                  <a:cubicBezTo>
                    <a:pt x="1094415" y="357367"/>
                    <a:pt x="1104702" y="340984"/>
                    <a:pt x="1106036" y="322505"/>
                  </a:cubicBezTo>
                  <a:cubicBezTo>
                    <a:pt x="1108226" y="292597"/>
                    <a:pt x="1087843" y="252306"/>
                    <a:pt x="1059268" y="232399"/>
                  </a:cubicBezTo>
                  <a:cubicBezTo>
                    <a:pt x="1051267" y="226874"/>
                    <a:pt x="1043742" y="223636"/>
                    <a:pt x="1036503" y="221255"/>
                  </a:cubicBezTo>
                  <a:cubicBezTo>
                    <a:pt x="1021835" y="216492"/>
                    <a:pt x="1008309" y="215063"/>
                    <a:pt x="994593" y="204109"/>
                  </a:cubicBezTo>
                  <a:cubicBezTo>
                    <a:pt x="992307" y="202205"/>
                    <a:pt x="990021" y="200109"/>
                    <a:pt x="987640" y="197728"/>
                  </a:cubicBezTo>
                  <a:cubicBezTo>
                    <a:pt x="965351" y="174296"/>
                    <a:pt x="974019" y="154103"/>
                    <a:pt x="954493" y="138197"/>
                  </a:cubicBezTo>
                  <a:cubicBezTo>
                    <a:pt x="932586" y="120290"/>
                    <a:pt x="893819" y="123052"/>
                    <a:pt x="867149" y="135434"/>
                  </a:cubicBezTo>
                  <a:cubicBezTo>
                    <a:pt x="799426" y="166867"/>
                    <a:pt x="816952" y="256783"/>
                    <a:pt x="743419" y="293740"/>
                  </a:cubicBezTo>
                  <a:cubicBezTo>
                    <a:pt x="726655" y="302217"/>
                    <a:pt x="696842" y="312028"/>
                    <a:pt x="685031" y="300217"/>
                  </a:cubicBezTo>
                  <a:cubicBezTo>
                    <a:pt x="662647" y="278024"/>
                    <a:pt x="714844" y="188679"/>
                    <a:pt x="720750" y="178582"/>
                  </a:cubicBezTo>
                  <a:cubicBezTo>
                    <a:pt x="758659" y="114575"/>
                    <a:pt x="793235" y="96096"/>
                    <a:pt x="785996" y="64568"/>
                  </a:cubicBezTo>
                  <a:cubicBezTo>
                    <a:pt x="781519" y="45423"/>
                    <a:pt x="763612" y="30088"/>
                    <a:pt x="747229" y="24468"/>
                  </a:cubicBezTo>
                  <a:cubicBezTo>
                    <a:pt x="720654" y="15324"/>
                    <a:pt x="706367" y="34374"/>
                    <a:pt x="678173" y="34469"/>
                  </a:cubicBezTo>
                  <a:cubicBezTo>
                    <a:pt x="674934" y="34565"/>
                    <a:pt x="671505" y="34374"/>
                    <a:pt x="667886" y="33803"/>
                  </a:cubicBezTo>
                  <a:cubicBezTo>
                    <a:pt x="666838" y="33612"/>
                    <a:pt x="665886" y="33517"/>
                    <a:pt x="664933" y="33326"/>
                  </a:cubicBezTo>
                  <a:cubicBezTo>
                    <a:pt x="629595" y="26373"/>
                    <a:pt x="620737" y="-4107"/>
                    <a:pt x="599496" y="465"/>
                  </a:cubicBezTo>
                  <a:cubicBezTo>
                    <a:pt x="575398" y="5513"/>
                    <a:pt x="565397" y="49424"/>
                    <a:pt x="558729" y="78665"/>
                  </a:cubicBezTo>
                  <a:cubicBezTo>
                    <a:pt x="540251" y="159818"/>
                    <a:pt x="561396" y="205253"/>
                    <a:pt x="534822" y="223826"/>
                  </a:cubicBezTo>
                  <a:cubicBezTo>
                    <a:pt x="534155" y="224207"/>
                    <a:pt x="533583" y="224684"/>
                    <a:pt x="532917" y="225065"/>
                  </a:cubicBezTo>
                  <a:cubicBezTo>
                    <a:pt x="524630" y="230113"/>
                    <a:pt x="513105" y="232304"/>
                    <a:pt x="502722" y="230875"/>
                  </a:cubicBezTo>
                  <a:cubicBezTo>
                    <a:pt x="496150" y="230018"/>
                    <a:pt x="489864" y="227636"/>
                    <a:pt x="485196" y="223731"/>
                  </a:cubicBezTo>
                  <a:cubicBezTo>
                    <a:pt x="452335" y="195632"/>
                    <a:pt x="517010" y="105526"/>
                    <a:pt x="475957" y="45232"/>
                  </a:cubicBezTo>
                  <a:cubicBezTo>
                    <a:pt x="472242" y="39803"/>
                    <a:pt x="461765" y="24278"/>
                    <a:pt x="446239" y="23134"/>
                  </a:cubicBezTo>
                  <a:cubicBezTo>
                    <a:pt x="427380" y="21706"/>
                    <a:pt x="422617" y="42947"/>
                    <a:pt x="393851" y="57044"/>
                  </a:cubicBezTo>
                  <a:cubicBezTo>
                    <a:pt x="362133" y="72665"/>
                    <a:pt x="344893" y="58186"/>
                    <a:pt x="322128" y="74665"/>
                  </a:cubicBezTo>
                  <a:cubicBezTo>
                    <a:pt x="311651" y="82285"/>
                    <a:pt x="305269" y="92572"/>
                    <a:pt x="301364" y="101621"/>
                  </a:cubicBezTo>
                  <a:cubicBezTo>
                    <a:pt x="289648" y="89143"/>
                    <a:pt x="278028" y="80951"/>
                    <a:pt x="261835" y="76855"/>
                  </a:cubicBezTo>
                  <a:cubicBezTo>
                    <a:pt x="255358" y="75236"/>
                    <a:pt x="222306" y="67045"/>
                    <a:pt x="201256" y="84380"/>
                  </a:cubicBezTo>
                  <a:cubicBezTo>
                    <a:pt x="183158" y="99239"/>
                    <a:pt x="190302" y="119337"/>
                    <a:pt x="179634" y="140578"/>
                  </a:cubicBezTo>
                  <a:cubicBezTo>
                    <a:pt x="177634" y="144483"/>
                    <a:pt x="175062" y="148484"/>
                    <a:pt x="171633" y="152484"/>
                  </a:cubicBezTo>
                  <a:cubicBezTo>
                    <a:pt x="169633" y="154770"/>
                    <a:pt x="167538" y="156866"/>
                    <a:pt x="165537" y="158485"/>
                  </a:cubicBezTo>
                  <a:cubicBezTo>
                    <a:pt x="147535" y="173725"/>
                    <a:pt x="128866" y="168200"/>
                    <a:pt x="106482" y="190679"/>
                  </a:cubicBezTo>
                  <a:cubicBezTo>
                    <a:pt x="91147" y="206110"/>
                    <a:pt x="81336" y="227446"/>
                    <a:pt x="80289" y="240209"/>
                  </a:cubicBezTo>
                  <a:cubicBezTo>
                    <a:pt x="79431" y="251639"/>
                    <a:pt x="85051" y="263831"/>
                    <a:pt x="95243" y="276023"/>
                  </a:cubicBezTo>
                  <a:cubicBezTo>
                    <a:pt x="73907" y="272880"/>
                    <a:pt x="55619" y="273071"/>
                    <a:pt x="42284" y="278024"/>
                  </a:cubicBezTo>
                  <a:cubicBezTo>
                    <a:pt x="34473" y="280881"/>
                    <a:pt x="12280" y="289168"/>
                    <a:pt x="7994" y="306313"/>
                  </a:cubicBezTo>
                  <a:cubicBezTo>
                    <a:pt x="3136" y="325934"/>
                    <a:pt x="26663" y="335650"/>
                    <a:pt x="24663" y="360701"/>
                  </a:cubicBezTo>
                  <a:cubicBezTo>
                    <a:pt x="22853" y="382894"/>
                    <a:pt x="3326" y="387371"/>
                    <a:pt x="564" y="415279"/>
                  </a:cubicBezTo>
                  <a:cubicBezTo>
                    <a:pt x="-7" y="421851"/>
                    <a:pt x="-1341" y="434805"/>
                    <a:pt x="4184" y="443759"/>
                  </a:cubicBezTo>
                  <a:cubicBezTo>
                    <a:pt x="28949" y="484145"/>
                    <a:pt x="173919" y="413279"/>
                    <a:pt x="206209" y="457951"/>
                  </a:cubicBezTo>
                  <a:cubicBezTo>
                    <a:pt x="210495" y="463761"/>
                    <a:pt x="212305" y="471000"/>
                    <a:pt x="212496" y="477953"/>
                  </a:cubicBezTo>
                  <a:cubicBezTo>
                    <a:pt x="212781" y="484335"/>
                    <a:pt x="211638" y="490526"/>
                    <a:pt x="209924" y="495479"/>
                  </a:cubicBezTo>
                  <a:cubicBezTo>
                    <a:pt x="205257" y="508433"/>
                    <a:pt x="194112" y="517768"/>
                    <a:pt x="179539" y="525007"/>
                  </a:cubicBezTo>
                  <a:cubicBezTo>
                    <a:pt x="131438" y="548629"/>
                    <a:pt x="46665" y="547581"/>
                    <a:pt x="44284" y="572727"/>
                  </a:cubicBezTo>
                  <a:cubicBezTo>
                    <a:pt x="43332" y="582633"/>
                    <a:pt x="55047" y="596349"/>
                    <a:pt x="55619" y="597016"/>
                  </a:cubicBezTo>
                  <a:cubicBezTo>
                    <a:pt x="66668" y="609684"/>
                    <a:pt x="76574" y="607017"/>
                    <a:pt x="80955" y="615685"/>
                  </a:cubicBezTo>
                  <a:cubicBezTo>
                    <a:pt x="88099" y="629782"/>
                    <a:pt x="65525" y="644450"/>
                    <a:pt x="66382" y="667787"/>
                  </a:cubicBezTo>
                  <a:cubicBezTo>
                    <a:pt x="67049" y="684360"/>
                    <a:pt x="79336" y="702553"/>
                    <a:pt x="92385" y="708363"/>
                  </a:cubicBezTo>
                  <a:cubicBezTo>
                    <a:pt x="146583" y="732461"/>
                    <a:pt x="246119" y="557011"/>
                    <a:pt x="308603" y="581776"/>
                  </a:cubicBezTo>
                  <a:cubicBezTo>
                    <a:pt x="317556" y="585395"/>
                    <a:pt x="328510" y="594063"/>
                    <a:pt x="328986" y="603969"/>
                  </a:cubicBezTo>
                  <a:cubicBezTo>
                    <a:pt x="330510" y="635306"/>
                    <a:pt x="225926" y="639878"/>
                    <a:pt x="175158" y="718364"/>
                  </a:cubicBezTo>
                  <a:cubicBezTo>
                    <a:pt x="171252" y="724460"/>
                    <a:pt x="148011" y="761322"/>
                    <a:pt x="160775" y="779610"/>
                  </a:cubicBezTo>
                  <a:cubicBezTo>
                    <a:pt x="167919" y="789897"/>
                    <a:pt x="180301" y="785611"/>
                    <a:pt x="191445" y="798565"/>
                  </a:cubicBezTo>
                  <a:cubicBezTo>
                    <a:pt x="205161" y="814662"/>
                    <a:pt x="195255" y="831997"/>
                    <a:pt x="207066" y="842475"/>
                  </a:cubicBezTo>
                  <a:cubicBezTo>
                    <a:pt x="217353" y="851619"/>
                    <a:pt x="238404" y="850285"/>
                    <a:pt x="252500" y="841808"/>
                  </a:cubicBezTo>
                  <a:cubicBezTo>
                    <a:pt x="283266" y="823139"/>
                    <a:pt x="273646" y="773895"/>
                    <a:pt x="292410" y="760370"/>
                  </a:cubicBezTo>
                  <a:cubicBezTo>
                    <a:pt x="293839" y="759322"/>
                    <a:pt x="295458" y="758464"/>
                    <a:pt x="297268" y="757893"/>
                  </a:cubicBezTo>
                  <a:cubicBezTo>
                    <a:pt x="307841" y="754464"/>
                    <a:pt x="323081" y="759989"/>
                    <a:pt x="328796" y="769895"/>
                  </a:cubicBezTo>
                  <a:cubicBezTo>
                    <a:pt x="329463" y="771038"/>
                    <a:pt x="329939" y="772276"/>
                    <a:pt x="330320" y="773514"/>
                  </a:cubicBezTo>
                  <a:cubicBezTo>
                    <a:pt x="338416" y="799898"/>
                    <a:pt x="281075" y="838189"/>
                    <a:pt x="291553" y="876575"/>
                  </a:cubicBezTo>
                  <a:cubicBezTo>
                    <a:pt x="299078" y="903816"/>
                    <a:pt x="339654" y="926867"/>
                    <a:pt x="364419" y="917056"/>
                  </a:cubicBezTo>
                  <a:cubicBezTo>
                    <a:pt x="409854" y="899244"/>
                    <a:pt x="387184" y="777134"/>
                    <a:pt x="425856" y="767989"/>
                  </a:cubicBezTo>
                  <a:cubicBezTo>
                    <a:pt x="438143" y="765132"/>
                    <a:pt x="455097" y="774085"/>
                    <a:pt x="463575" y="785420"/>
                  </a:cubicBezTo>
                  <a:cubicBezTo>
                    <a:pt x="471385" y="795993"/>
                    <a:pt x="471671" y="808471"/>
                    <a:pt x="471195" y="817234"/>
                  </a:cubicBezTo>
                  <a:cubicBezTo>
                    <a:pt x="468528" y="873717"/>
                    <a:pt x="434238" y="893243"/>
                    <a:pt x="441096" y="919437"/>
                  </a:cubicBezTo>
                  <a:cubicBezTo>
                    <a:pt x="447287" y="942868"/>
                    <a:pt x="482053" y="955251"/>
                    <a:pt x="515581" y="961918"/>
                  </a:cubicBezTo>
                  <a:cubicBezTo>
                    <a:pt x="529297" y="964585"/>
                    <a:pt x="542918" y="966300"/>
                    <a:pt x="554157" y="967443"/>
                  </a:cubicBezTo>
                  <a:cubicBezTo>
                    <a:pt x="566825" y="968586"/>
                    <a:pt x="576636" y="969062"/>
                    <a:pt x="580732" y="969253"/>
                  </a:cubicBezTo>
                  <a:cubicBezTo>
                    <a:pt x="618165" y="970967"/>
                    <a:pt x="636834" y="971825"/>
                    <a:pt x="652741" y="961823"/>
                  </a:cubicBezTo>
                  <a:cubicBezTo>
                    <a:pt x="654932" y="960395"/>
                    <a:pt x="657027" y="958871"/>
                    <a:pt x="659028" y="957156"/>
                  </a:cubicBezTo>
                  <a:cubicBezTo>
                    <a:pt x="666076" y="980683"/>
                    <a:pt x="676744" y="1001638"/>
                    <a:pt x="692270" y="1017259"/>
                  </a:cubicBezTo>
                  <a:cubicBezTo>
                    <a:pt x="695223" y="1020212"/>
                    <a:pt x="698271" y="1023069"/>
                    <a:pt x="701604" y="1025641"/>
                  </a:cubicBezTo>
                  <a:cubicBezTo>
                    <a:pt x="713225" y="1034785"/>
                    <a:pt x="727036" y="1041071"/>
                    <a:pt x="741705" y="1044881"/>
                  </a:cubicBezTo>
                  <a:cubicBezTo>
                    <a:pt x="769994" y="1052120"/>
                    <a:pt x="801331" y="1049739"/>
                    <a:pt x="826287" y="1038214"/>
                  </a:cubicBezTo>
                  <a:cubicBezTo>
                    <a:pt x="828001" y="1045358"/>
                    <a:pt x="830287" y="1052216"/>
                    <a:pt x="833430" y="1058693"/>
                  </a:cubicBezTo>
                  <a:cubicBezTo>
                    <a:pt x="856005" y="1107080"/>
                    <a:pt x="934776" y="1133654"/>
                    <a:pt x="1004309" y="1131559"/>
                  </a:cubicBezTo>
                  <a:close/>
                  <a:moveTo>
                    <a:pt x="957255" y="442330"/>
                  </a:moveTo>
                  <a:cubicBezTo>
                    <a:pt x="945540" y="487002"/>
                    <a:pt x="930585" y="533865"/>
                    <a:pt x="897915" y="557868"/>
                  </a:cubicBezTo>
                  <a:cubicBezTo>
                    <a:pt x="892676" y="561678"/>
                    <a:pt x="880008" y="571013"/>
                    <a:pt x="867816" y="571965"/>
                  </a:cubicBezTo>
                  <a:cubicBezTo>
                    <a:pt x="864387" y="572251"/>
                    <a:pt x="860958" y="571870"/>
                    <a:pt x="857719" y="570346"/>
                  </a:cubicBezTo>
                  <a:cubicBezTo>
                    <a:pt x="848480" y="566060"/>
                    <a:pt x="844384" y="554630"/>
                    <a:pt x="842479" y="545771"/>
                  </a:cubicBezTo>
                  <a:cubicBezTo>
                    <a:pt x="841336" y="540247"/>
                    <a:pt x="841146" y="535770"/>
                    <a:pt x="841050" y="534627"/>
                  </a:cubicBezTo>
                  <a:cubicBezTo>
                    <a:pt x="839050" y="498337"/>
                    <a:pt x="895819" y="471191"/>
                    <a:pt x="957255" y="442330"/>
                  </a:cubicBezTo>
                  <a:close/>
                </a:path>
              </a:pathLst>
            </a:custGeom>
            <a:solidFill>
              <a:srgbClr val="00D3B1"/>
            </a:solidFill>
            <a:ln w="9525" cap="flat">
              <a:noFill/>
              <a:prstDash val="solid"/>
              <a:miter/>
            </a:ln>
          </p:spPr>
          <p:txBody>
            <a:bodyPr rtlCol="0" anchor="ctr"/>
            <a:lstStyle/>
            <a:p>
              <a:endParaRPr lang="es-HN"/>
            </a:p>
          </p:txBody>
        </p:sp>
        <p:sp>
          <p:nvSpPr>
            <p:cNvPr id="204" name="Forma libre: forma 203">
              <a:extLst>
                <a:ext uri="{FF2B5EF4-FFF2-40B4-BE49-F238E27FC236}">
                  <a16:creationId xmlns:a16="http://schemas.microsoft.com/office/drawing/2014/main" id="{E93D610C-F57C-459C-B39D-AC312E885F0B}"/>
                </a:ext>
              </a:extLst>
            </p:cNvPr>
            <p:cNvSpPr/>
            <p:nvPr/>
          </p:nvSpPr>
          <p:spPr>
            <a:xfrm>
              <a:off x="6295071" y="5900918"/>
              <a:ext cx="1297400" cy="1098042"/>
            </a:xfrm>
            <a:custGeom>
              <a:avLst/>
              <a:gdLst>
                <a:gd name="connsiteX0" fmla="*/ 838676 w 1297400"/>
                <a:gd name="connsiteY0" fmla="*/ 1098042 h 1098042"/>
                <a:gd name="connsiteX1" fmla="*/ 880491 w 1297400"/>
                <a:gd name="connsiteY1" fmla="*/ 1092994 h 1098042"/>
                <a:gd name="connsiteX2" fmla="*/ 877443 w 1297400"/>
                <a:gd name="connsiteY2" fmla="*/ 1078230 h 1098042"/>
                <a:gd name="connsiteX3" fmla="*/ 834390 w 1297400"/>
                <a:gd name="connsiteY3" fmla="*/ 961930 h 1098042"/>
                <a:gd name="connsiteX4" fmla="*/ 851440 w 1297400"/>
                <a:gd name="connsiteY4" fmla="*/ 827246 h 1098042"/>
                <a:gd name="connsiteX5" fmla="*/ 875919 w 1297400"/>
                <a:gd name="connsiteY5" fmla="*/ 696658 h 1098042"/>
                <a:gd name="connsiteX6" fmla="*/ 896493 w 1297400"/>
                <a:gd name="connsiteY6" fmla="*/ 662178 h 1098042"/>
                <a:gd name="connsiteX7" fmla="*/ 958215 w 1297400"/>
                <a:gd name="connsiteY7" fmla="*/ 690467 h 1098042"/>
                <a:gd name="connsiteX8" fmla="*/ 1031081 w 1297400"/>
                <a:gd name="connsiteY8" fmla="*/ 704278 h 1098042"/>
                <a:gd name="connsiteX9" fmla="*/ 1016603 w 1297400"/>
                <a:gd name="connsiteY9" fmla="*/ 757142 h 1098042"/>
                <a:gd name="connsiteX10" fmla="*/ 1025747 w 1297400"/>
                <a:gd name="connsiteY10" fmla="*/ 848011 h 1098042"/>
                <a:gd name="connsiteX11" fmla="*/ 1035368 w 1297400"/>
                <a:gd name="connsiteY11" fmla="*/ 933164 h 1098042"/>
                <a:gd name="connsiteX12" fmla="*/ 1072610 w 1297400"/>
                <a:gd name="connsiteY12" fmla="*/ 979741 h 1098042"/>
                <a:gd name="connsiteX13" fmla="*/ 1073563 w 1297400"/>
                <a:gd name="connsiteY13" fmla="*/ 978599 h 1098042"/>
                <a:gd name="connsiteX14" fmla="*/ 1103567 w 1297400"/>
                <a:gd name="connsiteY14" fmla="*/ 951833 h 1098042"/>
                <a:gd name="connsiteX15" fmla="*/ 1104900 w 1297400"/>
                <a:gd name="connsiteY15" fmla="*/ 950976 h 1098042"/>
                <a:gd name="connsiteX16" fmla="*/ 1078897 w 1297400"/>
                <a:gd name="connsiteY16" fmla="*/ 921068 h 1098042"/>
                <a:gd name="connsiteX17" fmla="*/ 1068991 w 1297400"/>
                <a:gd name="connsiteY17" fmla="*/ 877538 h 1098042"/>
                <a:gd name="connsiteX18" fmla="*/ 1059561 w 1297400"/>
                <a:gd name="connsiteY18" fmla="*/ 793718 h 1098042"/>
                <a:gd name="connsiteX19" fmla="*/ 1071753 w 1297400"/>
                <a:gd name="connsiteY19" fmla="*/ 710756 h 1098042"/>
                <a:gd name="connsiteX20" fmla="*/ 1121474 w 1297400"/>
                <a:gd name="connsiteY20" fmla="*/ 729996 h 1098042"/>
                <a:gd name="connsiteX21" fmla="*/ 1230725 w 1297400"/>
                <a:gd name="connsiteY21" fmla="*/ 768668 h 1098042"/>
                <a:gd name="connsiteX22" fmla="*/ 1208342 w 1297400"/>
                <a:gd name="connsiteY22" fmla="*/ 726757 h 1098042"/>
                <a:gd name="connsiteX23" fmla="*/ 1161193 w 1297400"/>
                <a:gd name="connsiteY23" fmla="*/ 709232 h 1098042"/>
                <a:gd name="connsiteX24" fmla="*/ 1091375 w 1297400"/>
                <a:gd name="connsiteY24" fmla="*/ 674275 h 1098042"/>
                <a:gd name="connsiteX25" fmla="*/ 1128331 w 1297400"/>
                <a:gd name="connsiteY25" fmla="*/ 609314 h 1098042"/>
                <a:gd name="connsiteX26" fmla="*/ 1154239 w 1297400"/>
                <a:gd name="connsiteY26" fmla="*/ 572548 h 1098042"/>
                <a:gd name="connsiteX27" fmla="*/ 1192435 w 1297400"/>
                <a:gd name="connsiteY27" fmla="*/ 553593 h 1098042"/>
                <a:gd name="connsiteX28" fmla="*/ 1252919 w 1297400"/>
                <a:gd name="connsiteY28" fmla="*/ 506540 h 1098042"/>
                <a:gd name="connsiteX29" fmla="*/ 1297400 w 1297400"/>
                <a:gd name="connsiteY29" fmla="*/ 482727 h 1098042"/>
                <a:gd name="connsiteX30" fmla="*/ 1283684 w 1297400"/>
                <a:gd name="connsiteY30" fmla="*/ 467297 h 1098042"/>
                <a:gd name="connsiteX31" fmla="*/ 1279398 w 1297400"/>
                <a:gd name="connsiteY31" fmla="*/ 456438 h 1098042"/>
                <a:gd name="connsiteX32" fmla="*/ 1251680 w 1297400"/>
                <a:gd name="connsiteY32" fmla="*/ 468344 h 1098042"/>
                <a:gd name="connsiteX33" fmla="*/ 1176338 w 1297400"/>
                <a:gd name="connsiteY33" fmla="*/ 519874 h 1098042"/>
                <a:gd name="connsiteX34" fmla="*/ 1110139 w 1297400"/>
                <a:gd name="connsiteY34" fmla="*/ 564928 h 1098042"/>
                <a:gd name="connsiteX35" fmla="*/ 1057275 w 1297400"/>
                <a:gd name="connsiteY35" fmla="*/ 655606 h 1098042"/>
                <a:gd name="connsiteX36" fmla="*/ 1050893 w 1297400"/>
                <a:gd name="connsiteY36" fmla="*/ 666845 h 1098042"/>
                <a:gd name="connsiteX37" fmla="*/ 988695 w 1297400"/>
                <a:gd name="connsiteY37" fmla="*/ 659035 h 1098042"/>
                <a:gd name="connsiteX38" fmla="*/ 927163 w 1297400"/>
                <a:gd name="connsiteY38" fmla="*/ 634270 h 1098042"/>
                <a:gd name="connsiteX39" fmla="*/ 959453 w 1297400"/>
                <a:gd name="connsiteY39" fmla="*/ 611600 h 1098042"/>
                <a:gd name="connsiteX40" fmla="*/ 1023842 w 1297400"/>
                <a:gd name="connsiteY40" fmla="*/ 517684 h 1098042"/>
                <a:gd name="connsiteX41" fmla="*/ 1119093 w 1297400"/>
                <a:gd name="connsiteY41" fmla="*/ 313944 h 1098042"/>
                <a:gd name="connsiteX42" fmla="*/ 1106519 w 1297400"/>
                <a:gd name="connsiteY42" fmla="*/ 303752 h 1098042"/>
                <a:gd name="connsiteX43" fmla="*/ 1100614 w 1297400"/>
                <a:gd name="connsiteY43" fmla="*/ 298990 h 1098042"/>
                <a:gd name="connsiteX44" fmla="*/ 1010793 w 1297400"/>
                <a:gd name="connsiteY44" fmla="*/ 455105 h 1098042"/>
                <a:gd name="connsiteX45" fmla="*/ 940689 w 1297400"/>
                <a:gd name="connsiteY45" fmla="*/ 583216 h 1098042"/>
                <a:gd name="connsiteX46" fmla="*/ 890683 w 1297400"/>
                <a:gd name="connsiteY46" fmla="*/ 617601 h 1098042"/>
                <a:gd name="connsiteX47" fmla="*/ 765048 w 1297400"/>
                <a:gd name="connsiteY47" fmla="*/ 623507 h 1098042"/>
                <a:gd name="connsiteX48" fmla="*/ 662750 w 1297400"/>
                <a:gd name="connsiteY48" fmla="*/ 635508 h 1098042"/>
                <a:gd name="connsiteX49" fmla="*/ 678752 w 1297400"/>
                <a:gd name="connsiteY49" fmla="*/ 576739 h 1098042"/>
                <a:gd name="connsiteX50" fmla="*/ 700373 w 1297400"/>
                <a:gd name="connsiteY50" fmla="*/ 542068 h 1098042"/>
                <a:gd name="connsiteX51" fmla="*/ 702659 w 1297400"/>
                <a:gd name="connsiteY51" fmla="*/ 538544 h 1098042"/>
                <a:gd name="connsiteX52" fmla="*/ 692563 w 1297400"/>
                <a:gd name="connsiteY52" fmla="*/ 536924 h 1098042"/>
                <a:gd name="connsiteX53" fmla="*/ 677323 w 1297400"/>
                <a:gd name="connsiteY53" fmla="*/ 512350 h 1098042"/>
                <a:gd name="connsiteX54" fmla="*/ 627983 w 1297400"/>
                <a:gd name="connsiteY54" fmla="*/ 598932 h 1098042"/>
                <a:gd name="connsiteX55" fmla="*/ 623983 w 1297400"/>
                <a:gd name="connsiteY55" fmla="*/ 616268 h 1098042"/>
                <a:gd name="connsiteX56" fmla="*/ 615791 w 1297400"/>
                <a:gd name="connsiteY56" fmla="*/ 609505 h 1098042"/>
                <a:gd name="connsiteX57" fmla="*/ 565404 w 1297400"/>
                <a:gd name="connsiteY57" fmla="*/ 544544 h 1098042"/>
                <a:gd name="connsiteX58" fmla="*/ 514350 w 1297400"/>
                <a:gd name="connsiteY58" fmla="*/ 504444 h 1098042"/>
                <a:gd name="connsiteX59" fmla="*/ 475297 w 1297400"/>
                <a:gd name="connsiteY59" fmla="*/ 483775 h 1098042"/>
                <a:gd name="connsiteX60" fmla="*/ 537496 w 1297400"/>
                <a:gd name="connsiteY60" fmla="*/ 423672 h 1098042"/>
                <a:gd name="connsiteX61" fmla="*/ 646652 w 1297400"/>
                <a:gd name="connsiteY61" fmla="*/ 356616 h 1098042"/>
                <a:gd name="connsiteX62" fmla="*/ 759047 w 1297400"/>
                <a:gd name="connsiteY62" fmla="*/ 304514 h 1098042"/>
                <a:gd name="connsiteX63" fmla="*/ 841058 w 1297400"/>
                <a:gd name="connsiteY63" fmla="*/ 218313 h 1098042"/>
                <a:gd name="connsiteX64" fmla="*/ 871156 w 1297400"/>
                <a:gd name="connsiteY64" fmla="*/ 187833 h 1098042"/>
                <a:gd name="connsiteX65" fmla="*/ 829247 w 1297400"/>
                <a:gd name="connsiteY65" fmla="*/ 170688 h 1098042"/>
                <a:gd name="connsiteX66" fmla="*/ 780383 w 1297400"/>
                <a:gd name="connsiteY66" fmla="*/ 225933 h 1098042"/>
                <a:gd name="connsiteX67" fmla="*/ 695611 w 1297400"/>
                <a:gd name="connsiteY67" fmla="*/ 293942 h 1098042"/>
                <a:gd name="connsiteX68" fmla="*/ 589788 w 1297400"/>
                <a:gd name="connsiteY68" fmla="*/ 330803 h 1098042"/>
                <a:gd name="connsiteX69" fmla="*/ 457295 w 1297400"/>
                <a:gd name="connsiteY69" fmla="*/ 440341 h 1098042"/>
                <a:gd name="connsiteX70" fmla="*/ 450056 w 1297400"/>
                <a:gd name="connsiteY70" fmla="*/ 377952 h 1098042"/>
                <a:gd name="connsiteX71" fmla="*/ 456914 w 1297400"/>
                <a:gd name="connsiteY71" fmla="*/ 241268 h 1098042"/>
                <a:gd name="connsiteX72" fmla="*/ 493205 w 1297400"/>
                <a:gd name="connsiteY72" fmla="*/ 112967 h 1098042"/>
                <a:gd name="connsiteX73" fmla="*/ 512826 w 1297400"/>
                <a:gd name="connsiteY73" fmla="*/ 1143 h 1098042"/>
                <a:gd name="connsiteX74" fmla="*/ 502539 w 1297400"/>
                <a:gd name="connsiteY74" fmla="*/ 476 h 1098042"/>
                <a:gd name="connsiteX75" fmla="*/ 499586 w 1297400"/>
                <a:gd name="connsiteY75" fmla="*/ 0 h 1098042"/>
                <a:gd name="connsiteX76" fmla="*/ 489776 w 1297400"/>
                <a:gd name="connsiteY76" fmla="*/ 54197 h 1098042"/>
                <a:gd name="connsiteX77" fmla="*/ 473297 w 1297400"/>
                <a:gd name="connsiteY77" fmla="*/ 113824 h 1098042"/>
                <a:gd name="connsiteX78" fmla="*/ 437769 w 1297400"/>
                <a:gd name="connsiteY78" fmla="*/ 232600 h 1098042"/>
                <a:gd name="connsiteX79" fmla="*/ 424625 w 1297400"/>
                <a:gd name="connsiteY79" fmla="*/ 347186 h 1098042"/>
                <a:gd name="connsiteX80" fmla="*/ 432911 w 1297400"/>
                <a:gd name="connsiteY80" fmla="*/ 449294 h 1098042"/>
                <a:gd name="connsiteX81" fmla="*/ 400717 w 1297400"/>
                <a:gd name="connsiteY81" fmla="*/ 409385 h 1098042"/>
                <a:gd name="connsiteX82" fmla="*/ 333756 w 1297400"/>
                <a:gd name="connsiteY82" fmla="*/ 330898 h 1098042"/>
                <a:gd name="connsiteX83" fmla="*/ 343186 w 1297400"/>
                <a:gd name="connsiteY83" fmla="*/ 316706 h 1098042"/>
                <a:gd name="connsiteX84" fmla="*/ 361760 w 1297400"/>
                <a:gd name="connsiteY84" fmla="*/ 236125 h 1098042"/>
                <a:gd name="connsiteX85" fmla="*/ 367475 w 1297400"/>
                <a:gd name="connsiteY85" fmla="*/ 191643 h 1098042"/>
                <a:gd name="connsiteX86" fmla="*/ 337280 w 1297400"/>
                <a:gd name="connsiteY86" fmla="*/ 197453 h 1098042"/>
                <a:gd name="connsiteX87" fmla="*/ 333089 w 1297400"/>
                <a:gd name="connsiteY87" fmla="*/ 219742 h 1098042"/>
                <a:gd name="connsiteX88" fmla="*/ 317373 w 1297400"/>
                <a:gd name="connsiteY88" fmla="*/ 288893 h 1098042"/>
                <a:gd name="connsiteX89" fmla="*/ 305086 w 1297400"/>
                <a:gd name="connsiteY89" fmla="*/ 309563 h 1098042"/>
                <a:gd name="connsiteX90" fmla="*/ 171260 w 1297400"/>
                <a:gd name="connsiteY90" fmla="*/ 263271 h 1098042"/>
                <a:gd name="connsiteX91" fmla="*/ 51340 w 1297400"/>
                <a:gd name="connsiteY91" fmla="*/ 147828 h 1098042"/>
                <a:gd name="connsiteX92" fmla="*/ 14097 w 1297400"/>
                <a:gd name="connsiteY92" fmla="*/ 106966 h 1098042"/>
                <a:gd name="connsiteX93" fmla="*/ 6096 w 1297400"/>
                <a:gd name="connsiteY93" fmla="*/ 118872 h 1098042"/>
                <a:gd name="connsiteX94" fmla="*/ 0 w 1297400"/>
                <a:gd name="connsiteY94" fmla="*/ 124873 h 1098042"/>
                <a:gd name="connsiteX95" fmla="*/ 77724 w 1297400"/>
                <a:gd name="connsiteY95" fmla="*/ 233744 h 1098042"/>
                <a:gd name="connsiteX96" fmla="*/ 217075 w 1297400"/>
                <a:gd name="connsiteY96" fmla="*/ 310515 h 1098042"/>
                <a:gd name="connsiteX97" fmla="*/ 278987 w 1297400"/>
                <a:gd name="connsiteY97" fmla="*/ 336137 h 1098042"/>
                <a:gd name="connsiteX98" fmla="*/ 270986 w 1297400"/>
                <a:gd name="connsiteY98" fmla="*/ 344043 h 1098042"/>
                <a:gd name="connsiteX99" fmla="*/ 240125 w 1297400"/>
                <a:gd name="connsiteY99" fmla="*/ 386239 h 1098042"/>
                <a:gd name="connsiteX100" fmla="*/ 201168 w 1297400"/>
                <a:gd name="connsiteY100" fmla="*/ 431197 h 1098042"/>
                <a:gd name="connsiteX101" fmla="*/ 135255 w 1297400"/>
                <a:gd name="connsiteY101" fmla="*/ 443103 h 1098042"/>
                <a:gd name="connsiteX102" fmla="*/ 71438 w 1297400"/>
                <a:gd name="connsiteY102" fmla="*/ 441293 h 1098042"/>
                <a:gd name="connsiteX103" fmla="*/ 46958 w 1297400"/>
                <a:gd name="connsiteY103" fmla="*/ 444341 h 1098042"/>
                <a:gd name="connsiteX104" fmla="*/ 44387 w 1297400"/>
                <a:gd name="connsiteY104" fmla="*/ 461867 h 1098042"/>
                <a:gd name="connsiteX105" fmla="*/ 14002 w 1297400"/>
                <a:gd name="connsiteY105" fmla="*/ 491395 h 1098042"/>
                <a:gd name="connsiteX106" fmla="*/ 49530 w 1297400"/>
                <a:gd name="connsiteY106" fmla="*/ 485299 h 1098042"/>
                <a:gd name="connsiteX107" fmla="*/ 138113 w 1297400"/>
                <a:gd name="connsiteY107" fmla="*/ 482251 h 1098042"/>
                <a:gd name="connsiteX108" fmla="*/ 253079 w 1297400"/>
                <a:gd name="connsiteY108" fmla="*/ 432721 h 1098042"/>
                <a:gd name="connsiteX109" fmla="*/ 295085 w 1297400"/>
                <a:gd name="connsiteY109" fmla="*/ 371094 h 1098042"/>
                <a:gd name="connsiteX110" fmla="*/ 308896 w 1297400"/>
                <a:gd name="connsiteY110" fmla="*/ 356997 h 1098042"/>
                <a:gd name="connsiteX111" fmla="*/ 345948 w 1297400"/>
                <a:gd name="connsiteY111" fmla="*/ 395954 h 1098042"/>
                <a:gd name="connsiteX112" fmla="*/ 406527 w 1297400"/>
                <a:gd name="connsiteY112" fmla="*/ 474916 h 1098042"/>
                <a:gd name="connsiteX113" fmla="*/ 334613 w 1297400"/>
                <a:gd name="connsiteY113" fmla="*/ 521589 h 1098042"/>
                <a:gd name="connsiteX114" fmla="*/ 254603 w 1297400"/>
                <a:gd name="connsiteY114" fmla="*/ 601790 h 1098042"/>
                <a:gd name="connsiteX115" fmla="*/ 169164 w 1297400"/>
                <a:gd name="connsiteY115" fmla="*/ 672370 h 1098042"/>
                <a:gd name="connsiteX116" fmla="*/ 126873 w 1297400"/>
                <a:gd name="connsiteY116" fmla="*/ 726853 h 1098042"/>
                <a:gd name="connsiteX117" fmla="*/ 131731 w 1297400"/>
                <a:gd name="connsiteY117" fmla="*/ 724376 h 1098042"/>
                <a:gd name="connsiteX118" fmla="*/ 163259 w 1297400"/>
                <a:gd name="connsiteY118" fmla="*/ 736378 h 1098042"/>
                <a:gd name="connsiteX119" fmla="*/ 164783 w 1297400"/>
                <a:gd name="connsiteY119" fmla="*/ 739997 h 1098042"/>
                <a:gd name="connsiteX120" fmla="*/ 200596 w 1297400"/>
                <a:gd name="connsiteY120" fmla="*/ 705898 h 1098042"/>
                <a:gd name="connsiteX121" fmla="*/ 249269 w 1297400"/>
                <a:gd name="connsiteY121" fmla="*/ 665798 h 1098042"/>
                <a:gd name="connsiteX122" fmla="*/ 341090 w 1297400"/>
                <a:gd name="connsiteY122" fmla="*/ 578834 h 1098042"/>
                <a:gd name="connsiteX123" fmla="*/ 429768 w 1297400"/>
                <a:gd name="connsiteY123" fmla="*/ 513874 h 1098042"/>
                <a:gd name="connsiteX124" fmla="*/ 375380 w 1297400"/>
                <a:gd name="connsiteY124" fmla="*/ 719423 h 1098042"/>
                <a:gd name="connsiteX125" fmla="*/ 361950 w 1297400"/>
                <a:gd name="connsiteY125" fmla="*/ 837343 h 1098042"/>
                <a:gd name="connsiteX126" fmla="*/ 350139 w 1297400"/>
                <a:gd name="connsiteY126" fmla="*/ 928307 h 1098042"/>
                <a:gd name="connsiteX127" fmla="*/ 388715 w 1297400"/>
                <a:gd name="connsiteY127" fmla="*/ 933831 h 1098042"/>
                <a:gd name="connsiteX128" fmla="*/ 401288 w 1297400"/>
                <a:gd name="connsiteY128" fmla="*/ 753713 h 1098042"/>
                <a:gd name="connsiteX129" fmla="*/ 456343 w 1297400"/>
                <a:gd name="connsiteY129" fmla="*/ 516445 h 1098042"/>
                <a:gd name="connsiteX130" fmla="*/ 493395 w 1297400"/>
                <a:gd name="connsiteY130" fmla="*/ 535972 h 1098042"/>
                <a:gd name="connsiteX131" fmla="*/ 550450 w 1297400"/>
                <a:gd name="connsiteY131" fmla="*/ 588836 h 1098042"/>
                <a:gd name="connsiteX132" fmla="*/ 621221 w 1297400"/>
                <a:gd name="connsiteY132" fmla="*/ 659606 h 1098042"/>
                <a:gd name="connsiteX133" fmla="*/ 621506 w 1297400"/>
                <a:gd name="connsiteY133" fmla="*/ 768001 h 1098042"/>
                <a:gd name="connsiteX134" fmla="*/ 580263 w 1297400"/>
                <a:gd name="connsiteY134" fmla="*/ 857917 h 1098042"/>
                <a:gd name="connsiteX135" fmla="*/ 537401 w 1297400"/>
                <a:gd name="connsiteY135" fmla="*/ 927068 h 1098042"/>
                <a:gd name="connsiteX136" fmla="*/ 526733 w 1297400"/>
                <a:gd name="connsiteY136" fmla="*/ 983647 h 1098042"/>
                <a:gd name="connsiteX137" fmla="*/ 536067 w 1297400"/>
                <a:gd name="connsiteY137" fmla="*/ 992029 h 1098042"/>
                <a:gd name="connsiteX138" fmla="*/ 576167 w 1297400"/>
                <a:gd name="connsiteY138" fmla="*/ 1011269 h 1098042"/>
                <a:gd name="connsiteX139" fmla="*/ 587121 w 1297400"/>
                <a:gd name="connsiteY139" fmla="*/ 932688 h 1098042"/>
                <a:gd name="connsiteX140" fmla="*/ 629603 w 1297400"/>
                <a:gd name="connsiteY140" fmla="*/ 869823 h 1098042"/>
                <a:gd name="connsiteX141" fmla="*/ 659797 w 1297400"/>
                <a:gd name="connsiteY141" fmla="*/ 804482 h 1098042"/>
                <a:gd name="connsiteX142" fmla="*/ 669608 w 1297400"/>
                <a:gd name="connsiteY142" fmla="*/ 728567 h 1098042"/>
                <a:gd name="connsiteX143" fmla="*/ 663988 w 1297400"/>
                <a:gd name="connsiteY143" fmla="*/ 676275 h 1098042"/>
                <a:gd name="connsiteX144" fmla="*/ 800291 w 1297400"/>
                <a:gd name="connsiteY144" fmla="*/ 651796 h 1098042"/>
                <a:gd name="connsiteX145" fmla="*/ 860298 w 1297400"/>
                <a:gd name="connsiteY145" fmla="*/ 648557 h 1098042"/>
                <a:gd name="connsiteX146" fmla="*/ 850106 w 1297400"/>
                <a:gd name="connsiteY146" fmla="*/ 664655 h 1098042"/>
                <a:gd name="connsiteX147" fmla="*/ 815245 w 1297400"/>
                <a:gd name="connsiteY147" fmla="*/ 800005 h 1098042"/>
                <a:gd name="connsiteX148" fmla="*/ 793718 w 1297400"/>
                <a:gd name="connsiteY148" fmla="*/ 933355 h 1098042"/>
                <a:gd name="connsiteX149" fmla="*/ 827151 w 1297400"/>
                <a:gd name="connsiteY149" fmla="*/ 1057370 h 1098042"/>
                <a:gd name="connsiteX150" fmla="*/ 838676 w 1297400"/>
                <a:gd name="connsiteY150" fmla="*/ 1098042 h 109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97400" h="1098042">
                  <a:moveTo>
                    <a:pt x="838676" y="1098042"/>
                  </a:moveTo>
                  <a:cubicBezTo>
                    <a:pt x="853250" y="1097566"/>
                    <a:pt x="867347" y="1095947"/>
                    <a:pt x="880491" y="1092994"/>
                  </a:cubicBezTo>
                  <a:cubicBezTo>
                    <a:pt x="879634" y="1088041"/>
                    <a:pt x="878586" y="1083183"/>
                    <a:pt x="877443" y="1078230"/>
                  </a:cubicBezTo>
                  <a:cubicBezTo>
                    <a:pt x="867537" y="1037653"/>
                    <a:pt x="838962" y="1003745"/>
                    <a:pt x="834390" y="961930"/>
                  </a:cubicBezTo>
                  <a:cubicBezTo>
                    <a:pt x="829342" y="917162"/>
                    <a:pt x="845534" y="871347"/>
                    <a:pt x="851440" y="827246"/>
                  </a:cubicBezTo>
                  <a:cubicBezTo>
                    <a:pt x="857250" y="783527"/>
                    <a:pt x="859060" y="737997"/>
                    <a:pt x="875919" y="696658"/>
                  </a:cubicBezTo>
                  <a:cubicBezTo>
                    <a:pt x="881539" y="682943"/>
                    <a:pt x="888492" y="671798"/>
                    <a:pt x="896493" y="662178"/>
                  </a:cubicBezTo>
                  <a:cubicBezTo>
                    <a:pt x="916972" y="672084"/>
                    <a:pt x="936593" y="683228"/>
                    <a:pt x="958215" y="690467"/>
                  </a:cubicBezTo>
                  <a:cubicBezTo>
                    <a:pt x="982218" y="698564"/>
                    <a:pt x="1006697" y="701231"/>
                    <a:pt x="1031081" y="704278"/>
                  </a:cubicBezTo>
                  <a:cubicBezTo>
                    <a:pt x="1023556" y="721043"/>
                    <a:pt x="1018032" y="738473"/>
                    <a:pt x="1016603" y="757142"/>
                  </a:cubicBezTo>
                  <a:cubicBezTo>
                    <a:pt x="1014317" y="787908"/>
                    <a:pt x="1023842" y="817531"/>
                    <a:pt x="1025747" y="848011"/>
                  </a:cubicBezTo>
                  <a:cubicBezTo>
                    <a:pt x="1027652" y="876872"/>
                    <a:pt x="1023366" y="905923"/>
                    <a:pt x="1035368" y="933164"/>
                  </a:cubicBezTo>
                  <a:cubicBezTo>
                    <a:pt x="1042130" y="948499"/>
                    <a:pt x="1060704" y="963644"/>
                    <a:pt x="1072610" y="979741"/>
                  </a:cubicBezTo>
                  <a:cubicBezTo>
                    <a:pt x="1072991" y="979361"/>
                    <a:pt x="1073277" y="978980"/>
                    <a:pt x="1073563" y="978599"/>
                  </a:cubicBezTo>
                  <a:cubicBezTo>
                    <a:pt x="1084326" y="966311"/>
                    <a:pt x="1094423" y="958024"/>
                    <a:pt x="1103567" y="951833"/>
                  </a:cubicBezTo>
                  <a:cubicBezTo>
                    <a:pt x="1104043" y="951548"/>
                    <a:pt x="1104424" y="951262"/>
                    <a:pt x="1104900" y="950976"/>
                  </a:cubicBezTo>
                  <a:cubicBezTo>
                    <a:pt x="1096232" y="940975"/>
                    <a:pt x="1085945" y="932212"/>
                    <a:pt x="1078897" y="921068"/>
                  </a:cubicBezTo>
                  <a:cubicBezTo>
                    <a:pt x="1070515" y="907828"/>
                    <a:pt x="1069562" y="892874"/>
                    <a:pt x="1068991" y="877538"/>
                  </a:cubicBezTo>
                  <a:cubicBezTo>
                    <a:pt x="1067943" y="848773"/>
                    <a:pt x="1064228" y="822007"/>
                    <a:pt x="1059561" y="793718"/>
                  </a:cubicBezTo>
                  <a:cubicBezTo>
                    <a:pt x="1054418" y="762667"/>
                    <a:pt x="1058989" y="737711"/>
                    <a:pt x="1071753" y="710756"/>
                  </a:cubicBezTo>
                  <a:cubicBezTo>
                    <a:pt x="1088708" y="714565"/>
                    <a:pt x="1105472" y="720281"/>
                    <a:pt x="1121474" y="729996"/>
                  </a:cubicBezTo>
                  <a:cubicBezTo>
                    <a:pt x="1155954" y="750761"/>
                    <a:pt x="1191768" y="770001"/>
                    <a:pt x="1230725" y="768668"/>
                  </a:cubicBezTo>
                  <a:cubicBezTo>
                    <a:pt x="1234154" y="757142"/>
                    <a:pt x="1222343" y="743617"/>
                    <a:pt x="1208342" y="726757"/>
                  </a:cubicBezTo>
                  <a:cubicBezTo>
                    <a:pt x="1192530" y="724376"/>
                    <a:pt x="1177385" y="718852"/>
                    <a:pt x="1161193" y="709232"/>
                  </a:cubicBezTo>
                  <a:cubicBezTo>
                    <a:pt x="1138143" y="695515"/>
                    <a:pt x="1116806" y="681990"/>
                    <a:pt x="1091375" y="674275"/>
                  </a:cubicBezTo>
                  <a:cubicBezTo>
                    <a:pt x="1103567" y="652558"/>
                    <a:pt x="1116044" y="630936"/>
                    <a:pt x="1128331" y="609314"/>
                  </a:cubicBezTo>
                  <a:cubicBezTo>
                    <a:pt x="1135571" y="596456"/>
                    <a:pt x="1142619" y="582168"/>
                    <a:pt x="1154239" y="572548"/>
                  </a:cubicBezTo>
                  <a:cubicBezTo>
                    <a:pt x="1165384" y="563308"/>
                    <a:pt x="1179481" y="559594"/>
                    <a:pt x="1192435" y="553593"/>
                  </a:cubicBezTo>
                  <a:cubicBezTo>
                    <a:pt x="1216533" y="542353"/>
                    <a:pt x="1232059" y="522351"/>
                    <a:pt x="1252919" y="506540"/>
                  </a:cubicBezTo>
                  <a:cubicBezTo>
                    <a:pt x="1266920" y="495967"/>
                    <a:pt x="1281970" y="489109"/>
                    <a:pt x="1297400" y="482727"/>
                  </a:cubicBezTo>
                  <a:cubicBezTo>
                    <a:pt x="1292924" y="479203"/>
                    <a:pt x="1288161" y="475393"/>
                    <a:pt x="1283684" y="467297"/>
                  </a:cubicBezTo>
                  <a:cubicBezTo>
                    <a:pt x="1281684" y="463582"/>
                    <a:pt x="1280255" y="459962"/>
                    <a:pt x="1279398" y="456438"/>
                  </a:cubicBezTo>
                  <a:cubicBezTo>
                    <a:pt x="1269778" y="459677"/>
                    <a:pt x="1260443" y="463772"/>
                    <a:pt x="1251680" y="468344"/>
                  </a:cubicBezTo>
                  <a:cubicBezTo>
                    <a:pt x="1224439" y="482536"/>
                    <a:pt x="1204531" y="508064"/>
                    <a:pt x="1176338" y="519874"/>
                  </a:cubicBezTo>
                  <a:cubicBezTo>
                    <a:pt x="1148810" y="531400"/>
                    <a:pt x="1127855" y="539686"/>
                    <a:pt x="1110139" y="564928"/>
                  </a:cubicBezTo>
                  <a:cubicBezTo>
                    <a:pt x="1090136" y="593312"/>
                    <a:pt x="1074515" y="625411"/>
                    <a:pt x="1057275" y="655606"/>
                  </a:cubicBezTo>
                  <a:cubicBezTo>
                    <a:pt x="1055084" y="659320"/>
                    <a:pt x="1052989" y="663131"/>
                    <a:pt x="1050893" y="666845"/>
                  </a:cubicBezTo>
                  <a:cubicBezTo>
                    <a:pt x="1030034" y="664559"/>
                    <a:pt x="1009174" y="663321"/>
                    <a:pt x="988695" y="659035"/>
                  </a:cubicBezTo>
                  <a:cubicBezTo>
                    <a:pt x="966597" y="654368"/>
                    <a:pt x="946976" y="644271"/>
                    <a:pt x="927163" y="634270"/>
                  </a:cubicBezTo>
                  <a:cubicBezTo>
                    <a:pt x="937165" y="626745"/>
                    <a:pt x="947928" y="619601"/>
                    <a:pt x="959453" y="611600"/>
                  </a:cubicBezTo>
                  <a:cubicBezTo>
                    <a:pt x="993077" y="588169"/>
                    <a:pt x="1010793" y="555784"/>
                    <a:pt x="1023842" y="517684"/>
                  </a:cubicBezTo>
                  <a:cubicBezTo>
                    <a:pt x="1047560" y="448151"/>
                    <a:pt x="1057942" y="358997"/>
                    <a:pt x="1119093" y="313944"/>
                  </a:cubicBezTo>
                  <a:cubicBezTo>
                    <a:pt x="1115282" y="310896"/>
                    <a:pt x="1111091" y="307467"/>
                    <a:pt x="1106519" y="303752"/>
                  </a:cubicBezTo>
                  <a:cubicBezTo>
                    <a:pt x="1104519" y="302133"/>
                    <a:pt x="1102519" y="300514"/>
                    <a:pt x="1100614" y="298990"/>
                  </a:cubicBezTo>
                  <a:cubicBezTo>
                    <a:pt x="1051465" y="332708"/>
                    <a:pt x="1028033" y="398907"/>
                    <a:pt x="1010793" y="455105"/>
                  </a:cubicBezTo>
                  <a:cubicBezTo>
                    <a:pt x="996410" y="502348"/>
                    <a:pt x="984313" y="554355"/>
                    <a:pt x="940689" y="583216"/>
                  </a:cubicBezTo>
                  <a:cubicBezTo>
                    <a:pt x="922687" y="595027"/>
                    <a:pt x="905828" y="605409"/>
                    <a:pt x="890683" y="617601"/>
                  </a:cubicBezTo>
                  <a:cubicBezTo>
                    <a:pt x="847725" y="602266"/>
                    <a:pt x="808672" y="608266"/>
                    <a:pt x="765048" y="623507"/>
                  </a:cubicBezTo>
                  <a:cubicBezTo>
                    <a:pt x="728853" y="636175"/>
                    <a:pt x="695039" y="643985"/>
                    <a:pt x="662750" y="635508"/>
                  </a:cubicBezTo>
                  <a:cubicBezTo>
                    <a:pt x="664464" y="615124"/>
                    <a:pt x="669988" y="595217"/>
                    <a:pt x="678752" y="576739"/>
                  </a:cubicBezTo>
                  <a:cubicBezTo>
                    <a:pt x="684657" y="564166"/>
                    <a:pt x="692182" y="553212"/>
                    <a:pt x="700373" y="542068"/>
                  </a:cubicBezTo>
                  <a:cubicBezTo>
                    <a:pt x="701040" y="541211"/>
                    <a:pt x="701802" y="539877"/>
                    <a:pt x="702659" y="538544"/>
                  </a:cubicBezTo>
                  <a:cubicBezTo>
                    <a:pt x="699230" y="538829"/>
                    <a:pt x="695801" y="538448"/>
                    <a:pt x="692563" y="536924"/>
                  </a:cubicBezTo>
                  <a:cubicBezTo>
                    <a:pt x="683324" y="532638"/>
                    <a:pt x="679228" y="521208"/>
                    <a:pt x="677323" y="512350"/>
                  </a:cubicBezTo>
                  <a:cubicBezTo>
                    <a:pt x="652653" y="533305"/>
                    <a:pt x="633794" y="579025"/>
                    <a:pt x="627983" y="598932"/>
                  </a:cubicBezTo>
                  <a:cubicBezTo>
                    <a:pt x="626269" y="604742"/>
                    <a:pt x="625030" y="610457"/>
                    <a:pt x="623983" y="616268"/>
                  </a:cubicBezTo>
                  <a:cubicBezTo>
                    <a:pt x="621221" y="614172"/>
                    <a:pt x="618458" y="611981"/>
                    <a:pt x="615791" y="609505"/>
                  </a:cubicBezTo>
                  <a:cubicBezTo>
                    <a:pt x="594836" y="590931"/>
                    <a:pt x="582739" y="566166"/>
                    <a:pt x="565404" y="544544"/>
                  </a:cubicBezTo>
                  <a:cubicBezTo>
                    <a:pt x="551307" y="527018"/>
                    <a:pt x="534353" y="514636"/>
                    <a:pt x="514350" y="504444"/>
                  </a:cubicBezTo>
                  <a:cubicBezTo>
                    <a:pt x="500825" y="497491"/>
                    <a:pt x="487775" y="491204"/>
                    <a:pt x="475297" y="483775"/>
                  </a:cubicBezTo>
                  <a:cubicBezTo>
                    <a:pt x="497872" y="465963"/>
                    <a:pt x="517493" y="445389"/>
                    <a:pt x="537496" y="423672"/>
                  </a:cubicBezTo>
                  <a:cubicBezTo>
                    <a:pt x="569690" y="388715"/>
                    <a:pt x="601409" y="369951"/>
                    <a:pt x="646652" y="356616"/>
                  </a:cubicBezTo>
                  <a:cubicBezTo>
                    <a:pt x="687038" y="344805"/>
                    <a:pt x="724948" y="329946"/>
                    <a:pt x="759047" y="304514"/>
                  </a:cubicBezTo>
                  <a:cubicBezTo>
                    <a:pt x="791623" y="280225"/>
                    <a:pt x="815245" y="249174"/>
                    <a:pt x="841058" y="218313"/>
                  </a:cubicBezTo>
                  <a:cubicBezTo>
                    <a:pt x="850487" y="207073"/>
                    <a:pt x="860393" y="196501"/>
                    <a:pt x="871156" y="187833"/>
                  </a:cubicBezTo>
                  <a:cubicBezTo>
                    <a:pt x="856488" y="183071"/>
                    <a:pt x="842963" y="181642"/>
                    <a:pt x="829247" y="170688"/>
                  </a:cubicBezTo>
                  <a:cubicBezTo>
                    <a:pt x="810768" y="189071"/>
                    <a:pt x="794480" y="209264"/>
                    <a:pt x="780383" y="225933"/>
                  </a:cubicBezTo>
                  <a:cubicBezTo>
                    <a:pt x="756666" y="254032"/>
                    <a:pt x="728567" y="277463"/>
                    <a:pt x="695611" y="293942"/>
                  </a:cubicBezTo>
                  <a:cubicBezTo>
                    <a:pt x="661797" y="310706"/>
                    <a:pt x="624269" y="316135"/>
                    <a:pt x="589788" y="330803"/>
                  </a:cubicBezTo>
                  <a:cubicBezTo>
                    <a:pt x="535400" y="353854"/>
                    <a:pt x="501015" y="402812"/>
                    <a:pt x="457295" y="440341"/>
                  </a:cubicBezTo>
                  <a:cubicBezTo>
                    <a:pt x="455486" y="419672"/>
                    <a:pt x="452723" y="399002"/>
                    <a:pt x="450056" y="377952"/>
                  </a:cubicBezTo>
                  <a:cubicBezTo>
                    <a:pt x="444151" y="331470"/>
                    <a:pt x="446627" y="286988"/>
                    <a:pt x="456914" y="241268"/>
                  </a:cubicBezTo>
                  <a:cubicBezTo>
                    <a:pt x="466630" y="197834"/>
                    <a:pt x="481298" y="155734"/>
                    <a:pt x="493205" y="112967"/>
                  </a:cubicBezTo>
                  <a:cubicBezTo>
                    <a:pt x="502634" y="78962"/>
                    <a:pt x="515874" y="37719"/>
                    <a:pt x="512826" y="1143"/>
                  </a:cubicBezTo>
                  <a:cubicBezTo>
                    <a:pt x="509588" y="1238"/>
                    <a:pt x="506159" y="1048"/>
                    <a:pt x="502539" y="476"/>
                  </a:cubicBezTo>
                  <a:cubicBezTo>
                    <a:pt x="501491" y="286"/>
                    <a:pt x="500539" y="190"/>
                    <a:pt x="499586" y="0"/>
                  </a:cubicBezTo>
                  <a:cubicBezTo>
                    <a:pt x="495491" y="17717"/>
                    <a:pt x="493871" y="36481"/>
                    <a:pt x="489776" y="54197"/>
                  </a:cubicBezTo>
                  <a:cubicBezTo>
                    <a:pt x="485108" y="74295"/>
                    <a:pt x="479298" y="94107"/>
                    <a:pt x="473297" y="113824"/>
                  </a:cubicBezTo>
                  <a:cubicBezTo>
                    <a:pt x="461296" y="153352"/>
                    <a:pt x="447675" y="192500"/>
                    <a:pt x="437769" y="232600"/>
                  </a:cubicBezTo>
                  <a:cubicBezTo>
                    <a:pt x="428530" y="270224"/>
                    <a:pt x="423196" y="308324"/>
                    <a:pt x="424625" y="347186"/>
                  </a:cubicBezTo>
                  <a:cubicBezTo>
                    <a:pt x="425863" y="381286"/>
                    <a:pt x="431578" y="415195"/>
                    <a:pt x="432911" y="449294"/>
                  </a:cubicBezTo>
                  <a:cubicBezTo>
                    <a:pt x="421386" y="436721"/>
                    <a:pt x="411004" y="423005"/>
                    <a:pt x="400717" y="409385"/>
                  </a:cubicBezTo>
                  <a:cubicBezTo>
                    <a:pt x="380047" y="382048"/>
                    <a:pt x="359569" y="353663"/>
                    <a:pt x="333756" y="330898"/>
                  </a:cubicBezTo>
                  <a:cubicBezTo>
                    <a:pt x="337280" y="326517"/>
                    <a:pt x="340424" y="321850"/>
                    <a:pt x="343186" y="316706"/>
                  </a:cubicBezTo>
                  <a:cubicBezTo>
                    <a:pt x="356330" y="292227"/>
                    <a:pt x="358616" y="263176"/>
                    <a:pt x="361760" y="236125"/>
                  </a:cubicBezTo>
                  <a:cubicBezTo>
                    <a:pt x="363379" y="222504"/>
                    <a:pt x="366713" y="206883"/>
                    <a:pt x="367475" y="191643"/>
                  </a:cubicBezTo>
                  <a:cubicBezTo>
                    <a:pt x="359188" y="196691"/>
                    <a:pt x="347663" y="198882"/>
                    <a:pt x="337280" y="197453"/>
                  </a:cubicBezTo>
                  <a:cubicBezTo>
                    <a:pt x="335756" y="204978"/>
                    <a:pt x="334613" y="212598"/>
                    <a:pt x="333089" y="219742"/>
                  </a:cubicBezTo>
                  <a:cubicBezTo>
                    <a:pt x="328327" y="242411"/>
                    <a:pt x="325946" y="267176"/>
                    <a:pt x="317373" y="288893"/>
                  </a:cubicBezTo>
                  <a:cubicBezTo>
                    <a:pt x="314230" y="296799"/>
                    <a:pt x="309944" y="303467"/>
                    <a:pt x="305086" y="309563"/>
                  </a:cubicBezTo>
                  <a:cubicBezTo>
                    <a:pt x="264033" y="284988"/>
                    <a:pt x="216027" y="278797"/>
                    <a:pt x="171260" y="263271"/>
                  </a:cubicBezTo>
                  <a:cubicBezTo>
                    <a:pt x="111062" y="242506"/>
                    <a:pt x="86678" y="196310"/>
                    <a:pt x="51340" y="147828"/>
                  </a:cubicBezTo>
                  <a:cubicBezTo>
                    <a:pt x="40291" y="132779"/>
                    <a:pt x="28099" y="118396"/>
                    <a:pt x="14097" y="106966"/>
                  </a:cubicBezTo>
                  <a:cubicBezTo>
                    <a:pt x="12097" y="110871"/>
                    <a:pt x="9525" y="114871"/>
                    <a:pt x="6096" y="118872"/>
                  </a:cubicBezTo>
                  <a:cubicBezTo>
                    <a:pt x="4096" y="121158"/>
                    <a:pt x="2000" y="123254"/>
                    <a:pt x="0" y="124873"/>
                  </a:cubicBezTo>
                  <a:cubicBezTo>
                    <a:pt x="31528" y="154877"/>
                    <a:pt x="50483" y="199454"/>
                    <a:pt x="77724" y="233744"/>
                  </a:cubicBezTo>
                  <a:cubicBezTo>
                    <a:pt x="113443" y="278702"/>
                    <a:pt x="163925" y="295084"/>
                    <a:pt x="217075" y="310515"/>
                  </a:cubicBezTo>
                  <a:cubicBezTo>
                    <a:pt x="240221" y="317278"/>
                    <a:pt x="260509" y="325469"/>
                    <a:pt x="278987" y="336137"/>
                  </a:cubicBezTo>
                  <a:cubicBezTo>
                    <a:pt x="276320" y="338709"/>
                    <a:pt x="273653" y="341376"/>
                    <a:pt x="270986" y="344043"/>
                  </a:cubicBezTo>
                  <a:cubicBezTo>
                    <a:pt x="258794" y="356711"/>
                    <a:pt x="249460" y="371380"/>
                    <a:pt x="240125" y="386239"/>
                  </a:cubicBezTo>
                  <a:cubicBezTo>
                    <a:pt x="229553" y="403003"/>
                    <a:pt x="218789" y="421005"/>
                    <a:pt x="201168" y="431197"/>
                  </a:cubicBezTo>
                  <a:cubicBezTo>
                    <a:pt x="181546" y="442627"/>
                    <a:pt x="157448" y="443389"/>
                    <a:pt x="135255" y="443103"/>
                  </a:cubicBezTo>
                  <a:cubicBezTo>
                    <a:pt x="114014" y="442722"/>
                    <a:pt x="92774" y="440245"/>
                    <a:pt x="71438" y="441293"/>
                  </a:cubicBezTo>
                  <a:cubicBezTo>
                    <a:pt x="63151" y="441769"/>
                    <a:pt x="55054" y="442912"/>
                    <a:pt x="46958" y="444341"/>
                  </a:cubicBezTo>
                  <a:cubicBezTo>
                    <a:pt x="47244" y="450723"/>
                    <a:pt x="46101" y="456914"/>
                    <a:pt x="44387" y="461867"/>
                  </a:cubicBezTo>
                  <a:cubicBezTo>
                    <a:pt x="39719" y="474821"/>
                    <a:pt x="28575" y="484156"/>
                    <a:pt x="14002" y="491395"/>
                  </a:cubicBezTo>
                  <a:cubicBezTo>
                    <a:pt x="24575" y="492538"/>
                    <a:pt x="36100" y="488537"/>
                    <a:pt x="49530" y="485299"/>
                  </a:cubicBezTo>
                  <a:cubicBezTo>
                    <a:pt x="78486" y="478250"/>
                    <a:pt x="108585" y="482441"/>
                    <a:pt x="138113" y="482251"/>
                  </a:cubicBezTo>
                  <a:cubicBezTo>
                    <a:pt x="183166" y="481870"/>
                    <a:pt x="225076" y="470059"/>
                    <a:pt x="253079" y="432721"/>
                  </a:cubicBezTo>
                  <a:cubicBezTo>
                    <a:pt x="268034" y="412814"/>
                    <a:pt x="278321" y="389668"/>
                    <a:pt x="295085" y="371094"/>
                  </a:cubicBezTo>
                  <a:cubicBezTo>
                    <a:pt x="299561" y="366236"/>
                    <a:pt x="304229" y="361569"/>
                    <a:pt x="308896" y="356997"/>
                  </a:cubicBezTo>
                  <a:cubicBezTo>
                    <a:pt x="322040" y="367951"/>
                    <a:pt x="334232" y="380714"/>
                    <a:pt x="345948" y="395954"/>
                  </a:cubicBezTo>
                  <a:cubicBezTo>
                    <a:pt x="366046" y="422148"/>
                    <a:pt x="384334" y="450342"/>
                    <a:pt x="406527" y="474916"/>
                  </a:cubicBezTo>
                  <a:cubicBezTo>
                    <a:pt x="381762" y="489299"/>
                    <a:pt x="356616" y="503111"/>
                    <a:pt x="334613" y="521589"/>
                  </a:cubicBezTo>
                  <a:cubicBezTo>
                    <a:pt x="305562" y="545878"/>
                    <a:pt x="282988" y="576739"/>
                    <a:pt x="254603" y="601790"/>
                  </a:cubicBezTo>
                  <a:cubicBezTo>
                    <a:pt x="226886" y="626269"/>
                    <a:pt x="196310" y="647319"/>
                    <a:pt x="169164" y="672370"/>
                  </a:cubicBezTo>
                  <a:cubicBezTo>
                    <a:pt x="152591" y="687610"/>
                    <a:pt x="134112" y="705422"/>
                    <a:pt x="126873" y="726853"/>
                  </a:cubicBezTo>
                  <a:cubicBezTo>
                    <a:pt x="128302" y="725805"/>
                    <a:pt x="129921" y="724948"/>
                    <a:pt x="131731" y="724376"/>
                  </a:cubicBezTo>
                  <a:cubicBezTo>
                    <a:pt x="142304" y="720947"/>
                    <a:pt x="157544" y="726472"/>
                    <a:pt x="163259" y="736378"/>
                  </a:cubicBezTo>
                  <a:cubicBezTo>
                    <a:pt x="163925" y="737521"/>
                    <a:pt x="164402" y="738759"/>
                    <a:pt x="164783" y="739997"/>
                  </a:cubicBezTo>
                  <a:cubicBezTo>
                    <a:pt x="175641" y="727520"/>
                    <a:pt x="189643" y="715804"/>
                    <a:pt x="200596" y="705898"/>
                  </a:cubicBezTo>
                  <a:cubicBezTo>
                    <a:pt x="216122" y="691706"/>
                    <a:pt x="232791" y="678847"/>
                    <a:pt x="249269" y="665798"/>
                  </a:cubicBezTo>
                  <a:cubicBezTo>
                    <a:pt x="282893" y="639128"/>
                    <a:pt x="311849" y="610172"/>
                    <a:pt x="341090" y="578834"/>
                  </a:cubicBezTo>
                  <a:cubicBezTo>
                    <a:pt x="366998" y="551021"/>
                    <a:pt x="398050" y="532924"/>
                    <a:pt x="429768" y="513874"/>
                  </a:cubicBezTo>
                  <a:cubicBezTo>
                    <a:pt x="419767" y="583787"/>
                    <a:pt x="391763" y="650939"/>
                    <a:pt x="375380" y="719423"/>
                  </a:cubicBezTo>
                  <a:cubicBezTo>
                    <a:pt x="366046" y="758381"/>
                    <a:pt x="361283" y="797338"/>
                    <a:pt x="361950" y="837343"/>
                  </a:cubicBezTo>
                  <a:cubicBezTo>
                    <a:pt x="362426" y="869252"/>
                    <a:pt x="364236" y="901160"/>
                    <a:pt x="350139" y="928307"/>
                  </a:cubicBezTo>
                  <a:cubicBezTo>
                    <a:pt x="363855" y="930974"/>
                    <a:pt x="377476" y="932688"/>
                    <a:pt x="388715" y="933831"/>
                  </a:cubicBezTo>
                  <a:cubicBezTo>
                    <a:pt x="409194" y="879539"/>
                    <a:pt x="392239" y="809815"/>
                    <a:pt x="401288" y="753713"/>
                  </a:cubicBezTo>
                  <a:cubicBezTo>
                    <a:pt x="414338" y="673418"/>
                    <a:pt x="446532" y="597218"/>
                    <a:pt x="456343" y="516445"/>
                  </a:cubicBezTo>
                  <a:cubicBezTo>
                    <a:pt x="468249" y="523494"/>
                    <a:pt x="480631" y="529685"/>
                    <a:pt x="493395" y="535972"/>
                  </a:cubicBezTo>
                  <a:cubicBezTo>
                    <a:pt x="519113" y="548640"/>
                    <a:pt x="534638" y="565309"/>
                    <a:pt x="550450" y="588836"/>
                  </a:cubicBezTo>
                  <a:cubicBezTo>
                    <a:pt x="569595" y="617411"/>
                    <a:pt x="592360" y="642842"/>
                    <a:pt x="621221" y="659606"/>
                  </a:cubicBezTo>
                  <a:cubicBezTo>
                    <a:pt x="622173" y="695706"/>
                    <a:pt x="628269" y="731806"/>
                    <a:pt x="621506" y="768001"/>
                  </a:cubicBezTo>
                  <a:cubicBezTo>
                    <a:pt x="615410" y="801338"/>
                    <a:pt x="600742" y="831056"/>
                    <a:pt x="580263" y="857917"/>
                  </a:cubicBezTo>
                  <a:cubicBezTo>
                    <a:pt x="563499" y="879920"/>
                    <a:pt x="546735" y="900684"/>
                    <a:pt x="537401" y="927068"/>
                  </a:cubicBezTo>
                  <a:cubicBezTo>
                    <a:pt x="531019" y="945356"/>
                    <a:pt x="527876" y="964406"/>
                    <a:pt x="526733" y="983647"/>
                  </a:cubicBezTo>
                  <a:cubicBezTo>
                    <a:pt x="529685" y="986599"/>
                    <a:pt x="532733" y="989457"/>
                    <a:pt x="536067" y="992029"/>
                  </a:cubicBezTo>
                  <a:cubicBezTo>
                    <a:pt x="547688" y="1001173"/>
                    <a:pt x="561499" y="1007459"/>
                    <a:pt x="576167" y="1011269"/>
                  </a:cubicBezTo>
                  <a:cubicBezTo>
                    <a:pt x="574929" y="984599"/>
                    <a:pt x="576263" y="957548"/>
                    <a:pt x="587121" y="932688"/>
                  </a:cubicBezTo>
                  <a:cubicBezTo>
                    <a:pt x="597408" y="909542"/>
                    <a:pt x="615791" y="890873"/>
                    <a:pt x="629603" y="869823"/>
                  </a:cubicBezTo>
                  <a:cubicBezTo>
                    <a:pt x="642842" y="849535"/>
                    <a:pt x="652844" y="827627"/>
                    <a:pt x="659797" y="804482"/>
                  </a:cubicBezTo>
                  <a:cubicBezTo>
                    <a:pt x="667131" y="779907"/>
                    <a:pt x="670274" y="754094"/>
                    <a:pt x="669608" y="728567"/>
                  </a:cubicBezTo>
                  <a:cubicBezTo>
                    <a:pt x="669131" y="711041"/>
                    <a:pt x="666083" y="693611"/>
                    <a:pt x="663988" y="676275"/>
                  </a:cubicBezTo>
                  <a:cubicBezTo>
                    <a:pt x="712184" y="686657"/>
                    <a:pt x="755047" y="665131"/>
                    <a:pt x="800291" y="651796"/>
                  </a:cubicBezTo>
                  <a:cubicBezTo>
                    <a:pt x="821436" y="645605"/>
                    <a:pt x="840772" y="644461"/>
                    <a:pt x="860298" y="648557"/>
                  </a:cubicBezTo>
                  <a:cubicBezTo>
                    <a:pt x="856679" y="653510"/>
                    <a:pt x="853250" y="658844"/>
                    <a:pt x="850106" y="664655"/>
                  </a:cubicBezTo>
                  <a:cubicBezTo>
                    <a:pt x="827437" y="706183"/>
                    <a:pt x="821627" y="753808"/>
                    <a:pt x="815245" y="800005"/>
                  </a:cubicBezTo>
                  <a:cubicBezTo>
                    <a:pt x="809054" y="844486"/>
                    <a:pt x="796480" y="888492"/>
                    <a:pt x="793718" y="933355"/>
                  </a:cubicBezTo>
                  <a:cubicBezTo>
                    <a:pt x="790766" y="981265"/>
                    <a:pt x="809149" y="1014794"/>
                    <a:pt x="827151" y="1057370"/>
                  </a:cubicBezTo>
                  <a:cubicBezTo>
                    <a:pt x="832580" y="1070896"/>
                    <a:pt x="836200" y="1084421"/>
                    <a:pt x="838676" y="1098042"/>
                  </a:cubicBezTo>
                  <a:close/>
                </a:path>
              </a:pathLst>
            </a:custGeom>
            <a:solidFill>
              <a:srgbClr val="FFE92D"/>
            </a:solidFill>
            <a:ln w="9525" cap="flat">
              <a:noFill/>
              <a:prstDash val="solid"/>
              <a:miter/>
            </a:ln>
          </p:spPr>
          <p:txBody>
            <a:bodyPr rtlCol="0" anchor="ctr"/>
            <a:lstStyle/>
            <a:p>
              <a:endParaRPr lang="es-HN"/>
            </a:p>
          </p:txBody>
        </p:sp>
      </p:grpSp>
      <p:grpSp>
        <p:nvGrpSpPr>
          <p:cNvPr id="205" name="Gráfico 7">
            <a:extLst>
              <a:ext uri="{FF2B5EF4-FFF2-40B4-BE49-F238E27FC236}">
                <a16:creationId xmlns:a16="http://schemas.microsoft.com/office/drawing/2014/main" id="{7DC61054-59F8-4199-9D60-E22E5A4F6461}"/>
              </a:ext>
            </a:extLst>
          </p:cNvPr>
          <p:cNvGrpSpPr/>
          <p:nvPr/>
        </p:nvGrpSpPr>
        <p:grpSpPr>
          <a:xfrm>
            <a:off x="7798524" y="6120364"/>
            <a:ext cx="787632" cy="869260"/>
            <a:chOff x="7472549" y="5370812"/>
            <a:chExt cx="787632" cy="869260"/>
          </a:xfrm>
        </p:grpSpPr>
        <p:sp>
          <p:nvSpPr>
            <p:cNvPr id="206" name="Forma libre: forma 205">
              <a:extLst>
                <a:ext uri="{FF2B5EF4-FFF2-40B4-BE49-F238E27FC236}">
                  <a16:creationId xmlns:a16="http://schemas.microsoft.com/office/drawing/2014/main" id="{5DFA67FF-82C5-4A01-BD0A-3B9FBF68AD89}"/>
                </a:ext>
              </a:extLst>
            </p:cNvPr>
            <p:cNvSpPr/>
            <p:nvPr/>
          </p:nvSpPr>
          <p:spPr>
            <a:xfrm>
              <a:off x="7472549" y="5370812"/>
              <a:ext cx="787632" cy="869260"/>
            </a:xfrm>
            <a:custGeom>
              <a:avLst/>
              <a:gdLst>
                <a:gd name="connsiteX0" fmla="*/ 538451 w 787632"/>
                <a:gd name="connsiteY0" fmla="*/ 729655 h 869260"/>
                <a:gd name="connsiteX1" fmla="*/ 534450 w 787632"/>
                <a:gd name="connsiteY1" fmla="*/ 716605 h 869260"/>
                <a:gd name="connsiteX2" fmla="*/ 579885 w 787632"/>
                <a:gd name="connsiteY2" fmla="*/ 688507 h 869260"/>
                <a:gd name="connsiteX3" fmla="*/ 593124 w 787632"/>
                <a:gd name="connsiteY3" fmla="*/ 663837 h 869260"/>
                <a:gd name="connsiteX4" fmla="*/ 594744 w 787632"/>
                <a:gd name="connsiteY4" fmla="*/ 656122 h 869260"/>
                <a:gd name="connsiteX5" fmla="*/ 589219 w 787632"/>
                <a:gd name="connsiteY5" fmla="*/ 613259 h 869260"/>
                <a:gd name="connsiteX6" fmla="*/ 594172 w 787632"/>
                <a:gd name="connsiteY6" fmla="*/ 613259 h 869260"/>
                <a:gd name="connsiteX7" fmla="*/ 633510 w 787632"/>
                <a:gd name="connsiteY7" fmla="*/ 590304 h 869260"/>
                <a:gd name="connsiteX8" fmla="*/ 646369 w 787632"/>
                <a:gd name="connsiteY8" fmla="*/ 579445 h 869260"/>
                <a:gd name="connsiteX9" fmla="*/ 663895 w 787632"/>
                <a:gd name="connsiteY9" fmla="*/ 562300 h 869260"/>
                <a:gd name="connsiteX10" fmla="*/ 685993 w 787632"/>
                <a:gd name="connsiteY10" fmla="*/ 513056 h 869260"/>
                <a:gd name="connsiteX11" fmla="*/ 632748 w 787632"/>
                <a:gd name="connsiteY11" fmla="*/ 472384 h 869260"/>
                <a:gd name="connsiteX12" fmla="*/ 624842 w 787632"/>
                <a:gd name="connsiteY12" fmla="*/ 453430 h 869260"/>
                <a:gd name="connsiteX13" fmla="*/ 637511 w 787632"/>
                <a:gd name="connsiteY13" fmla="*/ 430570 h 869260"/>
                <a:gd name="connsiteX14" fmla="*/ 724093 w 787632"/>
                <a:gd name="connsiteY14" fmla="*/ 483433 h 869260"/>
                <a:gd name="connsiteX15" fmla="*/ 746001 w 787632"/>
                <a:gd name="connsiteY15" fmla="*/ 435713 h 869260"/>
                <a:gd name="connsiteX16" fmla="*/ 687993 w 787632"/>
                <a:gd name="connsiteY16" fmla="*/ 397804 h 869260"/>
                <a:gd name="connsiteX17" fmla="*/ 687422 w 787632"/>
                <a:gd name="connsiteY17" fmla="*/ 395422 h 869260"/>
                <a:gd name="connsiteX18" fmla="*/ 698947 w 787632"/>
                <a:gd name="connsiteY18" fmla="*/ 377611 h 869260"/>
                <a:gd name="connsiteX19" fmla="*/ 702281 w 787632"/>
                <a:gd name="connsiteY19" fmla="*/ 377039 h 869260"/>
                <a:gd name="connsiteX20" fmla="*/ 752858 w 787632"/>
                <a:gd name="connsiteY20" fmla="*/ 403614 h 869260"/>
                <a:gd name="connsiteX21" fmla="*/ 776195 w 787632"/>
                <a:gd name="connsiteY21" fmla="*/ 387040 h 869260"/>
                <a:gd name="connsiteX22" fmla="*/ 767813 w 787632"/>
                <a:gd name="connsiteY22" fmla="*/ 358942 h 869260"/>
                <a:gd name="connsiteX23" fmla="*/ 776385 w 787632"/>
                <a:gd name="connsiteY23" fmla="*/ 337891 h 869260"/>
                <a:gd name="connsiteX24" fmla="*/ 746286 w 787632"/>
                <a:gd name="connsiteY24" fmla="*/ 312174 h 869260"/>
                <a:gd name="connsiteX25" fmla="*/ 625700 w 787632"/>
                <a:gd name="connsiteY25" fmla="*/ 311317 h 869260"/>
                <a:gd name="connsiteX26" fmla="*/ 627795 w 787632"/>
                <a:gd name="connsiteY26" fmla="*/ 292457 h 869260"/>
                <a:gd name="connsiteX27" fmla="*/ 784672 w 787632"/>
                <a:gd name="connsiteY27" fmla="*/ 276360 h 869260"/>
                <a:gd name="connsiteX28" fmla="*/ 782767 w 787632"/>
                <a:gd name="connsiteY28" fmla="*/ 246070 h 869260"/>
                <a:gd name="connsiteX29" fmla="*/ 756002 w 787632"/>
                <a:gd name="connsiteY29" fmla="*/ 225020 h 869260"/>
                <a:gd name="connsiteX30" fmla="*/ 761907 w 787632"/>
                <a:gd name="connsiteY30" fmla="*/ 206065 h 869260"/>
                <a:gd name="connsiteX31" fmla="*/ 758668 w 787632"/>
                <a:gd name="connsiteY31" fmla="*/ 189492 h 869260"/>
                <a:gd name="connsiteX32" fmla="*/ 672182 w 787632"/>
                <a:gd name="connsiteY32" fmla="*/ 215590 h 869260"/>
                <a:gd name="connsiteX33" fmla="*/ 645797 w 787632"/>
                <a:gd name="connsiteY33" fmla="*/ 211876 h 869260"/>
                <a:gd name="connsiteX34" fmla="*/ 637987 w 787632"/>
                <a:gd name="connsiteY34" fmla="*/ 203970 h 869260"/>
                <a:gd name="connsiteX35" fmla="*/ 633701 w 787632"/>
                <a:gd name="connsiteY35" fmla="*/ 191492 h 869260"/>
                <a:gd name="connsiteX36" fmla="*/ 731046 w 787632"/>
                <a:gd name="connsiteY36" fmla="*/ 109196 h 869260"/>
                <a:gd name="connsiteX37" fmla="*/ 722283 w 787632"/>
                <a:gd name="connsiteY37" fmla="*/ 93385 h 869260"/>
                <a:gd name="connsiteX38" fmla="*/ 689708 w 787632"/>
                <a:gd name="connsiteY38" fmla="*/ 74620 h 869260"/>
                <a:gd name="connsiteX39" fmla="*/ 677992 w 787632"/>
                <a:gd name="connsiteY39" fmla="*/ 40807 h 869260"/>
                <a:gd name="connsiteX40" fmla="*/ 649988 w 787632"/>
                <a:gd name="connsiteY40" fmla="*/ 39187 h 869260"/>
                <a:gd name="connsiteX41" fmla="*/ 622366 w 787632"/>
                <a:gd name="connsiteY41" fmla="*/ 57856 h 869260"/>
                <a:gd name="connsiteX42" fmla="*/ 616651 w 787632"/>
                <a:gd name="connsiteY42" fmla="*/ 34139 h 869260"/>
                <a:gd name="connsiteX43" fmla="*/ 584933 w 787632"/>
                <a:gd name="connsiteY43" fmla="*/ 18709 h 869260"/>
                <a:gd name="connsiteX44" fmla="*/ 542928 w 787632"/>
                <a:gd name="connsiteY44" fmla="*/ 24328 h 869260"/>
                <a:gd name="connsiteX45" fmla="*/ 537594 w 787632"/>
                <a:gd name="connsiteY45" fmla="*/ 23566 h 869260"/>
                <a:gd name="connsiteX46" fmla="*/ 529116 w 787632"/>
                <a:gd name="connsiteY46" fmla="*/ 20518 h 869260"/>
                <a:gd name="connsiteX47" fmla="*/ 497302 w 787632"/>
                <a:gd name="connsiteY47" fmla="*/ 40 h 869260"/>
                <a:gd name="connsiteX48" fmla="*/ 463775 w 787632"/>
                <a:gd name="connsiteY48" fmla="*/ 18804 h 869260"/>
                <a:gd name="connsiteX49" fmla="*/ 452916 w 787632"/>
                <a:gd name="connsiteY49" fmla="*/ 46045 h 869260"/>
                <a:gd name="connsiteX50" fmla="*/ 432342 w 787632"/>
                <a:gd name="connsiteY50" fmla="*/ 40140 h 869260"/>
                <a:gd name="connsiteX51" fmla="*/ 389385 w 787632"/>
                <a:gd name="connsiteY51" fmla="*/ 57856 h 869260"/>
                <a:gd name="connsiteX52" fmla="*/ 350142 w 787632"/>
                <a:gd name="connsiteY52" fmla="*/ 60142 h 869260"/>
                <a:gd name="connsiteX53" fmla="*/ 343283 w 787632"/>
                <a:gd name="connsiteY53" fmla="*/ 82431 h 869260"/>
                <a:gd name="connsiteX54" fmla="*/ 405005 w 787632"/>
                <a:gd name="connsiteY54" fmla="*/ 176538 h 869260"/>
                <a:gd name="connsiteX55" fmla="*/ 398814 w 787632"/>
                <a:gd name="connsiteY55" fmla="*/ 186730 h 869260"/>
                <a:gd name="connsiteX56" fmla="*/ 381288 w 787632"/>
                <a:gd name="connsiteY56" fmla="*/ 195016 h 869260"/>
                <a:gd name="connsiteX57" fmla="*/ 379860 w 787632"/>
                <a:gd name="connsiteY57" fmla="*/ 195112 h 869260"/>
                <a:gd name="connsiteX58" fmla="*/ 313756 w 787632"/>
                <a:gd name="connsiteY58" fmla="*/ 130246 h 869260"/>
                <a:gd name="connsiteX59" fmla="*/ 263940 w 787632"/>
                <a:gd name="connsiteY59" fmla="*/ 105672 h 869260"/>
                <a:gd name="connsiteX60" fmla="*/ 242985 w 787632"/>
                <a:gd name="connsiteY60" fmla="*/ 146725 h 869260"/>
                <a:gd name="connsiteX61" fmla="*/ 241652 w 787632"/>
                <a:gd name="connsiteY61" fmla="*/ 148058 h 869260"/>
                <a:gd name="connsiteX62" fmla="*/ 236699 w 787632"/>
                <a:gd name="connsiteY62" fmla="*/ 152249 h 869260"/>
                <a:gd name="connsiteX63" fmla="*/ 197932 w 787632"/>
                <a:gd name="connsiteY63" fmla="*/ 172823 h 869260"/>
                <a:gd name="connsiteX64" fmla="*/ 193169 w 787632"/>
                <a:gd name="connsiteY64" fmla="*/ 207589 h 869260"/>
                <a:gd name="connsiteX65" fmla="*/ 268702 w 787632"/>
                <a:gd name="connsiteY65" fmla="*/ 241213 h 869260"/>
                <a:gd name="connsiteX66" fmla="*/ 332044 w 787632"/>
                <a:gd name="connsiteY66" fmla="*/ 289695 h 869260"/>
                <a:gd name="connsiteX67" fmla="*/ 299945 w 787632"/>
                <a:gd name="connsiteY67" fmla="*/ 308078 h 869260"/>
                <a:gd name="connsiteX68" fmla="*/ 178215 w 787632"/>
                <a:gd name="connsiteY68" fmla="*/ 273693 h 869260"/>
                <a:gd name="connsiteX69" fmla="*/ 134876 w 787632"/>
                <a:gd name="connsiteY69" fmla="*/ 307507 h 869260"/>
                <a:gd name="connsiteX70" fmla="*/ 140210 w 787632"/>
                <a:gd name="connsiteY70" fmla="*/ 350083 h 869260"/>
                <a:gd name="connsiteX71" fmla="*/ 139067 w 787632"/>
                <a:gd name="connsiteY71" fmla="*/ 355894 h 869260"/>
                <a:gd name="connsiteX72" fmla="*/ 124208 w 787632"/>
                <a:gd name="connsiteY72" fmla="*/ 380182 h 869260"/>
                <a:gd name="connsiteX73" fmla="*/ 116779 w 787632"/>
                <a:gd name="connsiteY73" fmla="*/ 394279 h 869260"/>
                <a:gd name="connsiteX74" fmla="*/ 126494 w 787632"/>
                <a:gd name="connsiteY74" fmla="*/ 457430 h 869260"/>
                <a:gd name="connsiteX75" fmla="*/ 158879 w 787632"/>
                <a:gd name="connsiteY75" fmla="*/ 472384 h 869260"/>
                <a:gd name="connsiteX76" fmla="*/ 142973 w 787632"/>
                <a:gd name="connsiteY76" fmla="*/ 491339 h 869260"/>
                <a:gd name="connsiteX77" fmla="*/ 110683 w 787632"/>
                <a:gd name="connsiteY77" fmla="*/ 479909 h 869260"/>
                <a:gd name="connsiteX78" fmla="*/ 69154 w 787632"/>
                <a:gd name="connsiteY78" fmla="*/ 479623 h 869260"/>
                <a:gd name="connsiteX79" fmla="*/ 49056 w 787632"/>
                <a:gd name="connsiteY79" fmla="*/ 521819 h 869260"/>
                <a:gd name="connsiteX80" fmla="*/ 47818 w 787632"/>
                <a:gd name="connsiteY80" fmla="*/ 526487 h 869260"/>
                <a:gd name="connsiteX81" fmla="*/ 45246 w 787632"/>
                <a:gd name="connsiteY81" fmla="*/ 536297 h 869260"/>
                <a:gd name="connsiteX82" fmla="*/ 41341 w 787632"/>
                <a:gd name="connsiteY82" fmla="*/ 563920 h 869260"/>
                <a:gd name="connsiteX83" fmla="*/ 103253 w 787632"/>
                <a:gd name="connsiteY83" fmla="*/ 612688 h 869260"/>
                <a:gd name="connsiteX84" fmla="*/ 90013 w 787632"/>
                <a:gd name="connsiteY84" fmla="*/ 638881 h 869260"/>
                <a:gd name="connsiteX85" fmla="*/ 22005 w 787632"/>
                <a:gd name="connsiteY85" fmla="*/ 613259 h 869260"/>
                <a:gd name="connsiteX86" fmla="*/ 2 w 787632"/>
                <a:gd name="connsiteY86" fmla="*/ 639453 h 869260"/>
                <a:gd name="connsiteX87" fmla="*/ 16671 w 787632"/>
                <a:gd name="connsiteY87" fmla="*/ 668218 h 869260"/>
                <a:gd name="connsiteX88" fmla="*/ 18481 w 787632"/>
                <a:gd name="connsiteY88" fmla="*/ 675362 h 869260"/>
                <a:gd name="connsiteX89" fmla="*/ 17242 w 787632"/>
                <a:gd name="connsiteY89" fmla="*/ 688316 h 869260"/>
                <a:gd name="connsiteX90" fmla="*/ 16481 w 787632"/>
                <a:gd name="connsiteY90" fmla="*/ 701937 h 869260"/>
                <a:gd name="connsiteX91" fmla="*/ 42103 w 787632"/>
                <a:gd name="connsiteY91" fmla="*/ 724797 h 869260"/>
                <a:gd name="connsiteX92" fmla="*/ 68011 w 787632"/>
                <a:gd name="connsiteY92" fmla="*/ 704318 h 869260"/>
                <a:gd name="connsiteX93" fmla="*/ 142401 w 787632"/>
                <a:gd name="connsiteY93" fmla="*/ 724416 h 869260"/>
                <a:gd name="connsiteX94" fmla="*/ 153164 w 787632"/>
                <a:gd name="connsiteY94" fmla="*/ 779185 h 869260"/>
                <a:gd name="connsiteX95" fmla="*/ 157355 w 787632"/>
                <a:gd name="connsiteY95" fmla="*/ 808808 h 869260"/>
                <a:gd name="connsiteX96" fmla="*/ 158975 w 787632"/>
                <a:gd name="connsiteY96" fmla="*/ 809855 h 869260"/>
                <a:gd name="connsiteX97" fmla="*/ 214505 w 787632"/>
                <a:gd name="connsiteY97" fmla="*/ 795282 h 869260"/>
                <a:gd name="connsiteX98" fmla="*/ 241270 w 787632"/>
                <a:gd name="connsiteY98" fmla="*/ 802330 h 869260"/>
                <a:gd name="connsiteX99" fmla="*/ 236889 w 787632"/>
                <a:gd name="connsiteY99" fmla="*/ 837573 h 869260"/>
                <a:gd name="connsiteX100" fmla="*/ 248986 w 787632"/>
                <a:gd name="connsiteY100" fmla="*/ 855956 h 869260"/>
                <a:gd name="connsiteX101" fmla="*/ 288991 w 787632"/>
                <a:gd name="connsiteY101" fmla="*/ 854718 h 869260"/>
                <a:gd name="connsiteX102" fmla="*/ 289944 w 787632"/>
                <a:gd name="connsiteY102" fmla="*/ 854623 h 869260"/>
                <a:gd name="connsiteX103" fmla="*/ 315184 w 787632"/>
                <a:gd name="connsiteY103" fmla="*/ 857004 h 869260"/>
                <a:gd name="connsiteX104" fmla="*/ 316137 w 787632"/>
                <a:gd name="connsiteY104" fmla="*/ 857195 h 869260"/>
                <a:gd name="connsiteX105" fmla="*/ 366524 w 787632"/>
                <a:gd name="connsiteY105" fmla="*/ 867482 h 869260"/>
                <a:gd name="connsiteX106" fmla="*/ 386813 w 787632"/>
                <a:gd name="connsiteY106" fmla="*/ 833953 h 869260"/>
                <a:gd name="connsiteX107" fmla="*/ 410054 w 787632"/>
                <a:gd name="connsiteY107" fmla="*/ 848908 h 869260"/>
                <a:gd name="connsiteX108" fmla="*/ 455678 w 787632"/>
                <a:gd name="connsiteY108" fmla="*/ 843383 h 869260"/>
                <a:gd name="connsiteX109" fmla="*/ 478824 w 787632"/>
                <a:gd name="connsiteY109" fmla="*/ 830429 h 869260"/>
                <a:gd name="connsiteX110" fmla="*/ 538451 w 787632"/>
                <a:gd name="connsiteY110" fmla="*/ 729655 h 869260"/>
                <a:gd name="connsiteX111" fmla="*/ 339568 w 787632"/>
                <a:gd name="connsiteY111" fmla="*/ 466384 h 869260"/>
                <a:gd name="connsiteX112" fmla="*/ 342998 w 787632"/>
                <a:gd name="connsiteY112" fmla="*/ 472575 h 869260"/>
                <a:gd name="connsiteX113" fmla="*/ 344426 w 787632"/>
                <a:gd name="connsiteY113" fmla="*/ 490768 h 869260"/>
                <a:gd name="connsiteX114" fmla="*/ 339854 w 787632"/>
                <a:gd name="connsiteY114" fmla="*/ 495340 h 869260"/>
                <a:gd name="connsiteX115" fmla="*/ 319376 w 787632"/>
                <a:gd name="connsiteY115" fmla="*/ 499340 h 869260"/>
                <a:gd name="connsiteX116" fmla="*/ 246319 w 787632"/>
                <a:gd name="connsiteY116" fmla="*/ 462764 h 869260"/>
                <a:gd name="connsiteX117" fmla="*/ 339568 w 787632"/>
                <a:gd name="connsiteY117" fmla="*/ 466384 h 86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87632" h="869260">
                  <a:moveTo>
                    <a:pt x="538451" y="729655"/>
                  </a:moveTo>
                  <a:cubicBezTo>
                    <a:pt x="537594" y="725273"/>
                    <a:pt x="536260" y="720892"/>
                    <a:pt x="534450" y="716605"/>
                  </a:cubicBezTo>
                  <a:cubicBezTo>
                    <a:pt x="551404" y="713176"/>
                    <a:pt x="568264" y="702699"/>
                    <a:pt x="579885" y="688507"/>
                  </a:cubicBezTo>
                  <a:cubicBezTo>
                    <a:pt x="585885" y="681172"/>
                    <a:pt x="590553" y="672790"/>
                    <a:pt x="593124" y="663837"/>
                  </a:cubicBezTo>
                  <a:cubicBezTo>
                    <a:pt x="593886" y="661265"/>
                    <a:pt x="594362" y="658693"/>
                    <a:pt x="594744" y="656122"/>
                  </a:cubicBezTo>
                  <a:cubicBezTo>
                    <a:pt x="596743" y="642406"/>
                    <a:pt x="594458" y="627833"/>
                    <a:pt x="589219" y="613259"/>
                  </a:cubicBezTo>
                  <a:cubicBezTo>
                    <a:pt x="590838" y="613354"/>
                    <a:pt x="592457" y="613354"/>
                    <a:pt x="594172" y="613259"/>
                  </a:cubicBezTo>
                  <a:cubicBezTo>
                    <a:pt x="605983" y="612402"/>
                    <a:pt x="615127" y="605068"/>
                    <a:pt x="633510" y="590304"/>
                  </a:cubicBezTo>
                  <a:cubicBezTo>
                    <a:pt x="635510" y="588685"/>
                    <a:pt x="640273" y="584779"/>
                    <a:pt x="646369" y="579445"/>
                  </a:cubicBezTo>
                  <a:cubicBezTo>
                    <a:pt x="651703" y="574683"/>
                    <a:pt x="657894" y="568777"/>
                    <a:pt x="663895" y="562300"/>
                  </a:cubicBezTo>
                  <a:cubicBezTo>
                    <a:pt x="678468" y="546489"/>
                    <a:pt x="691517" y="527248"/>
                    <a:pt x="685993" y="513056"/>
                  </a:cubicBezTo>
                  <a:cubicBezTo>
                    <a:pt x="679802" y="497149"/>
                    <a:pt x="655132" y="500007"/>
                    <a:pt x="632748" y="472384"/>
                  </a:cubicBezTo>
                  <a:cubicBezTo>
                    <a:pt x="629319" y="468098"/>
                    <a:pt x="624747" y="461716"/>
                    <a:pt x="624842" y="453430"/>
                  </a:cubicBezTo>
                  <a:cubicBezTo>
                    <a:pt x="624938" y="444571"/>
                    <a:pt x="630176" y="433713"/>
                    <a:pt x="637511" y="430570"/>
                  </a:cubicBezTo>
                  <a:cubicBezTo>
                    <a:pt x="660561" y="420854"/>
                    <a:pt x="694470" y="491244"/>
                    <a:pt x="724093" y="483433"/>
                  </a:cubicBezTo>
                  <a:cubicBezTo>
                    <a:pt x="740285" y="479147"/>
                    <a:pt x="752382" y="452382"/>
                    <a:pt x="746001" y="435713"/>
                  </a:cubicBezTo>
                  <a:cubicBezTo>
                    <a:pt x="737142" y="412377"/>
                    <a:pt x="693708" y="414187"/>
                    <a:pt x="687993" y="397804"/>
                  </a:cubicBezTo>
                  <a:cubicBezTo>
                    <a:pt x="687707" y="397042"/>
                    <a:pt x="687517" y="396280"/>
                    <a:pt x="687422" y="395422"/>
                  </a:cubicBezTo>
                  <a:cubicBezTo>
                    <a:pt x="686564" y="388279"/>
                    <a:pt x="692280" y="379801"/>
                    <a:pt x="698947" y="377611"/>
                  </a:cubicBezTo>
                  <a:cubicBezTo>
                    <a:pt x="700090" y="377230"/>
                    <a:pt x="701233" y="377134"/>
                    <a:pt x="702281" y="377039"/>
                  </a:cubicBezTo>
                  <a:cubicBezTo>
                    <a:pt x="716854" y="376944"/>
                    <a:pt x="730284" y="405519"/>
                    <a:pt x="752858" y="403614"/>
                  </a:cubicBezTo>
                  <a:cubicBezTo>
                    <a:pt x="763146" y="402757"/>
                    <a:pt x="774290" y="395518"/>
                    <a:pt x="776195" y="387040"/>
                  </a:cubicBezTo>
                  <a:cubicBezTo>
                    <a:pt x="778290" y="377325"/>
                    <a:pt x="766765" y="372181"/>
                    <a:pt x="767813" y="358942"/>
                  </a:cubicBezTo>
                  <a:cubicBezTo>
                    <a:pt x="768670" y="348274"/>
                    <a:pt x="776576" y="345797"/>
                    <a:pt x="776385" y="337891"/>
                  </a:cubicBezTo>
                  <a:cubicBezTo>
                    <a:pt x="776004" y="323890"/>
                    <a:pt x="750572" y="313793"/>
                    <a:pt x="746286" y="312174"/>
                  </a:cubicBezTo>
                  <a:cubicBezTo>
                    <a:pt x="691327" y="291219"/>
                    <a:pt x="636558" y="327700"/>
                    <a:pt x="625700" y="311317"/>
                  </a:cubicBezTo>
                  <a:cubicBezTo>
                    <a:pt x="622270" y="306173"/>
                    <a:pt x="624557" y="297601"/>
                    <a:pt x="627795" y="292457"/>
                  </a:cubicBezTo>
                  <a:cubicBezTo>
                    <a:pt x="650369" y="256643"/>
                    <a:pt x="766098" y="308745"/>
                    <a:pt x="784672" y="276360"/>
                  </a:cubicBezTo>
                  <a:cubicBezTo>
                    <a:pt x="789149" y="268549"/>
                    <a:pt x="788577" y="254738"/>
                    <a:pt x="782767" y="246070"/>
                  </a:cubicBezTo>
                  <a:cubicBezTo>
                    <a:pt x="774480" y="233878"/>
                    <a:pt x="757621" y="234831"/>
                    <a:pt x="756002" y="225020"/>
                  </a:cubicBezTo>
                  <a:cubicBezTo>
                    <a:pt x="755049" y="219019"/>
                    <a:pt x="761050" y="216638"/>
                    <a:pt x="761907" y="206065"/>
                  </a:cubicBezTo>
                  <a:cubicBezTo>
                    <a:pt x="761907" y="205494"/>
                    <a:pt x="762764" y="194159"/>
                    <a:pt x="758668" y="189492"/>
                  </a:cubicBezTo>
                  <a:cubicBezTo>
                    <a:pt x="748096" y="177586"/>
                    <a:pt x="705424" y="209685"/>
                    <a:pt x="672182" y="215590"/>
                  </a:cubicBezTo>
                  <a:cubicBezTo>
                    <a:pt x="662180" y="217400"/>
                    <a:pt x="652941" y="216733"/>
                    <a:pt x="645797" y="211876"/>
                  </a:cubicBezTo>
                  <a:cubicBezTo>
                    <a:pt x="643035" y="209971"/>
                    <a:pt x="640273" y="207304"/>
                    <a:pt x="637987" y="203970"/>
                  </a:cubicBezTo>
                  <a:cubicBezTo>
                    <a:pt x="635510" y="200350"/>
                    <a:pt x="633796" y="196064"/>
                    <a:pt x="633701" y="191492"/>
                  </a:cubicBezTo>
                  <a:cubicBezTo>
                    <a:pt x="633510" y="156821"/>
                    <a:pt x="733523" y="138914"/>
                    <a:pt x="731046" y="109196"/>
                  </a:cubicBezTo>
                  <a:cubicBezTo>
                    <a:pt x="730570" y="102624"/>
                    <a:pt x="725046" y="96528"/>
                    <a:pt x="722283" y="93385"/>
                  </a:cubicBezTo>
                  <a:cubicBezTo>
                    <a:pt x="710472" y="80240"/>
                    <a:pt x="698852" y="85193"/>
                    <a:pt x="689708" y="74620"/>
                  </a:cubicBezTo>
                  <a:cubicBezTo>
                    <a:pt x="679326" y="62619"/>
                    <a:pt x="687707" y="48903"/>
                    <a:pt x="677992" y="40807"/>
                  </a:cubicBezTo>
                  <a:cubicBezTo>
                    <a:pt x="669419" y="33663"/>
                    <a:pt x="655036" y="37759"/>
                    <a:pt x="649988" y="39187"/>
                  </a:cubicBezTo>
                  <a:cubicBezTo>
                    <a:pt x="641416" y="41569"/>
                    <a:pt x="631986" y="48331"/>
                    <a:pt x="622366" y="57856"/>
                  </a:cubicBezTo>
                  <a:cubicBezTo>
                    <a:pt x="623033" y="47855"/>
                    <a:pt x="621413" y="39568"/>
                    <a:pt x="616651" y="34139"/>
                  </a:cubicBezTo>
                  <a:cubicBezTo>
                    <a:pt x="611412" y="28043"/>
                    <a:pt x="598553" y="20804"/>
                    <a:pt x="584933" y="18709"/>
                  </a:cubicBezTo>
                  <a:cubicBezTo>
                    <a:pt x="565120" y="15565"/>
                    <a:pt x="557787" y="25376"/>
                    <a:pt x="542928" y="24328"/>
                  </a:cubicBezTo>
                  <a:cubicBezTo>
                    <a:pt x="541308" y="24233"/>
                    <a:pt x="539498" y="23947"/>
                    <a:pt x="537594" y="23566"/>
                  </a:cubicBezTo>
                  <a:cubicBezTo>
                    <a:pt x="534355" y="22804"/>
                    <a:pt x="531593" y="21757"/>
                    <a:pt x="529116" y="20518"/>
                  </a:cubicBezTo>
                  <a:cubicBezTo>
                    <a:pt x="515781" y="13756"/>
                    <a:pt x="511971" y="897"/>
                    <a:pt x="497302" y="40"/>
                  </a:cubicBezTo>
                  <a:cubicBezTo>
                    <a:pt x="480158" y="-913"/>
                    <a:pt x="466442" y="15565"/>
                    <a:pt x="463775" y="18804"/>
                  </a:cubicBezTo>
                  <a:cubicBezTo>
                    <a:pt x="457012" y="26900"/>
                    <a:pt x="454154" y="35377"/>
                    <a:pt x="452916" y="46045"/>
                  </a:cubicBezTo>
                  <a:cubicBezTo>
                    <a:pt x="447582" y="42902"/>
                    <a:pt x="440438" y="40045"/>
                    <a:pt x="432342" y="40140"/>
                  </a:cubicBezTo>
                  <a:cubicBezTo>
                    <a:pt x="414626" y="40235"/>
                    <a:pt x="411292" y="53951"/>
                    <a:pt x="389385" y="57856"/>
                  </a:cubicBezTo>
                  <a:cubicBezTo>
                    <a:pt x="369572" y="61381"/>
                    <a:pt x="359190" y="52332"/>
                    <a:pt x="350142" y="60142"/>
                  </a:cubicBezTo>
                  <a:cubicBezTo>
                    <a:pt x="342712" y="66524"/>
                    <a:pt x="343093" y="78335"/>
                    <a:pt x="343283" y="82431"/>
                  </a:cubicBezTo>
                  <a:cubicBezTo>
                    <a:pt x="344807" y="128341"/>
                    <a:pt x="411197" y="150058"/>
                    <a:pt x="405005" y="176538"/>
                  </a:cubicBezTo>
                  <a:cubicBezTo>
                    <a:pt x="404148" y="180253"/>
                    <a:pt x="401862" y="183777"/>
                    <a:pt x="398814" y="186730"/>
                  </a:cubicBezTo>
                  <a:cubicBezTo>
                    <a:pt x="394052" y="191302"/>
                    <a:pt x="387384" y="194540"/>
                    <a:pt x="381288" y="195016"/>
                  </a:cubicBezTo>
                  <a:cubicBezTo>
                    <a:pt x="380812" y="195016"/>
                    <a:pt x="380336" y="195016"/>
                    <a:pt x="379860" y="195112"/>
                  </a:cubicBezTo>
                  <a:cubicBezTo>
                    <a:pt x="359476" y="195493"/>
                    <a:pt x="353284" y="164632"/>
                    <a:pt x="313756" y="130246"/>
                  </a:cubicBezTo>
                  <a:cubicBezTo>
                    <a:pt x="299563" y="117864"/>
                    <a:pt x="278132" y="99290"/>
                    <a:pt x="263940" y="105672"/>
                  </a:cubicBezTo>
                  <a:cubicBezTo>
                    <a:pt x="251462" y="111292"/>
                    <a:pt x="258321" y="130056"/>
                    <a:pt x="242985" y="146725"/>
                  </a:cubicBezTo>
                  <a:cubicBezTo>
                    <a:pt x="242604" y="147201"/>
                    <a:pt x="242128" y="147582"/>
                    <a:pt x="241652" y="148058"/>
                  </a:cubicBezTo>
                  <a:cubicBezTo>
                    <a:pt x="240032" y="149677"/>
                    <a:pt x="238318" y="151106"/>
                    <a:pt x="236699" y="152249"/>
                  </a:cubicBezTo>
                  <a:cubicBezTo>
                    <a:pt x="222316" y="162631"/>
                    <a:pt x="208028" y="158345"/>
                    <a:pt x="197932" y="172823"/>
                  </a:cubicBezTo>
                  <a:cubicBezTo>
                    <a:pt x="191646" y="181777"/>
                    <a:pt x="188311" y="196159"/>
                    <a:pt x="193169" y="207589"/>
                  </a:cubicBezTo>
                  <a:cubicBezTo>
                    <a:pt x="201171" y="226258"/>
                    <a:pt x="225650" y="222829"/>
                    <a:pt x="268702" y="241213"/>
                  </a:cubicBezTo>
                  <a:cubicBezTo>
                    <a:pt x="275465" y="244070"/>
                    <a:pt x="335187" y="270073"/>
                    <a:pt x="332044" y="289695"/>
                  </a:cubicBezTo>
                  <a:cubicBezTo>
                    <a:pt x="330425" y="300077"/>
                    <a:pt x="311660" y="306173"/>
                    <a:pt x="299945" y="308078"/>
                  </a:cubicBezTo>
                  <a:cubicBezTo>
                    <a:pt x="248891" y="316651"/>
                    <a:pt x="224316" y="264454"/>
                    <a:pt x="178215" y="273693"/>
                  </a:cubicBezTo>
                  <a:cubicBezTo>
                    <a:pt x="160022" y="277312"/>
                    <a:pt x="139353" y="290266"/>
                    <a:pt x="134876" y="307507"/>
                  </a:cubicBezTo>
                  <a:cubicBezTo>
                    <a:pt x="130876" y="322937"/>
                    <a:pt x="142878" y="329890"/>
                    <a:pt x="140210" y="350083"/>
                  </a:cubicBezTo>
                  <a:cubicBezTo>
                    <a:pt x="139925" y="352179"/>
                    <a:pt x="139543" y="354084"/>
                    <a:pt x="139067" y="355894"/>
                  </a:cubicBezTo>
                  <a:cubicBezTo>
                    <a:pt x="136115" y="366562"/>
                    <a:pt x="129828" y="372277"/>
                    <a:pt x="124208" y="380182"/>
                  </a:cubicBezTo>
                  <a:cubicBezTo>
                    <a:pt x="121446" y="384088"/>
                    <a:pt x="118779" y="388469"/>
                    <a:pt x="116779" y="394279"/>
                  </a:cubicBezTo>
                  <a:cubicBezTo>
                    <a:pt x="109635" y="414949"/>
                    <a:pt x="114303" y="443047"/>
                    <a:pt x="126494" y="457430"/>
                  </a:cubicBezTo>
                  <a:cubicBezTo>
                    <a:pt x="134114" y="466288"/>
                    <a:pt x="145354" y="470860"/>
                    <a:pt x="158879" y="472384"/>
                  </a:cubicBezTo>
                  <a:cubicBezTo>
                    <a:pt x="155545" y="482195"/>
                    <a:pt x="151164" y="490006"/>
                    <a:pt x="142973" y="491339"/>
                  </a:cubicBezTo>
                  <a:cubicBezTo>
                    <a:pt x="134209" y="492768"/>
                    <a:pt x="131543" y="485243"/>
                    <a:pt x="110683" y="479909"/>
                  </a:cubicBezTo>
                  <a:cubicBezTo>
                    <a:pt x="97062" y="476480"/>
                    <a:pt x="81441" y="472480"/>
                    <a:pt x="69154" y="479623"/>
                  </a:cubicBezTo>
                  <a:cubicBezTo>
                    <a:pt x="59248" y="485434"/>
                    <a:pt x="55438" y="497816"/>
                    <a:pt x="49056" y="521819"/>
                  </a:cubicBezTo>
                  <a:cubicBezTo>
                    <a:pt x="48675" y="523343"/>
                    <a:pt x="48199" y="524867"/>
                    <a:pt x="47818" y="526487"/>
                  </a:cubicBezTo>
                  <a:cubicBezTo>
                    <a:pt x="46865" y="530011"/>
                    <a:pt x="46008" y="533344"/>
                    <a:pt x="45246" y="536297"/>
                  </a:cubicBezTo>
                  <a:cubicBezTo>
                    <a:pt x="41436" y="550870"/>
                    <a:pt x="39817" y="558967"/>
                    <a:pt x="41341" y="563920"/>
                  </a:cubicBezTo>
                  <a:cubicBezTo>
                    <a:pt x="50199" y="592018"/>
                    <a:pt x="98872" y="588780"/>
                    <a:pt x="103253" y="612688"/>
                  </a:cubicBezTo>
                  <a:cubicBezTo>
                    <a:pt x="105063" y="622594"/>
                    <a:pt x="98777" y="635167"/>
                    <a:pt x="90013" y="638881"/>
                  </a:cubicBezTo>
                  <a:cubicBezTo>
                    <a:pt x="70297" y="647168"/>
                    <a:pt x="47913" y="606211"/>
                    <a:pt x="22005" y="613259"/>
                  </a:cubicBezTo>
                  <a:cubicBezTo>
                    <a:pt x="10384" y="616402"/>
                    <a:pt x="193" y="628690"/>
                    <a:pt x="2" y="639453"/>
                  </a:cubicBezTo>
                  <a:cubicBezTo>
                    <a:pt x="-188" y="651169"/>
                    <a:pt x="11718" y="655550"/>
                    <a:pt x="16671" y="668218"/>
                  </a:cubicBezTo>
                  <a:cubicBezTo>
                    <a:pt x="17528" y="670314"/>
                    <a:pt x="18100" y="672695"/>
                    <a:pt x="18481" y="675362"/>
                  </a:cubicBezTo>
                  <a:cubicBezTo>
                    <a:pt x="19243" y="681077"/>
                    <a:pt x="18195" y="684792"/>
                    <a:pt x="17242" y="688316"/>
                  </a:cubicBezTo>
                  <a:cubicBezTo>
                    <a:pt x="16100" y="692317"/>
                    <a:pt x="14861" y="695936"/>
                    <a:pt x="16481" y="701937"/>
                  </a:cubicBezTo>
                  <a:cubicBezTo>
                    <a:pt x="19719" y="713748"/>
                    <a:pt x="31435" y="725559"/>
                    <a:pt x="42103" y="724797"/>
                  </a:cubicBezTo>
                  <a:cubicBezTo>
                    <a:pt x="53438" y="724035"/>
                    <a:pt x="55057" y="711652"/>
                    <a:pt x="68011" y="704318"/>
                  </a:cubicBezTo>
                  <a:cubicBezTo>
                    <a:pt x="88490" y="692698"/>
                    <a:pt x="125637" y="702794"/>
                    <a:pt x="142401" y="724416"/>
                  </a:cubicBezTo>
                  <a:cubicBezTo>
                    <a:pt x="155260" y="740989"/>
                    <a:pt x="154307" y="762040"/>
                    <a:pt x="153164" y="779185"/>
                  </a:cubicBezTo>
                  <a:cubicBezTo>
                    <a:pt x="152307" y="792996"/>
                    <a:pt x="151354" y="804235"/>
                    <a:pt x="157355" y="808808"/>
                  </a:cubicBezTo>
                  <a:cubicBezTo>
                    <a:pt x="157832" y="809188"/>
                    <a:pt x="158403" y="809569"/>
                    <a:pt x="158975" y="809855"/>
                  </a:cubicBezTo>
                  <a:cubicBezTo>
                    <a:pt x="169833" y="814999"/>
                    <a:pt x="181454" y="796330"/>
                    <a:pt x="214505" y="795282"/>
                  </a:cubicBezTo>
                  <a:cubicBezTo>
                    <a:pt x="222506" y="795091"/>
                    <a:pt x="236985" y="794615"/>
                    <a:pt x="241270" y="802330"/>
                  </a:cubicBezTo>
                  <a:cubicBezTo>
                    <a:pt x="246128" y="810998"/>
                    <a:pt x="233079" y="820904"/>
                    <a:pt x="236889" y="837573"/>
                  </a:cubicBezTo>
                  <a:cubicBezTo>
                    <a:pt x="237556" y="840526"/>
                    <a:pt x="240318" y="850908"/>
                    <a:pt x="248986" y="855956"/>
                  </a:cubicBezTo>
                  <a:cubicBezTo>
                    <a:pt x="258797" y="861766"/>
                    <a:pt x="267274" y="855861"/>
                    <a:pt x="288991" y="854718"/>
                  </a:cubicBezTo>
                  <a:cubicBezTo>
                    <a:pt x="289277" y="854718"/>
                    <a:pt x="289658" y="854623"/>
                    <a:pt x="289944" y="854623"/>
                  </a:cubicBezTo>
                  <a:cubicBezTo>
                    <a:pt x="296897" y="854337"/>
                    <a:pt x="305088" y="854813"/>
                    <a:pt x="315184" y="857004"/>
                  </a:cubicBezTo>
                  <a:cubicBezTo>
                    <a:pt x="315471" y="857099"/>
                    <a:pt x="315756" y="857099"/>
                    <a:pt x="316137" y="857195"/>
                  </a:cubicBezTo>
                  <a:cubicBezTo>
                    <a:pt x="342140" y="863195"/>
                    <a:pt x="353189" y="873387"/>
                    <a:pt x="366524" y="867482"/>
                  </a:cubicBezTo>
                  <a:cubicBezTo>
                    <a:pt x="379669" y="861576"/>
                    <a:pt x="384812" y="844526"/>
                    <a:pt x="386813" y="833953"/>
                  </a:cubicBezTo>
                  <a:cubicBezTo>
                    <a:pt x="393670" y="841002"/>
                    <a:pt x="401386" y="846336"/>
                    <a:pt x="410054" y="848908"/>
                  </a:cubicBezTo>
                  <a:cubicBezTo>
                    <a:pt x="423579" y="852908"/>
                    <a:pt x="439581" y="850337"/>
                    <a:pt x="455678" y="843383"/>
                  </a:cubicBezTo>
                  <a:cubicBezTo>
                    <a:pt x="463393" y="840049"/>
                    <a:pt x="471204" y="835573"/>
                    <a:pt x="478824" y="830429"/>
                  </a:cubicBezTo>
                  <a:cubicBezTo>
                    <a:pt x="514733" y="805378"/>
                    <a:pt x="544832" y="762611"/>
                    <a:pt x="538451" y="729655"/>
                  </a:cubicBezTo>
                  <a:close/>
                  <a:moveTo>
                    <a:pt x="339568" y="466384"/>
                  </a:moveTo>
                  <a:cubicBezTo>
                    <a:pt x="339950" y="466955"/>
                    <a:pt x="341569" y="469336"/>
                    <a:pt x="342998" y="472575"/>
                  </a:cubicBezTo>
                  <a:cubicBezTo>
                    <a:pt x="345379" y="477814"/>
                    <a:pt x="347570" y="485148"/>
                    <a:pt x="344426" y="490768"/>
                  </a:cubicBezTo>
                  <a:cubicBezTo>
                    <a:pt x="343283" y="492673"/>
                    <a:pt x="341760" y="494197"/>
                    <a:pt x="339854" y="495340"/>
                  </a:cubicBezTo>
                  <a:cubicBezTo>
                    <a:pt x="333282" y="499340"/>
                    <a:pt x="323376" y="499340"/>
                    <a:pt x="319376" y="499340"/>
                  </a:cubicBezTo>
                  <a:cubicBezTo>
                    <a:pt x="293849" y="499340"/>
                    <a:pt x="268798" y="481052"/>
                    <a:pt x="246319" y="462764"/>
                  </a:cubicBezTo>
                  <a:cubicBezTo>
                    <a:pt x="288229" y="454477"/>
                    <a:pt x="327091" y="447143"/>
                    <a:pt x="339568" y="466384"/>
                  </a:cubicBezTo>
                  <a:close/>
                </a:path>
              </a:pathLst>
            </a:custGeom>
            <a:solidFill>
              <a:srgbClr val="E855FF"/>
            </a:solidFill>
            <a:ln w="9525" cap="flat">
              <a:noFill/>
              <a:prstDash val="solid"/>
              <a:miter/>
            </a:ln>
          </p:spPr>
          <p:txBody>
            <a:bodyPr rtlCol="0" anchor="ctr"/>
            <a:lstStyle/>
            <a:p>
              <a:endParaRPr lang="es-HN"/>
            </a:p>
          </p:txBody>
        </p:sp>
        <p:sp>
          <p:nvSpPr>
            <p:cNvPr id="207" name="Forma libre: forma 206">
              <a:extLst>
                <a:ext uri="{FF2B5EF4-FFF2-40B4-BE49-F238E27FC236}">
                  <a16:creationId xmlns:a16="http://schemas.microsoft.com/office/drawing/2014/main" id="{21AFE13A-FEEB-4E7A-B9F5-CEFC39288F6A}"/>
                </a:ext>
              </a:extLst>
            </p:cNvPr>
            <p:cNvSpPr/>
            <p:nvPr/>
          </p:nvSpPr>
          <p:spPr>
            <a:xfrm>
              <a:off x="7489030" y="5390950"/>
              <a:ext cx="685800" cy="836771"/>
            </a:xfrm>
            <a:custGeom>
              <a:avLst/>
              <a:gdLst>
                <a:gd name="connsiteX0" fmla="*/ 462153 w 685800"/>
                <a:gd name="connsiteY0" fmla="*/ 810006 h 836771"/>
                <a:gd name="connsiteX1" fmla="*/ 439008 w 685800"/>
                <a:gd name="connsiteY1" fmla="*/ 822960 h 836771"/>
                <a:gd name="connsiteX2" fmla="*/ 435102 w 685800"/>
                <a:gd name="connsiteY2" fmla="*/ 814292 h 836771"/>
                <a:gd name="connsiteX3" fmla="*/ 413766 w 685800"/>
                <a:gd name="connsiteY3" fmla="*/ 739235 h 836771"/>
                <a:gd name="connsiteX4" fmla="*/ 354997 w 685800"/>
                <a:gd name="connsiteY4" fmla="*/ 677132 h 836771"/>
                <a:gd name="connsiteX5" fmla="*/ 293941 w 685800"/>
                <a:gd name="connsiteY5" fmla="*/ 619887 h 836771"/>
                <a:gd name="connsiteX6" fmla="*/ 270700 w 685800"/>
                <a:gd name="connsiteY6" fmla="*/ 609981 h 836771"/>
                <a:gd name="connsiteX7" fmla="*/ 249936 w 685800"/>
                <a:gd name="connsiteY7" fmla="*/ 647319 h 836771"/>
                <a:gd name="connsiteX8" fmla="*/ 218123 w 685800"/>
                <a:gd name="connsiteY8" fmla="*/ 681419 h 836771"/>
                <a:gd name="connsiteX9" fmla="*/ 245173 w 685800"/>
                <a:gd name="connsiteY9" fmla="*/ 702850 h 836771"/>
                <a:gd name="connsiteX10" fmla="*/ 274320 w 685800"/>
                <a:gd name="connsiteY10" fmla="*/ 752380 h 836771"/>
                <a:gd name="connsiteX11" fmla="*/ 301085 w 685800"/>
                <a:gd name="connsiteY11" fmla="*/ 799243 h 836771"/>
                <a:gd name="connsiteX12" fmla="*/ 299466 w 685800"/>
                <a:gd name="connsiteY12" fmla="*/ 836771 h 836771"/>
                <a:gd name="connsiteX13" fmla="*/ 298514 w 685800"/>
                <a:gd name="connsiteY13" fmla="*/ 836581 h 836771"/>
                <a:gd name="connsiteX14" fmla="*/ 273272 w 685800"/>
                <a:gd name="connsiteY14" fmla="*/ 834200 h 836771"/>
                <a:gd name="connsiteX15" fmla="*/ 272320 w 685800"/>
                <a:gd name="connsiteY15" fmla="*/ 834295 h 836771"/>
                <a:gd name="connsiteX16" fmla="*/ 274415 w 685800"/>
                <a:gd name="connsiteY16" fmla="*/ 809435 h 836771"/>
                <a:gd name="connsiteX17" fmla="*/ 263271 w 685800"/>
                <a:gd name="connsiteY17" fmla="*/ 783622 h 836771"/>
                <a:gd name="connsiteX18" fmla="*/ 236887 w 685800"/>
                <a:gd name="connsiteY18" fmla="*/ 737521 h 836771"/>
                <a:gd name="connsiteX19" fmla="*/ 199834 w 685800"/>
                <a:gd name="connsiteY19" fmla="*/ 699897 h 836771"/>
                <a:gd name="connsiteX20" fmla="*/ 181737 w 685800"/>
                <a:gd name="connsiteY20" fmla="*/ 728091 h 836771"/>
                <a:gd name="connsiteX21" fmla="*/ 140684 w 685800"/>
                <a:gd name="connsiteY21" fmla="*/ 788384 h 836771"/>
                <a:gd name="connsiteX22" fmla="*/ 136493 w 685800"/>
                <a:gd name="connsiteY22" fmla="*/ 758762 h 836771"/>
                <a:gd name="connsiteX23" fmla="*/ 153924 w 685800"/>
                <a:gd name="connsiteY23" fmla="*/ 732377 h 836771"/>
                <a:gd name="connsiteX24" fmla="*/ 176403 w 685800"/>
                <a:gd name="connsiteY24" fmla="*/ 688658 h 836771"/>
                <a:gd name="connsiteX25" fmla="*/ 133541 w 685800"/>
                <a:gd name="connsiteY25" fmla="*/ 669417 h 836771"/>
                <a:gd name="connsiteX26" fmla="*/ 106680 w 685800"/>
                <a:gd name="connsiteY26" fmla="*/ 660368 h 836771"/>
                <a:gd name="connsiteX27" fmla="*/ 80200 w 685800"/>
                <a:gd name="connsiteY27" fmla="*/ 664940 h 836771"/>
                <a:gd name="connsiteX28" fmla="*/ 32004 w 685800"/>
                <a:gd name="connsiteY28" fmla="*/ 663512 h 836771"/>
                <a:gd name="connsiteX29" fmla="*/ 571 w 685800"/>
                <a:gd name="connsiteY29" fmla="*/ 667988 h 836771"/>
                <a:gd name="connsiteX30" fmla="*/ 1810 w 685800"/>
                <a:gd name="connsiteY30" fmla="*/ 655034 h 836771"/>
                <a:gd name="connsiteX31" fmla="*/ 0 w 685800"/>
                <a:gd name="connsiteY31" fmla="*/ 647890 h 836771"/>
                <a:gd name="connsiteX32" fmla="*/ 18479 w 685800"/>
                <a:gd name="connsiteY32" fmla="*/ 643604 h 836771"/>
                <a:gd name="connsiteX33" fmla="*/ 75914 w 685800"/>
                <a:gd name="connsiteY33" fmla="*/ 641699 h 836771"/>
                <a:gd name="connsiteX34" fmla="*/ 126302 w 685800"/>
                <a:gd name="connsiteY34" fmla="*/ 639890 h 836771"/>
                <a:gd name="connsiteX35" fmla="*/ 186880 w 685800"/>
                <a:gd name="connsiteY35" fmla="*/ 666274 h 836771"/>
                <a:gd name="connsiteX36" fmla="*/ 194310 w 685800"/>
                <a:gd name="connsiteY36" fmla="*/ 669608 h 836771"/>
                <a:gd name="connsiteX37" fmla="*/ 222980 w 685800"/>
                <a:gd name="connsiteY37" fmla="*/ 642557 h 836771"/>
                <a:gd name="connsiteX38" fmla="*/ 244983 w 685800"/>
                <a:gd name="connsiteY38" fmla="*/ 607124 h 836771"/>
                <a:gd name="connsiteX39" fmla="*/ 220218 w 685800"/>
                <a:gd name="connsiteY39" fmla="*/ 607600 h 836771"/>
                <a:gd name="connsiteX40" fmla="*/ 152591 w 685800"/>
                <a:gd name="connsiteY40" fmla="*/ 583883 h 836771"/>
                <a:gd name="connsiteX41" fmla="*/ 28480 w 685800"/>
                <a:gd name="connsiteY41" fmla="*/ 515779 h 836771"/>
                <a:gd name="connsiteX42" fmla="*/ 31052 w 685800"/>
                <a:gd name="connsiteY42" fmla="*/ 505968 h 836771"/>
                <a:gd name="connsiteX43" fmla="*/ 32290 w 685800"/>
                <a:gd name="connsiteY43" fmla="*/ 501301 h 836771"/>
                <a:gd name="connsiteX44" fmla="*/ 135922 w 685800"/>
                <a:gd name="connsiteY44" fmla="*/ 547211 h 836771"/>
                <a:gd name="connsiteX45" fmla="*/ 219170 w 685800"/>
                <a:gd name="connsiteY45" fmla="*/ 586169 h 836771"/>
                <a:gd name="connsiteX46" fmla="*/ 257366 w 685800"/>
                <a:gd name="connsiteY46" fmla="*/ 585026 h 836771"/>
                <a:gd name="connsiteX47" fmla="*/ 323374 w 685800"/>
                <a:gd name="connsiteY47" fmla="*/ 541306 h 836771"/>
                <a:gd name="connsiteX48" fmla="*/ 379762 w 685800"/>
                <a:gd name="connsiteY48" fmla="*/ 509302 h 836771"/>
                <a:gd name="connsiteX49" fmla="*/ 349758 w 685800"/>
                <a:gd name="connsiteY49" fmla="*/ 485394 h 836771"/>
                <a:gd name="connsiteX50" fmla="*/ 325850 w 685800"/>
                <a:gd name="connsiteY50" fmla="*/ 475774 h 836771"/>
                <a:gd name="connsiteX51" fmla="*/ 323374 w 685800"/>
                <a:gd name="connsiteY51" fmla="*/ 474917 h 836771"/>
                <a:gd name="connsiteX52" fmla="*/ 327946 w 685800"/>
                <a:gd name="connsiteY52" fmla="*/ 470344 h 836771"/>
                <a:gd name="connsiteX53" fmla="*/ 326517 w 685800"/>
                <a:gd name="connsiteY53" fmla="*/ 452152 h 836771"/>
                <a:gd name="connsiteX54" fmla="*/ 383762 w 685800"/>
                <a:gd name="connsiteY54" fmla="*/ 477774 h 836771"/>
                <a:gd name="connsiteX55" fmla="*/ 392239 w 685800"/>
                <a:gd name="connsiteY55" fmla="*/ 485108 h 836771"/>
                <a:gd name="connsiteX56" fmla="*/ 393859 w 685800"/>
                <a:gd name="connsiteY56" fmla="*/ 478631 h 836771"/>
                <a:gd name="connsiteX57" fmla="*/ 395288 w 685800"/>
                <a:gd name="connsiteY57" fmla="*/ 426911 h 836771"/>
                <a:gd name="connsiteX58" fmla="*/ 406241 w 685800"/>
                <a:gd name="connsiteY58" fmla="*/ 387572 h 836771"/>
                <a:gd name="connsiteX59" fmla="*/ 418433 w 685800"/>
                <a:gd name="connsiteY59" fmla="*/ 362521 h 836771"/>
                <a:gd name="connsiteX60" fmla="*/ 364522 w 685800"/>
                <a:gd name="connsiteY60" fmla="*/ 355092 h 836771"/>
                <a:gd name="connsiteX61" fmla="*/ 284131 w 685800"/>
                <a:gd name="connsiteY61" fmla="*/ 361664 h 836771"/>
                <a:gd name="connsiteX62" fmla="*/ 207645 w 685800"/>
                <a:gd name="connsiteY62" fmla="*/ 377000 h 836771"/>
                <a:gd name="connsiteX63" fmla="*/ 133921 w 685800"/>
                <a:gd name="connsiteY63" fmla="*/ 363665 h 836771"/>
                <a:gd name="connsiteX64" fmla="*/ 107252 w 685800"/>
                <a:gd name="connsiteY64" fmla="*/ 359378 h 836771"/>
                <a:gd name="connsiteX65" fmla="*/ 122111 w 685800"/>
                <a:gd name="connsiteY65" fmla="*/ 335090 h 836771"/>
                <a:gd name="connsiteX66" fmla="*/ 167450 w 685800"/>
                <a:gd name="connsiteY66" fmla="*/ 344996 h 836771"/>
                <a:gd name="connsiteX67" fmla="*/ 235839 w 685800"/>
                <a:gd name="connsiteY67" fmla="*/ 348044 h 836771"/>
                <a:gd name="connsiteX68" fmla="*/ 303276 w 685800"/>
                <a:gd name="connsiteY68" fmla="*/ 327469 h 836771"/>
                <a:gd name="connsiteX69" fmla="*/ 411289 w 685800"/>
                <a:gd name="connsiteY69" fmla="*/ 333851 h 836771"/>
                <a:gd name="connsiteX70" fmla="*/ 391763 w 685800"/>
                <a:gd name="connsiteY70" fmla="*/ 299466 h 836771"/>
                <a:gd name="connsiteX71" fmla="*/ 337471 w 685800"/>
                <a:gd name="connsiteY71" fmla="*/ 232600 h 836771"/>
                <a:gd name="connsiteX72" fmla="*/ 271367 w 685800"/>
                <a:gd name="connsiteY72" fmla="*/ 180975 h 836771"/>
                <a:gd name="connsiteX73" fmla="*/ 219837 w 685800"/>
                <a:gd name="connsiteY73" fmla="*/ 131540 h 836771"/>
                <a:gd name="connsiteX74" fmla="*/ 224790 w 685800"/>
                <a:gd name="connsiteY74" fmla="*/ 127349 h 836771"/>
                <a:gd name="connsiteX75" fmla="*/ 226123 w 685800"/>
                <a:gd name="connsiteY75" fmla="*/ 126016 h 836771"/>
                <a:gd name="connsiteX76" fmla="*/ 251270 w 685800"/>
                <a:gd name="connsiteY76" fmla="*/ 149924 h 836771"/>
                <a:gd name="connsiteX77" fmla="*/ 281845 w 685800"/>
                <a:gd name="connsiteY77" fmla="*/ 174117 h 836771"/>
                <a:gd name="connsiteX78" fmla="*/ 344043 w 685800"/>
                <a:gd name="connsiteY78" fmla="*/ 221266 h 836771"/>
                <a:gd name="connsiteX79" fmla="*/ 393287 w 685800"/>
                <a:gd name="connsiteY79" fmla="*/ 274606 h 836771"/>
                <a:gd name="connsiteX80" fmla="*/ 427006 w 685800"/>
                <a:gd name="connsiteY80" fmla="*/ 329565 h 836771"/>
                <a:gd name="connsiteX81" fmla="*/ 428530 w 685800"/>
                <a:gd name="connsiteY81" fmla="*/ 297371 h 836771"/>
                <a:gd name="connsiteX82" fmla="*/ 433388 w 685800"/>
                <a:gd name="connsiteY82" fmla="*/ 232600 h 836771"/>
                <a:gd name="connsiteX83" fmla="*/ 423386 w 685800"/>
                <a:gd name="connsiteY83" fmla="*/ 228886 h 836771"/>
                <a:gd name="connsiteX84" fmla="*/ 383953 w 685800"/>
                <a:gd name="connsiteY84" fmla="*/ 194881 h 836771"/>
                <a:gd name="connsiteX85" fmla="*/ 364522 w 685800"/>
                <a:gd name="connsiteY85" fmla="*/ 174403 h 836771"/>
                <a:gd name="connsiteX86" fmla="*/ 382048 w 685800"/>
                <a:gd name="connsiteY86" fmla="*/ 166116 h 836771"/>
                <a:gd name="connsiteX87" fmla="*/ 392525 w 685800"/>
                <a:gd name="connsiteY87" fmla="*/ 175927 h 836771"/>
                <a:gd name="connsiteX88" fmla="*/ 426244 w 685800"/>
                <a:gd name="connsiteY88" fmla="*/ 205169 h 836771"/>
                <a:gd name="connsiteX89" fmla="*/ 440150 w 685800"/>
                <a:gd name="connsiteY89" fmla="*/ 211074 h 836771"/>
                <a:gd name="connsiteX90" fmla="*/ 490918 w 685800"/>
                <a:gd name="connsiteY90" fmla="*/ 137827 h 836771"/>
                <a:gd name="connsiteX91" fmla="*/ 508825 w 685800"/>
                <a:gd name="connsiteY91" fmla="*/ 34576 h 836771"/>
                <a:gd name="connsiteX92" fmla="*/ 512540 w 685800"/>
                <a:gd name="connsiteY92" fmla="*/ 0 h 836771"/>
                <a:gd name="connsiteX93" fmla="*/ 521018 w 685800"/>
                <a:gd name="connsiteY93" fmla="*/ 3048 h 836771"/>
                <a:gd name="connsiteX94" fmla="*/ 526352 w 685800"/>
                <a:gd name="connsiteY94" fmla="*/ 3810 h 836771"/>
                <a:gd name="connsiteX95" fmla="*/ 527304 w 685800"/>
                <a:gd name="connsiteY95" fmla="*/ 88011 h 836771"/>
                <a:gd name="connsiteX96" fmla="*/ 485013 w 685800"/>
                <a:gd name="connsiteY96" fmla="*/ 178879 h 836771"/>
                <a:gd name="connsiteX97" fmla="*/ 463105 w 685800"/>
                <a:gd name="connsiteY97" fmla="*/ 214884 h 836771"/>
                <a:gd name="connsiteX98" fmla="*/ 470154 w 685800"/>
                <a:gd name="connsiteY98" fmla="*/ 215932 h 836771"/>
                <a:gd name="connsiteX99" fmla="*/ 501491 w 685800"/>
                <a:gd name="connsiteY99" fmla="*/ 225838 h 836771"/>
                <a:gd name="connsiteX100" fmla="*/ 538067 w 685800"/>
                <a:gd name="connsiteY100" fmla="*/ 234220 h 836771"/>
                <a:gd name="connsiteX101" fmla="*/ 575977 w 685800"/>
                <a:gd name="connsiteY101" fmla="*/ 215741 h 836771"/>
                <a:gd name="connsiteX102" fmla="*/ 607790 w 685800"/>
                <a:gd name="connsiteY102" fmla="*/ 191072 h 836771"/>
                <a:gd name="connsiteX103" fmla="*/ 621316 w 685800"/>
                <a:gd name="connsiteY103" fmla="*/ 183547 h 836771"/>
                <a:gd name="connsiteX104" fmla="*/ 629126 w 685800"/>
                <a:gd name="connsiteY104" fmla="*/ 191452 h 836771"/>
                <a:gd name="connsiteX105" fmla="*/ 655511 w 685800"/>
                <a:gd name="connsiteY105" fmla="*/ 195167 h 836771"/>
                <a:gd name="connsiteX106" fmla="*/ 635222 w 685800"/>
                <a:gd name="connsiteY106" fmla="*/ 205264 h 836771"/>
                <a:gd name="connsiteX107" fmla="*/ 589121 w 685800"/>
                <a:gd name="connsiteY107" fmla="*/ 236601 h 836771"/>
                <a:gd name="connsiteX108" fmla="*/ 512350 w 685800"/>
                <a:gd name="connsiteY108" fmla="*/ 254222 h 836771"/>
                <a:gd name="connsiteX109" fmla="*/ 468059 w 685800"/>
                <a:gd name="connsiteY109" fmla="*/ 238506 h 836771"/>
                <a:gd name="connsiteX110" fmla="*/ 455771 w 685800"/>
                <a:gd name="connsiteY110" fmla="*/ 236506 h 836771"/>
                <a:gd name="connsiteX111" fmla="*/ 451485 w 685800"/>
                <a:gd name="connsiteY111" fmla="*/ 270034 h 836771"/>
                <a:gd name="connsiteX112" fmla="*/ 450056 w 685800"/>
                <a:gd name="connsiteY112" fmla="*/ 332613 h 836771"/>
                <a:gd name="connsiteX113" fmla="*/ 503968 w 685800"/>
                <a:gd name="connsiteY113" fmla="*/ 329565 h 836771"/>
                <a:gd name="connsiteX114" fmla="*/ 574453 w 685800"/>
                <a:gd name="connsiteY114" fmla="*/ 340519 h 836771"/>
                <a:gd name="connsiteX115" fmla="*/ 644080 w 685800"/>
                <a:gd name="connsiteY115" fmla="*/ 344615 h 836771"/>
                <a:gd name="connsiteX116" fmla="*/ 685800 w 685800"/>
                <a:gd name="connsiteY116" fmla="*/ 356616 h 836771"/>
                <a:gd name="connsiteX117" fmla="*/ 682467 w 685800"/>
                <a:gd name="connsiteY117" fmla="*/ 357188 h 836771"/>
                <a:gd name="connsiteX118" fmla="*/ 670941 w 685800"/>
                <a:gd name="connsiteY118" fmla="*/ 374999 h 836771"/>
                <a:gd name="connsiteX119" fmla="*/ 671513 w 685800"/>
                <a:gd name="connsiteY119" fmla="*/ 377381 h 836771"/>
                <a:gd name="connsiteX120" fmla="*/ 640652 w 685800"/>
                <a:gd name="connsiteY120" fmla="*/ 373380 h 836771"/>
                <a:gd name="connsiteX121" fmla="*/ 601027 w 685800"/>
                <a:gd name="connsiteY121" fmla="*/ 371094 h 836771"/>
                <a:gd name="connsiteX122" fmla="*/ 522065 w 685800"/>
                <a:gd name="connsiteY122" fmla="*/ 361093 h 836771"/>
                <a:gd name="connsiteX123" fmla="*/ 452914 w 685800"/>
                <a:gd name="connsiteY123" fmla="*/ 361093 h 836771"/>
                <a:gd name="connsiteX124" fmla="*/ 556927 w 685800"/>
                <a:gd name="connsiteY124" fmla="*/ 445294 h 836771"/>
                <a:gd name="connsiteX125" fmla="*/ 607600 w 685800"/>
                <a:gd name="connsiteY125" fmla="*/ 500158 h 836771"/>
                <a:gd name="connsiteX126" fmla="*/ 647414 w 685800"/>
                <a:gd name="connsiteY126" fmla="*/ 541973 h 836771"/>
                <a:gd name="connsiteX127" fmla="*/ 629888 w 685800"/>
                <a:gd name="connsiteY127" fmla="*/ 559118 h 836771"/>
                <a:gd name="connsiteX128" fmla="*/ 556546 w 685800"/>
                <a:gd name="connsiteY128" fmla="*/ 472345 h 836771"/>
                <a:gd name="connsiteX129" fmla="*/ 440341 w 685800"/>
                <a:gd name="connsiteY129" fmla="*/ 372332 h 836771"/>
                <a:gd name="connsiteX130" fmla="*/ 428816 w 685800"/>
                <a:gd name="connsiteY130" fmla="*/ 396050 h 836771"/>
                <a:gd name="connsiteX131" fmla="*/ 419481 w 685800"/>
                <a:gd name="connsiteY131" fmla="*/ 444151 h 836771"/>
                <a:gd name="connsiteX132" fmla="*/ 409861 w 685800"/>
                <a:gd name="connsiteY132" fmla="*/ 506444 h 836771"/>
                <a:gd name="connsiteX133" fmla="*/ 450056 w 685800"/>
                <a:gd name="connsiteY133" fmla="*/ 561594 h 836771"/>
                <a:gd name="connsiteX134" fmla="*/ 504444 w 685800"/>
                <a:gd name="connsiteY134" fmla="*/ 591979 h 836771"/>
                <a:gd name="connsiteX135" fmla="*/ 551974 w 685800"/>
                <a:gd name="connsiteY135" fmla="*/ 611219 h 836771"/>
                <a:gd name="connsiteX136" fmla="*/ 578453 w 685800"/>
                <a:gd name="connsiteY136" fmla="*/ 635984 h 836771"/>
                <a:gd name="connsiteX137" fmla="*/ 576834 w 685800"/>
                <a:gd name="connsiteY137" fmla="*/ 643700 h 836771"/>
                <a:gd name="connsiteX138" fmla="*/ 563594 w 685800"/>
                <a:gd name="connsiteY138" fmla="*/ 668369 h 836771"/>
                <a:gd name="connsiteX139" fmla="*/ 528828 w 685800"/>
                <a:gd name="connsiteY139" fmla="*/ 632555 h 836771"/>
                <a:gd name="connsiteX140" fmla="*/ 483870 w 685800"/>
                <a:gd name="connsiteY140" fmla="*/ 616458 h 836771"/>
                <a:gd name="connsiteX141" fmla="*/ 444246 w 685800"/>
                <a:gd name="connsiteY141" fmla="*/ 594455 h 836771"/>
                <a:gd name="connsiteX142" fmla="*/ 411004 w 685800"/>
                <a:gd name="connsiteY142" fmla="*/ 559499 h 836771"/>
                <a:gd name="connsiteX143" fmla="*/ 394430 w 685800"/>
                <a:gd name="connsiteY143" fmla="*/ 530828 h 836771"/>
                <a:gd name="connsiteX144" fmla="*/ 316135 w 685800"/>
                <a:gd name="connsiteY144" fmla="*/ 569119 h 836771"/>
                <a:gd name="connsiteX145" fmla="*/ 284416 w 685800"/>
                <a:gd name="connsiteY145" fmla="*/ 589788 h 836771"/>
                <a:gd name="connsiteX146" fmla="*/ 295561 w 685800"/>
                <a:gd name="connsiteY146" fmla="*/ 594170 h 836771"/>
                <a:gd name="connsiteX147" fmla="*/ 363569 w 685800"/>
                <a:gd name="connsiteY147" fmla="*/ 649891 h 836771"/>
                <a:gd name="connsiteX148" fmla="*/ 424053 w 685800"/>
                <a:gd name="connsiteY148" fmla="*/ 709613 h 836771"/>
                <a:gd name="connsiteX149" fmla="*/ 453200 w 685800"/>
                <a:gd name="connsiteY149" fmla="*/ 785051 h 836771"/>
                <a:gd name="connsiteX150" fmla="*/ 462153 w 685800"/>
                <a:gd name="connsiteY150" fmla="*/ 810006 h 83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85800" h="836771">
                  <a:moveTo>
                    <a:pt x="462153" y="810006"/>
                  </a:moveTo>
                  <a:cubicBezTo>
                    <a:pt x="454628" y="815150"/>
                    <a:pt x="446818" y="819626"/>
                    <a:pt x="439008" y="822960"/>
                  </a:cubicBezTo>
                  <a:cubicBezTo>
                    <a:pt x="437579" y="820103"/>
                    <a:pt x="436340" y="817245"/>
                    <a:pt x="435102" y="814292"/>
                  </a:cubicBezTo>
                  <a:cubicBezTo>
                    <a:pt x="425005" y="790004"/>
                    <a:pt x="426911" y="762190"/>
                    <a:pt x="413766" y="739235"/>
                  </a:cubicBezTo>
                  <a:cubicBezTo>
                    <a:pt x="399669" y="714661"/>
                    <a:pt x="374428" y="697325"/>
                    <a:pt x="354997" y="677132"/>
                  </a:cubicBezTo>
                  <a:cubicBezTo>
                    <a:pt x="335756" y="657130"/>
                    <a:pt x="317945" y="634651"/>
                    <a:pt x="293941" y="619887"/>
                  </a:cubicBezTo>
                  <a:cubicBezTo>
                    <a:pt x="286036" y="615029"/>
                    <a:pt x="278320" y="611886"/>
                    <a:pt x="270700" y="609981"/>
                  </a:cubicBezTo>
                  <a:cubicBezTo>
                    <a:pt x="264033" y="622649"/>
                    <a:pt x="258127" y="635603"/>
                    <a:pt x="249936" y="647319"/>
                  </a:cubicBezTo>
                  <a:cubicBezTo>
                    <a:pt x="240792" y="660368"/>
                    <a:pt x="229267" y="670846"/>
                    <a:pt x="218123" y="681419"/>
                  </a:cubicBezTo>
                  <a:cubicBezTo>
                    <a:pt x="228124" y="687134"/>
                    <a:pt x="237458" y="693896"/>
                    <a:pt x="245173" y="702850"/>
                  </a:cubicBezTo>
                  <a:cubicBezTo>
                    <a:pt x="257746" y="717613"/>
                    <a:pt x="263938" y="736187"/>
                    <a:pt x="274320" y="752380"/>
                  </a:cubicBezTo>
                  <a:cubicBezTo>
                    <a:pt x="284131" y="767715"/>
                    <a:pt x="297085" y="780955"/>
                    <a:pt x="301085" y="799243"/>
                  </a:cubicBezTo>
                  <a:cubicBezTo>
                    <a:pt x="303371" y="809530"/>
                    <a:pt x="299561" y="824103"/>
                    <a:pt x="299466" y="836771"/>
                  </a:cubicBezTo>
                  <a:cubicBezTo>
                    <a:pt x="299180" y="836676"/>
                    <a:pt x="298895" y="836676"/>
                    <a:pt x="298514" y="836581"/>
                  </a:cubicBezTo>
                  <a:cubicBezTo>
                    <a:pt x="288417" y="834390"/>
                    <a:pt x="280225" y="833818"/>
                    <a:pt x="273272" y="834200"/>
                  </a:cubicBezTo>
                  <a:cubicBezTo>
                    <a:pt x="272891" y="834200"/>
                    <a:pt x="272605" y="834200"/>
                    <a:pt x="272320" y="834295"/>
                  </a:cubicBezTo>
                  <a:cubicBezTo>
                    <a:pt x="272986" y="826008"/>
                    <a:pt x="274987" y="817721"/>
                    <a:pt x="274415" y="809435"/>
                  </a:cubicBezTo>
                  <a:cubicBezTo>
                    <a:pt x="273748" y="799529"/>
                    <a:pt x="268700" y="791623"/>
                    <a:pt x="263271" y="783622"/>
                  </a:cubicBezTo>
                  <a:cubicBezTo>
                    <a:pt x="253079" y="768668"/>
                    <a:pt x="245078" y="753618"/>
                    <a:pt x="236887" y="737521"/>
                  </a:cubicBezTo>
                  <a:cubicBezTo>
                    <a:pt x="227933" y="719900"/>
                    <a:pt x="216313" y="708851"/>
                    <a:pt x="199834" y="699897"/>
                  </a:cubicBezTo>
                  <a:cubicBezTo>
                    <a:pt x="192595" y="708184"/>
                    <a:pt x="186309" y="717233"/>
                    <a:pt x="181737" y="728091"/>
                  </a:cubicBezTo>
                  <a:cubicBezTo>
                    <a:pt x="172021" y="751427"/>
                    <a:pt x="160973" y="774478"/>
                    <a:pt x="140684" y="788384"/>
                  </a:cubicBezTo>
                  <a:cubicBezTo>
                    <a:pt x="134684" y="783812"/>
                    <a:pt x="135636" y="772478"/>
                    <a:pt x="136493" y="758762"/>
                  </a:cubicBezTo>
                  <a:cubicBezTo>
                    <a:pt x="143637" y="751713"/>
                    <a:pt x="149257" y="743236"/>
                    <a:pt x="153924" y="732377"/>
                  </a:cubicBezTo>
                  <a:cubicBezTo>
                    <a:pt x="160496" y="716852"/>
                    <a:pt x="166401" y="701993"/>
                    <a:pt x="176403" y="688658"/>
                  </a:cubicBezTo>
                  <a:cubicBezTo>
                    <a:pt x="162116" y="682181"/>
                    <a:pt x="147828" y="675799"/>
                    <a:pt x="133541" y="669417"/>
                  </a:cubicBezTo>
                  <a:cubicBezTo>
                    <a:pt x="125063" y="665607"/>
                    <a:pt x="116110" y="660940"/>
                    <a:pt x="106680" y="660368"/>
                  </a:cubicBezTo>
                  <a:cubicBezTo>
                    <a:pt x="97536" y="659797"/>
                    <a:pt x="89059" y="663226"/>
                    <a:pt x="80200" y="664940"/>
                  </a:cubicBezTo>
                  <a:cubicBezTo>
                    <a:pt x="63818" y="668179"/>
                    <a:pt x="48387" y="663797"/>
                    <a:pt x="32004" y="663512"/>
                  </a:cubicBezTo>
                  <a:cubicBezTo>
                    <a:pt x="20955" y="663321"/>
                    <a:pt x="10763" y="665417"/>
                    <a:pt x="571" y="667988"/>
                  </a:cubicBezTo>
                  <a:cubicBezTo>
                    <a:pt x="1524" y="664559"/>
                    <a:pt x="2572" y="660845"/>
                    <a:pt x="1810" y="655034"/>
                  </a:cubicBezTo>
                  <a:cubicBezTo>
                    <a:pt x="1429" y="652367"/>
                    <a:pt x="762" y="650081"/>
                    <a:pt x="0" y="647890"/>
                  </a:cubicBezTo>
                  <a:cubicBezTo>
                    <a:pt x="6096" y="645986"/>
                    <a:pt x="12382" y="644557"/>
                    <a:pt x="18479" y="643604"/>
                  </a:cubicBezTo>
                  <a:cubicBezTo>
                    <a:pt x="37529" y="640652"/>
                    <a:pt x="57150" y="646271"/>
                    <a:pt x="75914" y="641699"/>
                  </a:cubicBezTo>
                  <a:cubicBezTo>
                    <a:pt x="94202" y="637318"/>
                    <a:pt x="107918" y="633698"/>
                    <a:pt x="126302" y="639890"/>
                  </a:cubicBezTo>
                  <a:cubicBezTo>
                    <a:pt x="147066" y="646843"/>
                    <a:pt x="166878" y="657320"/>
                    <a:pt x="186880" y="666274"/>
                  </a:cubicBezTo>
                  <a:cubicBezTo>
                    <a:pt x="189357" y="667417"/>
                    <a:pt x="191834" y="668465"/>
                    <a:pt x="194310" y="669608"/>
                  </a:cubicBezTo>
                  <a:cubicBezTo>
                    <a:pt x="204025" y="660654"/>
                    <a:pt x="214217" y="652272"/>
                    <a:pt x="222980" y="642557"/>
                  </a:cubicBezTo>
                  <a:cubicBezTo>
                    <a:pt x="232505" y="631984"/>
                    <a:pt x="238696" y="619506"/>
                    <a:pt x="244983" y="607124"/>
                  </a:cubicBezTo>
                  <a:cubicBezTo>
                    <a:pt x="237173" y="607028"/>
                    <a:pt x="228981" y="607409"/>
                    <a:pt x="220218" y="607600"/>
                  </a:cubicBezTo>
                  <a:cubicBezTo>
                    <a:pt x="194405" y="608267"/>
                    <a:pt x="173355" y="598361"/>
                    <a:pt x="152591" y="583883"/>
                  </a:cubicBezTo>
                  <a:cubicBezTo>
                    <a:pt x="114681" y="557403"/>
                    <a:pt x="76295" y="515969"/>
                    <a:pt x="28480" y="515779"/>
                  </a:cubicBezTo>
                  <a:cubicBezTo>
                    <a:pt x="29242" y="512826"/>
                    <a:pt x="30099" y="509492"/>
                    <a:pt x="31052" y="505968"/>
                  </a:cubicBezTo>
                  <a:cubicBezTo>
                    <a:pt x="31432" y="504349"/>
                    <a:pt x="31909" y="502825"/>
                    <a:pt x="32290" y="501301"/>
                  </a:cubicBezTo>
                  <a:cubicBezTo>
                    <a:pt x="69818" y="500158"/>
                    <a:pt x="106299" y="525113"/>
                    <a:pt x="135922" y="547211"/>
                  </a:cubicBezTo>
                  <a:cubicBezTo>
                    <a:pt x="160782" y="565785"/>
                    <a:pt x="186309" y="587693"/>
                    <a:pt x="219170" y="586169"/>
                  </a:cubicBezTo>
                  <a:cubicBezTo>
                    <a:pt x="232696" y="585502"/>
                    <a:pt x="245173" y="584454"/>
                    <a:pt x="257366" y="585026"/>
                  </a:cubicBezTo>
                  <a:cubicBezTo>
                    <a:pt x="273463" y="561308"/>
                    <a:pt x="295561" y="549783"/>
                    <a:pt x="323374" y="541306"/>
                  </a:cubicBezTo>
                  <a:cubicBezTo>
                    <a:pt x="346424" y="534257"/>
                    <a:pt x="366522" y="525685"/>
                    <a:pt x="379762" y="509302"/>
                  </a:cubicBezTo>
                  <a:cubicBezTo>
                    <a:pt x="371380" y="499586"/>
                    <a:pt x="361093" y="491585"/>
                    <a:pt x="349758" y="485394"/>
                  </a:cubicBezTo>
                  <a:cubicBezTo>
                    <a:pt x="342043" y="481203"/>
                    <a:pt x="334137" y="478441"/>
                    <a:pt x="325850" y="475774"/>
                  </a:cubicBezTo>
                  <a:cubicBezTo>
                    <a:pt x="325184" y="475583"/>
                    <a:pt x="324326" y="475202"/>
                    <a:pt x="323374" y="474917"/>
                  </a:cubicBezTo>
                  <a:cubicBezTo>
                    <a:pt x="325279" y="473773"/>
                    <a:pt x="326803" y="472250"/>
                    <a:pt x="327946" y="470344"/>
                  </a:cubicBezTo>
                  <a:cubicBezTo>
                    <a:pt x="331089" y="464725"/>
                    <a:pt x="328899" y="457390"/>
                    <a:pt x="326517" y="452152"/>
                  </a:cubicBezTo>
                  <a:cubicBezTo>
                    <a:pt x="346805" y="453676"/>
                    <a:pt x="373380" y="469868"/>
                    <a:pt x="383762" y="477774"/>
                  </a:cubicBezTo>
                  <a:cubicBezTo>
                    <a:pt x="386810" y="480060"/>
                    <a:pt x="389573" y="482537"/>
                    <a:pt x="392239" y="485108"/>
                  </a:cubicBezTo>
                  <a:cubicBezTo>
                    <a:pt x="392811" y="483013"/>
                    <a:pt x="393382" y="480917"/>
                    <a:pt x="393859" y="478631"/>
                  </a:cubicBezTo>
                  <a:cubicBezTo>
                    <a:pt x="397669" y="461391"/>
                    <a:pt x="394525" y="444341"/>
                    <a:pt x="395288" y="426911"/>
                  </a:cubicBezTo>
                  <a:cubicBezTo>
                    <a:pt x="395954" y="412718"/>
                    <a:pt x="399955" y="400145"/>
                    <a:pt x="406241" y="387572"/>
                  </a:cubicBezTo>
                  <a:cubicBezTo>
                    <a:pt x="410527" y="379000"/>
                    <a:pt x="414814" y="370904"/>
                    <a:pt x="418433" y="362521"/>
                  </a:cubicBezTo>
                  <a:cubicBezTo>
                    <a:pt x="400336" y="361855"/>
                    <a:pt x="382714" y="358712"/>
                    <a:pt x="364522" y="355092"/>
                  </a:cubicBezTo>
                  <a:cubicBezTo>
                    <a:pt x="335185" y="349377"/>
                    <a:pt x="312134" y="351568"/>
                    <a:pt x="284131" y="361664"/>
                  </a:cubicBezTo>
                  <a:cubicBezTo>
                    <a:pt x="259175" y="370618"/>
                    <a:pt x="234410" y="377190"/>
                    <a:pt x="207645" y="377000"/>
                  </a:cubicBezTo>
                  <a:cubicBezTo>
                    <a:pt x="182023" y="376809"/>
                    <a:pt x="158496" y="369761"/>
                    <a:pt x="133921" y="363665"/>
                  </a:cubicBezTo>
                  <a:cubicBezTo>
                    <a:pt x="124968" y="361474"/>
                    <a:pt x="116014" y="359759"/>
                    <a:pt x="107252" y="359378"/>
                  </a:cubicBezTo>
                  <a:cubicBezTo>
                    <a:pt x="112871" y="351473"/>
                    <a:pt x="119253" y="345758"/>
                    <a:pt x="122111" y="335090"/>
                  </a:cubicBezTo>
                  <a:cubicBezTo>
                    <a:pt x="138303" y="337566"/>
                    <a:pt x="154114" y="341757"/>
                    <a:pt x="167450" y="344996"/>
                  </a:cubicBezTo>
                  <a:cubicBezTo>
                    <a:pt x="189929" y="350425"/>
                    <a:pt x="212884" y="351949"/>
                    <a:pt x="235839" y="348044"/>
                  </a:cubicBezTo>
                  <a:cubicBezTo>
                    <a:pt x="259270" y="344043"/>
                    <a:pt x="280321" y="332804"/>
                    <a:pt x="303276" y="327469"/>
                  </a:cubicBezTo>
                  <a:cubicBezTo>
                    <a:pt x="339471" y="318992"/>
                    <a:pt x="375095" y="331089"/>
                    <a:pt x="411289" y="333851"/>
                  </a:cubicBezTo>
                  <a:cubicBezTo>
                    <a:pt x="404526" y="322707"/>
                    <a:pt x="398240" y="311182"/>
                    <a:pt x="391763" y="299466"/>
                  </a:cubicBezTo>
                  <a:cubicBezTo>
                    <a:pt x="377476" y="273653"/>
                    <a:pt x="359664" y="251936"/>
                    <a:pt x="337471" y="232600"/>
                  </a:cubicBezTo>
                  <a:cubicBezTo>
                    <a:pt x="316420" y="214122"/>
                    <a:pt x="293275" y="198215"/>
                    <a:pt x="271367" y="180975"/>
                  </a:cubicBezTo>
                  <a:cubicBezTo>
                    <a:pt x="253936" y="167164"/>
                    <a:pt x="231839" y="151162"/>
                    <a:pt x="219837" y="131540"/>
                  </a:cubicBezTo>
                  <a:cubicBezTo>
                    <a:pt x="221456" y="130397"/>
                    <a:pt x="223171" y="128969"/>
                    <a:pt x="224790" y="127349"/>
                  </a:cubicBezTo>
                  <a:cubicBezTo>
                    <a:pt x="225266" y="126873"/>
                    <a:pt x="225743" y="126492"/>
                    <a:pt x="226123" y="126016"/>
                  </a:cubicBezTo>
                  <a:cubicBezTo>
                    <a:pt x="234791" y="133445"/>
                    <a:pt x="242601" y="142399"/>
                    <a:pt x="251270" y="149924"/>
                  </a:cubicBezTo>
                  <a:cubicBezTo>
                    <a:pt x="261080" y="158401"/>
                    <a:pt x="271463" y="166306"/>
                    <a:pt x="281845" y="174117"/>
                  </a:cubicBezTo>
                  <a:cubicBezTo>
                    <a:pt x="302609" y="189738"/>
                    <a:pt x="324136" y="204502"/>
                    <a:pt x="344043" y="221266"/>
                  </a:cubicBezTo>
                  <a:cubicBezTo>
                    <a:pt x="362712" y="236887"/>
                    <a:pt x="379571" y="254317"/>
                    <a:pt x="393287" y="274606"/>
                  </a:cubicBezTo>
                  <a:cubicBezTo>
                    <a:pt x="405384" y="292417"/>
                    <a:pt x="415100" y="311753"/>
                    <a:pt x="427006" y="329565"/>
                  </a:cubicBezTo>
                  <a:cubicBezTo>
                    <a:pt x="428149" y="318897"/>
                    <a:pt x="428339" y="308134"/>
                    <a:pt x="428530" y="297371"/>
                  </a:cubicBezTo>
                  <a:cubicBezTo>
                    <a:pt x="428911" y="275749"/>
                    <a:pt x="428720" y="253746"/>
                    <a:pt x="433388" y="232600"/>
                  </a:cubicBezTo>
                  <a:cubicBezTo>
                    <a:pt x="429959" y="231648"/>
                    <a:pt x="426625" y="230505"/>
                    <a:pt x="423386" y="228886"/>
                  </a:cubicBezTo>
                  <a:cubicBezTo>
                    <a:pt x="407670" y="221361"/>
                    <a:pt x="395668" y="207454"/>
                    <a:pt x="383953" y="194881"/>
                  </a:cubicBezTo>
                  <a:cubicBezTo>
                    <a:pt x="378047" y="188500"/>
                    <a:pt x="370523" y="181832"/>
                    <a:pt x="364522" y="174403"/>
                  </a:cubicBezTo>
                  <a:cubicBezTo>
                    <a:pt x="370618" y="173926"/>
                    <a:pt x="377285" y="170688"/>
                    <a:pt x="382048" y="166116"/>
                  </a:cubicBezTo>
                  <a:cubicBezTo>
                    <a:pt x="385572" y="169354"/>
                    <a:pt x="389001" y="172784"/>
                    <a:pt x="392525" y="175927"/>
                  </a:cubicBezTo>
                  <a:cubicBezTo>
                    <a:pt x="403384" y="185642"/>
                    <a:pt x="413766" y="197358"/>
                    <a:pt x="426244" y="205169"/>
                  </a:cubicBezTo>
                  <a:cubicBezTo>
                    <a:pt x="430720" y="208026"/>
                    <a:pt x="435388" y="209836"/>
                    <a:pt x="440150" y="211074"/>
                  </a:cubicBezTo>
                  <a:cubicBezTo>
                    <a:pt x="451866" y="183356"/>
                    <a:pt x="473964" y="162306"/>
                    <a:pt x="490918" y="137827"/>
                  </a:cubicBezTo>
                  <a:cubicBezTo>
                    <a:pt x="513779" y="104870"/>
                    <a:pt x="509016" y="72390"/>
                    <a:pt x="508825" y="34576"/>
                  </a:cubicBezTo>
                  <a:cubicBezTo>
                    <a:pt x="508825" y="22860"/>
                    <a:pt x="509683" y="11049"/>
                    <a:pt x="512540" y="0"/>
                  </a:cubicBezTo>
                  <a:cubicBezTo>
                    <a:pt x="515017" y="1238"/>
                    <a:pt x="517779" y="2286"/>
                    <a:pt x="521018" y="3048"/>
                  </a:cubicBezTo>
                  <a:cubicBezTo>
                    <a:pt x="522923" y="3429"/>
                    <a:pt x="524733" y="3715"/>
                    <a:pt x="526352" y="3810"/>
                  </a:cubicBezTo>
                  <a:cubicBezTo>
                    <a:pt x="521494" y="30766"/>
                    <a:pt x="528447" y="60484"/>
                    <a:pt x="527304" y="88011"/>
                  </a:cubicBezTo>
                  <a:cubicBezTo>
                    <a:pt x="525875" y="124111"/>
                    <a:pt x="506349" y="151257"/>
                    <a:pt x="485013" y="178879"/>
                  </a:cubicBezTo>
                  <a:cubicBezTo>
                    <a:pt x="475774" y="190881"/>
                    <a:pt x="468535" y="202597"/>
                    <a:pt x="463105" y="214884"/>
                  </a:cubicBezTo>
                  <a:cubicBezTo>
                    <a:pt x="465391" y="215170"/>
                    <a:pt x="467773" y="215551"/>
                    <a:pt x="470154" y="215932"/>
                  </a:cubicBezTo>
                  <a:cubicBezTo>
                    <a:pt x="481013" y="217837"/>
                    <a:pt x="491204" y="221837"/>
                    <a:pt x="501491" y="225838"/>
                  </a:cubicBezTo>
                  <a:cubicBezTo>
                    <a:pt x="513112" y="230410"/>
                    <a:pt x="525209" y="235553"/>
                    <a:pt x="538067" y="234220"/>
                  </a:cubicBezTo>
                  <a:cubicBezTo>
                    <a:pt x="552259" y="232696"/>
                    <a:pt x="564832" y="224123"/>
                    <a:pt x="575977" y="215741"/>
                  </a:cubicBezTo>
                  <a:cubicBezTo>
                    <a:pt x="586645" y="207645"/>
                    <a:pt x="596551" y="198501"/>
                    <a:pt x="607790" y="191072"/>
                  </a:cubicBezTo>
                  <a:cubicBezTo>
                    <a:pt x="612172" y="188214"/>
                    <a:pt x="616744" y="185833"/>
                    <a:pt x="621316" y="183547"/>
                  </a:cubicBezTo>
                  <a:cubicBezTo>
                    <a:pt x="623602" y="186880"/>
                    <a:pt x="626364" y="189643"/>
                    <a:pt x="629126" y="191452"/>
                  </a:cubicBezTo>
                  <a:cubicBezTo>
                    <a:pt x="636270" y="196310"/>
                    <a:pt x="645509" y="196882"/>
                    <a:pt x="655511" y="195167"/>
                  </a:cubicBezTo>
                  <a:cubicBezTo>
                    <a:pt x="650557" y="199739"/>
                    <a:pt x="643224" y="201930"/>
                    <a:pt x="635222" y="205264"/>
                  </a:cubicBezTo>
                  <a:cubicBezTo>
                    <a:pt x="617887" y="212503"/>
                    <a:pt x="604171" y="225742"/>
                    <a:pt x="589121" y="236601"/>
                  </a:cubicBezTo>
                  <a:cubicBezTo>
                    <a:pt x="566166" y="253175"/>
                    <a:pt x="540448" y="262700"/>
                    <a:pt x="512350" y="254222"/>
                  </a:cubicBezTo>
                  <a:cubicBezTo>
                    <a:pt x="497300" y="249650"/>
                    <a:pt x="483489" y="241744"/>
                    <a:pt x="468059" y="238506"/>
                  </a:cubicBezTo>
                  <a:cubicBezTo>
                    <a:pt x="463963" y="237649"/>
                    <a:pt x="459867" y="237077"/>
                    <a:pt x="455771" y="236506"/>
                  </a:cubicBezTo>
                  <a:cubicBezTo>
                    <a:pt x="453200" y="246983"/>
                    <a:pt x="451771" y="258032"/>
                    <a:pt x="451485" y="270034"/>
                  </a:cubicBezTo>
                  <a:cubicBezTo>
                    <a:pt x="451009" y="290798"/>
                    <a:pt x="452151" y="311944"/>
                    <a:pt x="450056" y="332613"/>
                  </a:cubicBezTo>
                  <a:cubicBezTo>
                    <a:pt x="467963" y="330708"/>
                    <a:pt x="485870" y="328327"/>
                    <a:pt x="503968" y="329565"/>
                  </a:cubicBezTo>
                  <a:cubicBezTo>
                    <a:pt x="527780" y="331089"/>
                    <a:pt x="550736" y="338328"/>
                    <a:pt x="574453" y="340519"/>
                  </a:cubicBezTo>
                  <a:cubicBezTo>
                    <a:pt x="597598" y="342614"/>
                    <a:pt x="620935" y="341948"/>
                    <a:pt x="644080" y="344615"/>
                  </a:cubicBezTo>
                  <a:cubicBezTo>
                    <a:pt x="658177" y="346234"/>
                    <a:pt x="674180" y="348329"/>
                    <a:pt x="685800" y="356616"/>
                  </a:cubicBezTo>
                  <a:cubicBezTo>
                    <a:pt x="684657" y="356616"/>
                    <a:pt x="683514" y="356807"/>
                    <a:pt x="682467" y="357188"/>
                  </a:cubicBezTo>
                  <a:cubicBezTo>
                    <a:pt x="675799" y="359378"/>
                    <a:pt x="670179" y="367856"/>
                    <a:pt x="670941" y="374999"/>
                  </a:cubicBezTo>
                  <a:cubicBezTo>
                    <a:pt x="671036" y="375857"/>
                    <a:pt x="671227" y="376619"/>
                    <a:pt x="671513" y="377381"/>
                  </a:cubicBezTo>
                  <a:cubicBezTo>
                    <a:pt x="661321" y="375094"/>
                    <a:pt x="649891" y="374333"/>
                    <a:pt x="640652" y="373380"/>
                  </a:cubicBezTo>
                  <a:cubicBezTo>
                    <a:pt x="627507" y="371951"/>
                    <a:pt x="614267" y="371570"/>
                    <a:pt x="601027" y="371094"/>
                  </a:cubicBezTo>
                  <a:cubicBezTo>
                    <a:pt x="574072" y="370046"/>
                    <a:pt x="548545" y="366046"/>
                    <a:pt x="522065" y="361093"/>
                  </a:cubicBezTo>
                  <a:cubicBezTo>
                    <a:pt x="498539" y="356616"/>
                    <a:pt x="476059" y="358997"/>
                    <a:pt x="452914" y="361093"/>
                  </a:cubicBezTo>
                  <a:cubicBezTo>
                    <a:pt x="484061" y="392906"/>
                    <a:pt x="523208" y="416623"/>
                    <a:pt x="556927" y="445294"/>
                  </a:cubicBezTo>
                  <a:cubicBezTo>
                    <a:pt x="576167" y="461582"/>
                    <a:pt x="593027" y="479584"/>
                    <a:pt x="607600" y="500158"/>
                  </a:cubicBezTo>
                  <a:cubicBezTo>
                    <a:pt x="619220" y="516541"/>
                    <a:pt x="630174" y="533400"/>
                    <a:pt x="647414" y="541973"/>
                  </a:cubicBezTo>
                  <a:cubicBezTo>
                    <a:pt x="641414" y="548450"/>
                    <a:pt x="635222" y="554355"/>
                    <a:pt x="629888" y="559118"/>
                  </a:cubicBezTo>
                  <a:cubicBezTo>
                    <a:pt x="599313" y="539115"/>
                    <a:pt x="581977" y="497491"/>
                    <a:pt x="556546" y="472345"/>
                  </a:cubicBezTo>
                  <a:cubicBezTo>
                    <a:pt x="520065" y="436436"/>
                    <a:pt x="475393" y="409670"/>
                    <a:pt x="440341" y="372332"/>
                  </a:cubicBezTo>
                  <a:cubicBezTo>
                    <a:pt x="436912" y="380333"/>
                    <a:pt x="432911" y="388048"/>
                    <a:pt x="428816" y="396050"/>
                  </a:cubicBezTo>
                  <a:cubicBezTo>
                    <a:pt x="420529" y="412052"/>
                    <a:pt x="418814" y="426339"/>
                    <a:pt x="419481" y="444151"/>
                  </a:cubicBezTo>
                  <a:cubicBezTo>
                    <a:pt x="420338" y="465773"/>
                    <a:pt x="418243" y="487204"/>
                    <a:pt x="409861" y="506444"/>
                  </a:cubicBezTo>
                  <a:cubicBezTo>
                    <a:pt x="422815" y="525113"/>
                    <a:pt x="433101" y="545687"/>
                    <a:pt x="450056" y="561594"/>
                  </a:cubicBezTo>
                  <a:cubicBezTo>
                    <a:pt x="465582" y="576263"/>
                    <a:pt x="484061" y="585883"/>
                    <a:pt x="504444" y="591979"/>
                  </a:cubicBezTo>
                  <a:cubicBezTo>
                    <a:pt x="521113" y="596932"/>
                    <a:pt x="537400" y="601218"/>
                    <a:pt x="551974" y="611219"/>
                  </a:cubicBezTo>
                  <a:cubicBezTo>
                    <a:pt x="562070" y="618173"/>
                    <a:pt x="570738" y="626650"/>
                    <a:pt x="578453" y="635984"/>
                  </a:cubicBezTo>
                  <a:cubicBezTo>
                    <a:pt x="578072" y="638556"/>
                    <a:pt x="577596" y="641223"/>
                    <a:pt x="576834" y="643700"/>
                  </a:cubicBezTo>
                  <a:cubicBezTo>
                    <a:pt x="574262" y="652653"/>
                    <a:pt x="569690" y="661035"/>
                    <a:pt x="563594" y="668369"/>
                  </a:cubicBezTo>
                  <a:cubicBezTo>
                    <a:pt x="554355" y="654368"/>
                    <a:pt x="543592" y="641128"/>
                    <a:pt x="528828" y="632555"/>
                  </a:cubicBezTo>
                  <a:cubicBezTo>
                    <a:pt x="515017" y="624650"/>
                    <a:pt x="498729" y="621983"/>
                    <a:pt x="483870" y="616458"/>
                  </a:cubicBezTo>
                  <a:cubicBezTo>
                    <a:pt x="469582" y="611124"/>
                    <a:pt x="456343" y="603695"/>
                    <a:pt x="444246" y="594455"/>
                  </a:cubicBezTo>
                  <a:cubicBezTo>
                    <a:pt x="431387" y="584740"/>
                    <a:pt x="420243" y="572738"/>
                    <a:pt x="411004" y="559499"/>
                  </a:cubicBezTo>
                  <a:cubicBezTo>
                    <a:pt x="404717" y="550450"/>
                    <a:pt x="399764" y="540449"/>
                    <a:pt x="394430" y="530828"/>
                  </a:cubicBezTo>
                  <a:cubicBezTo>
                    <a:pt x="373856" y="553974"/>
                    <a:pt x="344043" y="559022"/>
                    <a:pt x="316135" y="569119"/>
                  </a:cubicBezTo>
                  <a:cubicBezTo>
                    <a:pt x="303086" y="573881"/>
                    <a:pt x="292894" y="580454"/>
                    <a:pt x="284416" y="589788"/>
                  </a:cubicBezTo>
                  <a:cubicBezTo>
                    <a:pt x="288131" y="590931"/>
                    <a:pt x="291846" y="592360"/>
                    <a:pt x="295561" y="594170"/>
                  </a:cubicBezTo>
                  <a:cubicBezTo>
                    <a:pt x="322516" y="606838"/>
                    <a:pt x="343186" y="628840"/>
                    <a:pt x="363569" y="649891"/>
                  </a:cubicBezTo>
                  <a:cubicBezTo>
                    <a:pt x="383286" y="670179"/>
                    <a:pt x="405955" y="687896"/>
                    <a:pt x="424053" y="709613"/>
                  </a:cubicBezTo>
                  <a:cubicBezTo>
                    <a:pt x="443389" y="732854"/>
                    <a:pt x="446532" y="756761"/>
                    <a:pt x="453200" y="785051"/>
                  </a:cubicBezTo>
                  <a:cubicBezTo>
                    <a:pt x="455200" y="794004"/>
                    <a:pt x="458343" y="802196"/>
                    <a:pt x="462153" y="810006"/>
                  </a:cubicBezTo>
                  <a:close/>
                </a:path>
              </a:pathLst>
            </a:custGeom>
            <a:solidFill>
              <a:srgbClr val="FFF79A"/>
            </a:solidFill>
            <a:ln w="9525" cap="flat">
              <a:noFill/>
              <a:prstDash val="solid"/>
              <a:miter/>
            </a:ln>
          </p:spPr>
          <p:txBody>
            <a:bodyPr rtlCol="0" anchor="ctr"/>
            <a:lstStyle/>
            <a:p>
              <a:endParaRPr lang="es-HN"/>
            </a:p>
          </p:txBody>
        </p:sp>
      </p:grpSp>
      <p:pic>
        <p:nvPicPr>
          <p:cNvPr id="209" name="Imagen 208">
            <a:extLst>
              <a:ext uri="{FF2B5EF4-FFF2-40B4-BE49-F238E27FC236}">
                <a16:creationId xmlns:a16="http://schemas.microsoft.com/office/drawing/2014/main" id="{79EB5BB3-0481-4636-8F0D-D5A73E4389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254" y="92158"/>
            <a:ext cx="4132980" cy="2568283"/>
          </a:xfrm>
          <a:prstGeom prst="rect">
            <a:avLst/>
          </a:prstGeom>
        </p:spPr>
      </p:pic>
    </p:spTree>
    <p:extLst>
      <p:ext uri="{BB962C8B-B14F-4D97-AF65-F5344CB8AC3E}">
        <p14:creationId xmlns:p14="http://schemas.microsoft.com/office/powerpoint/2010/main" val="83366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CC7C7D3A-9687-4393-A103-50B9666102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884" y="161236"/>
            <a:ext cx="752475" cy="809625"/>
          </a:xfrm>
          <a:prstGeom prst="rect">
            <a:avLst/>
          </a:prstGeom>
        </p:spPr>
      </p:pic>
      <p:pic>
        <p:nvPicPr>
          <p:cNvPr id="8" name="Gráfico 7">
            <a:extLst>
              <a:ext uri="{FF2B5EF4-FFF2-40B4-BE49-F238E27FC236}">
                <a16:creationId xmlns:a16="http://schemas.microsoft.com/office/drawing/2014/main" id="{D791949D-8153-4084-AA6B-61DAC11403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236" y="5418869"/>
            <a:ext cx="1368044" cy="1216293"/>
          </a:xfrm>
          <a:prstGeom prst="rect">
            <a:avLst/>
          </a:prstGeom>
        </p:spPr>
      </p:pic>
      <p:sp>
        <p:nvSpPr>
          <p:cNvPr id="12" name="Elipse 11">
            <a:extLst>
              <a:ext uri="{FF2B5EF4-FFF2-40B4-BE49-F238E27FC236}">
                <a16:creationId xmlns:a16="http://schemas.microsoft.com/office/drawing/2014/main" id="{8EAA63CA-2AFA-4646-9FA6-3B635C12C672}"/>
              </a:ext>
            </a:extLst>
          </p:cNvPr>
          <p:cNvSpPr/>
          <p:nvPr/>
        </p:nvSpPr>
        <p:spPr>
          <a:xfrm>
            <a:off x="8230189" y="3045758"/>
            <a:ext cx="402955" cy="4029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3" name="Elipse 12">
            <a:extLst>
              <a:ext uri="{FF2B5EF4-FFF2-40B4-BE49-F238E27FC236}">
                <a16:creationId xmlns:a16="http://schemas.microsoft.com/office/drawing/2014/main" id="{F3A521AF-C04C-4A0F-8FC8-00E42E700DE8}"/>
              </a:ext>
            </a:extLst>
          </p:cNvPr>
          <p:cNvSpPr/>
          <p:nvPr/>
        </p:nvSpPr>
        <p:spPr>
          <a:xfrm>
            <a:off x="8749438" y="3426504"/>
            <a:ext cx="272155" cy="2721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4" name="Elipse 13">
            <a:extLst>
              <a:ext uri="{FF2B5EF4-FFF2-40B4-BE49-F238E27FC236}">
                <a16:creationId xmlns:a16="http://schemas.microsoft.com/office/drawing/2014/main" id="{00E44889-0479-4A99-BCBB-1C897C9D7CFE}"/>
              </a:ext>
            </a:extLst>
          </p:cNvPr>
          <p:cNvSpPr/>
          <p:nvPr/>
        </p:nvSpPr>
        <p:spPr>
          <a:xfrm>
            <a:off x="9075931" y="3743454"/>
            <a:ext cx="200373" cy="200373"/>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16" name="Gráfico 17">
            <a:extLst>
              <a:ext uri="{FF2B5EF4-FFF2-40B4-BE49-F238E27FC236}">
                <a16:creationId xmlns:a16="http://schemas.microsoft.com/office/drawing/2014/main" id="{A872AD97-7CE6-4A94-A8C2-4FAF9E392B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515" y="218748"/>
            <a:ext cx="7317142" cy="5619150"/>
          </a:xfrm>
          <a:prstGeom prst="rect">
            <a:avLst/>
          </a:prstGeom>
        </p:spPr>
      </p:pic>
      <p:pic>
        <p:nvPicPr>
          <p:cNvPr id="17" name="Imagen 4" descr="Dibujo animado de un personaje animado&#10;&#10;Descripción generada automáticamente con confianza media">
            <a:extLst>
              <a:ext uri="{FF2B5EF4-FFF2-40B4-BE49-F238E27FC236}">
                <a16:creationId xmlns:a16="http://schemas.microsoft.com/office/drawing/2014/main" id="{5A3014F9-B55C-471D-8958-F1B8B98FCE5A}"/>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flipH="1">
            <a:off x="9276304" y="3367747"/>
            <a:ext cx="2424671" cy="3023204"/>
          </a:xfrm>
          <a:prstGeom prst="rect">
            <a:avLst/>
          </a:prstGeom>
        </p:spPr>
      </p:pic>
      <p:sp>
        <p:nvSpPr>
          <p:cNvPr id="18" name="TextBox 17">
            <a:extLst>
              <a:ext uri="{FF2B5EF4-FFF2-40B4-BE49-F238E27FC236}">
                <a16:creationId xmlns:a16="http://schemas.microsoft.com/office/drawing/2014/main" id="{68109BD7-B2CB-4FCC-8E40-766AA46046F4}"/>
              </a:ext>
            </a:extLst>
          </p:cNvPr>
          <p:cNvSpPr txBox="1"/>
          <p:nvPr/>
        </p:nvSpPr>
        <p:spPr>
          <a:xfrm>
            <a:off x="2009462" y="976685"/>
            <a:ext cx="5388865" cy="3759747"/>
          </a:xfrm>
          <a:prstGeom prst="rect">
            <a:avLst/>
          </a:prstGeom>
          <a:noFill/>
        </p:spPr>
        <p:txBody>
          <a:bodyPr wrap="square">
            <a:spAutoFit/>
          </a:bodyPr>
          <a:lstStyle/>
          <a:p>
            <a:pPr>
              <a:lnSpc>
                <a:spcPct val="107000"/>
              </a:lnSpc>
              <a:spcAft>
                <a:spcPts val="800"/>
              </a:spcAft>
            </a:pPr>
            <a:r>
              <a:rPr lang="en-GB" sz="2000" b="1" u="sng">
                <a:solidFill>
                  <a:srgbClr val="2175A8"/>
                </a:solidFill>
                <a:effectLst/>
                <a:latin typeface="Avenir Next Demi Bold" panose="020B0703020202020204"/>
                <a:ea typeface="Calibri" panose="020F0502020204030204" pitchFamily="34" charset="0"/>
              </a:rPr>
              <a:t>Lesson 2</a:t>
            </a:r>
            <a:r>
              <a:rPr lang="en-GB" sz="2000" b="1" u="sng">
                <a:solidFill>
                  <a:srgbClr val="2175A8"/>
                </a:solidFill>
                <a:latin typeface="Avenir Next Demi Bold" panose="020B0703020202020204"/>
                <a:ea typeface="Calibri" panose="020F0502020204030204" pitchFamily="34" charset="0"/>
              </a:rPr>
              <a:t> </a:t>
            </a:r>
            <a:endParaRPr lang="en-GB" sz="2000" b="1" u="sng">
              <a:solidFill>
                <a:srgbClr val="2175A8"/>
              </a:solidFill>
              <a:effectLst/>
              <a:latin typeface="Avenir Next Demi Bold" panose="020B0703020202020204"/>
              <a:ea typeface="Calibri" panose="020F0502020204030204" pitchFamily="34" charset="0"/>
            </a:endParaRPr>
          </a:p>
          <a:p>
            <a:pPr>
              <a:lnSpc>
                <a:spcPct val="107000"/>
              </a:lnSpc>
              <a:spcAft>
                <a:spcPts val="800"/>
              </a:spcAft>
            </a:pPr>
            <a:r>
              <a:rPr lang="en-GB" sz="2000" b="1">
                <a:solidFill>
                  <a:srgbClr val="2175A8"/>
                </a:solidFill>
                <a:effectLst/>
                <a:latin typeface="Avenir Next Demi Bold" panose="020B0703020202020204"/>
                <a:ea typeface="Calibri" panose="020F0502020204030204" pitchFamily="34" charset="0"/>
              </a:rPr>
              <a:t>Learning intentions</a:t>
            </a:r>
            <a:br>
              <a:rPr lang="en-GB" sz="2000" b="1">
                <a:effectLst/>
                <a:latin typeface="Avenir Next Demi Bold" panose="020B0703020202020204"/>
                <a:ea typeface="Calibri" panose="020F0502020204030204" pitchFamily="34" charset="0"/>
              </a:rPr>
            </a:br>
            <a:r>
              <a:rPr lang="en-GB" sz="2000" b="1">
                <a:solidFill>
                  <a:srgbClr val="2175A8"/>
                </a:solidFill>
                <a:effectLst/>
                <a:latin typeface="Avenir Next Demi Bold" panose="020B0703020202020204"/>
                <a:ea typeface="Calibri" panose="020F0502020204030204" pitchFamily="34" charset="0"/>
              </a:rPr>
              <a:t>In this lesson, we are learning to:</a:t>
            </a:r>
            <a:endParaRPr lang="en-GB" sz="2000" b="1">
              <a:solidFill>
                <a:srgbClr val="2175A8"/>
              </a:solidFill>
              <a:latin typeface="Avenir Next Demi Bold" panose="020B0703020202020204"/>
              <a:ea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2000" b="1">
                <a:solidFill>
                  <a:srgbClr val="2175A8"/>
                </a:solidFill>
                <a:latin typeface="Avenir Next Demi Bold" panose="020B0703020202020204"/>
                <a:ea typeface="Calibri" panose="020F0502020204030204" pitchFamily="34" charset="0"/>
              </a:rPr>
              <a:t>practice breathing as a way of feeling calm</a:t>
            </a:r>
          </a:p>
          <a:p>
            <a:pPr marL="285750" indent="-285750">
              <a:lnSpc>
                <a:spcPct val="107000"/>
              </a:lnSpc>
              <a:spcAft>
                <a:spcPts val="800"/>
              </a:spcAft>
              <a:buFont typeface="Arial" panose="020B0604020202020204" pitchFamily="34" charset="0"/>
              <a:buChar char="•"/>
            </a:pPr>
            <a:r>
              <a:rPr lang="en-GB" sz="2000" b="1">
                <a:solidFill>
                  <a:srgbClr val="2175A8"/>
                </a:solidFill>
                <a:latin typeface="Avenir Next Demi Bold" panose="020B0703020202020204"/>
                <a:ea typeface="Calibri" panose="020F0502020204030204" pitchFamily="34" charset="0"/>
              </a:rPr>
              <a:t>c</a:t>
            </a:r>
            <a:r>
              <a:rPr lang="en-GB" sz="2000" b="1">
                <a:solidFill>
                  <a:srgbClr val="2175A8"/>
                </a:solidFill>
                <a:effectLst/>
                <a:latin typeface="Avenir Next Demi Bold" panose="020B0703020202020204"/>
                <a:ea typeface="Calibri" panose="020F0502020204030204" pitchFamily="34" charset="0"/>
              </a:rPr>
              <a:t>onsider what it means to overfish</a:t>
            </a:r>
          </a:p>
          <a:p>
            <a:pPr marL="285750" indent="-285750">
              <a:lnSpc>
                <a:spcPct val="107000"/>
              </a:lnSpc>
              <a:spcAft>
                <a:spcPts val="800"/>
              </a:spcAft>
              <a:buFont typeface="Arial" panose="020B0604020202020204" pitchFamily="34" charset="0"/>
              <a:buChar char="•"/>
            </a:pPr>
            <a:r>
              <a:rPr lang="en-GB" sz="2000" b="1">
                <a:solidFill>
                  <a:srgbClr val="2175A8"/>
                </a:solidFill>
                <a:latin typeface="Avenir Next Demi Bold" panose="020B0703020202020204"/>
                <a:ea typeface="Calibri" panose="020F0502020204030204" pitchFamily="34" charset="0"/>
              </a:rPr>
              <a:t>discuss the importance of sustainability</a:t>
            </a:r>
          </a:p>
          <a:p>
            <a:pPr marL="285750" indent="-285750">
              <a:lnSpc>
                <a:spcPct val="107000"/>
              </a:lnSpc>
              <a:spcAft>
                <a:spcPts val="800"/>
              </a:spcAft>
              <a:buFont typeface="Arial" panose="020B0604020202020204" pitchFamily="34" charset="0"/>
              <a:buChar char="•"/>
            </a:pPr>
            <a:r>
              <a:rPr lang="en-GB" sz="2000" b="1">
                <a:solidFill>
                  <a:srgbClr val="2175A8"/>
                </a:solidFill>
                <a:latin typeface="Avenir Next Demi Bold" panose="020B0703020202020204"/>
                <a:ea typeface="Calibri" panose="020F0502020204030204" pitchFamily="34" charset="0"/>
              </a:rPr>
              <a:t>l</a:t>
            </a:r>
            <a:r>
              <a:rPr lang="en-GB" sz="2000" b="1">
                <a:solidFill>
                  <a:srgbClr val="2175A8"/>
                </a:solidFill>
                <a:effectLst/>
                <a:latin typeface="Avenir Next Demi Bold" panose="020B0703020202020204"/>
                <a:ea typeface="Calibri" panose="020F0502020204030204" pitchFamily="34" charset="0"/>
              </a:rPr>
              <a:t>isten and respond to a story</a:t>
            </a:r>
          </a:p>
          <a:p>
            <a:pPr marL="285750" indent="-285750">
              <a:lnSpc>
                <a:spcPct val="107000"/>
              </a:lnSpc>
              <a:spcAft>
                <a:spcPts val="800"/>
              </a:spcAft>
              <a:buFont typeface="Arial" panose="020B0604020202020204" pitchFamily="34" charset="0"/>
              <a:buChar char="•"/>
            </a:pPr>
            <a:r>
              <a:rPr lang="en-GB" sz="2000" b="1">
                <a:solidFill>
                  <a:srgbClr val="2175A8"/>
                </a:solidFill>
                <a:latin typeface="Avenir Next Demi Bold" panose="020B0703020202020204"/>
                <a:ea typeface="Calibri" panose="020F0502020204030204" pitchFamily="34" charset="0"/>
              </a:rPr>
              <a:t>collaborate, listen and share knowledge</a:t>
            </a:r>
          </a:p>
          <a:p>
            <a:pPr marL="285750" indent="-285750">
              <a:lnSpc>
                <a:spcPct val="107000"/>
              </a:lnSpc>
              <a:spcAft>
                <a:spcPts val="800"/>
              </a:spcAft>
              <a:buFont typeface="Arial" panose="020B0604020202020204" pitchFamily="34" charset="0"/>
              <a:buChar char="•"/>
            </a:pPr>
            <a:r>
              <a:rPr lang="en-GB" sz="2000" b="1">
                <a:solidFill>
                  <a:srgbClr val="2175A8"/>
                </a:solidFill>
                <a:latin typeface="Avenir Next Demi Bold" panose="020B0703020202020204"/>
                <a:ea typeface="Calibri" panose="020F0502020204030204" pitchFamily="34" charset="0"/>
              </a:rPr>
              <a:t>r</a:t>
            </a:r>
            <a:r>
              <a:rPr lang="en-GB" sz="2000" b="1">
                <a:solidFill>
                  <a:srgbClr val="2175A8"/>
                </a:solidFill>
                <a:effectLst/>
                <a:latin typeface="Avenir Next Demi Bold" panose="020B0703020202020204"/>
                <a:ea typeface="Calibri" panose="020F0502020204030204" pitchFamily="34" charset="0"/>
              </a:rPr>
              <a:t>eflect on their learning</a:t>
            </a:r>
          </a:p>
        </p:txBody>
      </p:sp>
      <p:pic>
        <p:nvPicPr>
          <p:cNvPr id="19" name="Gráfico 18">
            <a:extLst>
              <a:ext uri="{FF2B5EF4-FFF2-40B4-BE49-F238E27FC236}">
                <a16:creationId xmlns:a16="http://schemas.microsoft.com/office/drawing/2014/main" id="{F7DA2999-8D5E-40FA-BCAC-F33554B998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35009" y="210465"/>
            <a:ext cx="1895070" cy="792886"/>
          </a:xfrm>
          <a:prstGeom prst="rect">
            <a:avLst/>
          </a:prstGeom>
        </p:spPr>
      </p:pic>
    </p:spTree>
    <p:extLst>
      <p:ext uri="{BB962C8B-B14F-4D97-AF65-F5344CB8AC3E}">
        <p14:creationId xmlns:p14="http://schemas.microsoft.com/office/powerpoint/2010/main" val="632679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3583ED09-8AB4-486E-87E4-AFF9ECB46478}"/>
              </a:ext>
            </a:extLst>
          </p:cNvPr>
          <p:cNvPicPr>
            <a:picLocks noChangeAspect="1"/>
          </p:cNvPicPr>
          <p:nvPr/>
        </p:nvPicPr>
        <p:blipFill>
          <a:blip r:embed="rId4"/>
          <a:stretch>
            <a:fillRect/>
          </a:stretch>
        </p:blipFill>
        <p:spPr>
          <a:xfrm>
            <a:off x="1334124" y="1693887"/>
            <a:ext cx="4609476" cy="2653259"/>
          </a:xfrm>
          <a:prstGeom prst="rect">
            <a:avLst/>
          </a:prstGeom>
        </p:spPr>
      </p:pic>
      <p:sp>
        <p:nvSpPr>
          <p:cNvPr id="6" name="CuadroTexto 2">
            <a:extLst>
              <a:ext uri="{FF2B5EF4-FFF2-40B4-BE49-F238E27FC236}">
                <a16:creationId xmlns:a16="http://schemas.microsoft.com/office/drawing/2014/main" id="{899BD4B7-0350-4D69-A742-24AACA288D3A}"/>
              </a:ext>
            </a:extLst>
          </p:cNvPr>
          <p:cNvSpPr txBox="1"/>
          <p:nvPr/>
        </p:nvSpPr>
        <p:spPr>
          <a:xfrm>
            <a:off x="1034455" y="1350987"/>
            <a:ext cx="5208814" cy="3539430"/>
          </a:xfrm>
          <a:prstGeom prst="rect">
            <a:avLst/>
          </a:prstGeom>
          <a:noFill/>
          <a:ln w="177800">
            <a:solidFill>
              <a:schemeClr val="bg1"/>
            </a:solidFill>
            <a:round/>
          </a:ln>
        </p:spPr>
        <p:txBody>
          <a:bodyPr wrap="square" rtlCol="0">
            <a:spAutoFit/>
          </a:bodyPr>
          <a:lstStyle/>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p:txBody>
      </p:sp>
      <p:pic>
        <p:nvPicPr>
          <p:cNvPr id="7" name="Gráfico 10">
            <a:extLst>
              <a:ext uri="{FF2B5EF4-FFF2-40B4-BE49-F238E27FC236}">
                <a16:creationId xmlns:a16="http://schemas.microsoft.com/office/drawing/2014/main" id="{F5E63F7A-6EA7-4BB1-A020-92B8789569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8577" y="1482038"/>
            <a:ext cx="4485527" cy="2869688"/>
          </a:xfrm>
          <a:prstGeom prst="rect">
            <a:avLst/>
          </a:prstGeom>
        </p:spPr>
      </p:pic>
      <p:sp>
        <p:nvSpPr>
          <p:cNvPr id="8" name="Elipse 11">
            <a:extLst>
              <a:ext uri="{FF2B5EF4-FFF2-40B4-BE49-F238E27FC236}">
                <a16:creationId xmlns:a16="http://schemas.microsoft.com/office/drawing/2014/main" id="{9FC7EF6D-A64E-4B8D-AAEA-24246A487533}"/>
              </a:ext>
            </a:extLst>
          </p:cNvPr>
          <p:cNvSpPr/>
          <p:nvPr/>
        </p:nvSpPr>
        <p:spPr>
          <a:xfrm>
            <a:off x="9009241" y="4327592"/>
            <a:ext cx="402955" cy="4029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9" name="Elipse 12">
            <a:extLst>
              <a:ext uri="{FF2B5EF4-FFF2-40B4-BE49-F238E27FC236}">
                <a16:creationId xmlns:a16="http://schemas.microsoft.com/office/drawing/2014/main" id="{B39F6189-9346-4FB0-8D7E-F7C81165E753}"/>
              </a:ext>
            </a:extLst>
          </p:cNvPr>
          <p:cNvSpPr/>
          <p:nvPr/>
        </p:nvSpPr>
        <p:spPr>
          <a:xfrm>
            <a:off x="9485186" y="4738799"/>
            <a:ext cx="272155" cy="2721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1" name="Elipse 13">
            <a:extLst>
              <a:ext uri="{FF2B5EF4-FFF2-40B4-BE49-F238E27FC236}">
                <a16:creationId xmlns:a16="http://schemas.microsoft.com/office/drawing/2014/main" id="{ED47DC5E-E92F-43A5-BD45-D40732C6F92C}"/>
              </a:ext>
            </a:extLst>
          </p:cNvPr>
          <p:cNvSpPr/>
          <p:nvPr/>
        </p:nvSpPr>
        <p:spPr>
          <a:xfrm>
            <a:off x="10035009" y="4853627"/>
            <a:ext cx="200373" cy="200373"/>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12" name="Imagen 4" descr="Una caricatura de una persona&#10;&#10;Descripción generada automáticamente con confianza baja">
            <a:extLst>
              <a:ext uri="{FF2B5EF4-FFF2-40B4-BE49-F238E27FC236}">
                <a16:creationId xmlns:a16="http://schemas.microsoft.com/office/drawing/2014/main" id="{DAFDDD5F-D4FC-4BEA-B945-46042C64C6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69709">
            <a:off x="10071792" y="4877257"/>
            <a:ext cx="2224624" cy="1783661"/>
          </a:xfrm>
          <a:prstGeom prst="rect">
            <a:avLst/>
          </a:prstGeom>
        </p:spPr>
      </p:pic>
      <p:grpSp>
        <p:nvGrpSpPr>
          <p:cNvPr id="10" name="Gráfico 2">
            <a:extLst>
              <a:ext uri="{FF2B5EF4-FFF2-40B4-BE49-F238E27FC236}">
                <a16:creationId xmlns:a16="http://schemas.microsoft.com/office/drawing/2014/main" id="{DDCDE251-04E4-4618-B9C0-5A5B4C93F0F6}"/>
              </a:ext>
            </a:extLst>
          </p:cNvPr>
          <p:cNvGrpSpPr/>
          <p:nvPr/>
        </p:nvGrpSpPr>
        <p:grpSpPr>
          <a:xfrm>
            <a:off x="456132" y="4323313"/>
            <a:ext cx="1556313" cy="2079219"/>
            <a:chOff x="498337" y="3671069"/>
            <a:chExt cx="1268230" cy="1694343"/>
          </a:xfrm>
          <a:solidFill>
            <a:srgbClr val="FFDF29"/>
          </a:solidFill>
        </p:grpSpPr>
        <p:sp>
          <p:nvSpPr>
            <p:cNvPr id="13" name="Forma libre: forma 12">
              <a:extLst>
                <a:ext uri="{FF2B5EF4-FFF2-40B4-BE49-F238E27FC236}">
                  <a16:creationId xmlns:a16="http://schemas.microsoft.com/office/drawing/2014/main" id="{3AED8806-EED7-4A49-ABB4-4F71A0D10E74}"/>
                </a:ext>
              </a:extLst>
            </p:cNvPr>
            <p:cNvSpPr/>
            <p:nvPr/>
          </p:nvSpPr>
          <p:spPr>
            <a:xfrm>
              <a:off x="756122" y="3707873"/>
              <a:ext cx="845718" cy="1657539"/>
            </a:xfrm>
            <a:custGeom>
              <a:avLst/>
              <a:gdLst>
                <a:gd name="connsiteX0" fmla="*/ 5193 w 845718"/>
                <a:gd name="connsiteY0" fmla="*/ 28524 h 1657539"/>
                <a:gd name="connsiteX1" fmla="*/ 39197 w 845718"/>
                <a:gd name="connsiteY1" fmla="*/ 163970 h 1657539"/>
                <a:gd name="connsiteX2" fmla="*/ 62152 w 845718"/>
                <a:gd name="connsiteY2" fmla="*/ 357899 h 1657539"/>
                <a:gd name="connsiteX3" fmla="*/ 126922 w 845718"/>
                <a:gd name="connsiteY3" fmla="*/ 422383 h 1657539"/>
                <a:gd name="connsiteX4" fmla="*/ 179786 w 845718"/>
                <a:gd name="connsiteY4" fmla="*/ 481914 h 1657539"/>
                <a:gd name="connsiteX5" fmla="*/ 201313 w 845718"/>
                <a:gd name="connsiteY5" fmla="*/ 640125 h 1657539"/>
                <a:gd name="connsiteX6" fmla="*/ 195407 w 845718"/>
                <a:gd name="connsiteY6" fmla="*/ 745852 h 1657539"/>
                <a:gd name="connsiteX7" fmla="*/ 234460 w 845718"/>
                <a:gd name="connsiteY7" fmla="*/ 839102 h 1657539"/>
                <a:gd name="connsiteX8" fmla="*/ 259796 w 845718"/>
                <a:gd name="connsiteY8" fmla="*/ 814146 h 1657539"/>
                <a:gd name="connsiteX9" fmla="*/ 393527 w 845718"/>
                <a:gd name="connsiteY9" fmla="*/ 691464 h 1657539"/>
                <a:gd name="connsiteX10" fmla="*/ 435628 w 845718"/>
                <a:gd name="connsiteY10" fmla="*/ 514680 h 1657539"/>
                <a:gd name="connsiteX11" fmla="*/ 375620 w 845718"/>
                <a:gd name="connsiteY11" fmla="*/ 353422 h 1657539"/>
                <a:gd name="connsiteX12" fmla="*/ 327614 w 845718"/>
                <a:gd name="connsiteY12" fmla="*/ 173685 h 1657539"/>
                <a:gd name="connsiteX13" fmla="*/ 386574 w 845718"/>
                <a:gd name="connsiteY13" fmla="*/ 997 h 1657539"/>
                <a:gd name="connsiteX14" fmla="*/ 391622 w 845718"/>
                <a:gd name="connsiteY14" fmla="*/ 4426 h 1657539"/>
                <a:gd name="connsiteX15" fmla="*/ 345616 w 845718"/>
                <a:gd name="connsiteY15" fmla="*/ 182829 h 1657539"/>
                <a:gd name="connsiteX16" fmla="*/ 393622 w 845718"/>
                <a:gd name="connsiteY16" fmla="*/ 347326 h 1657539"/>
                <a:gd name="connsiteX17" fmla="*/ 453344 w 845718"/>
                <a:gd name="connsiteY17" fmla="*/ 500012 h 1657539"/>
                <a:gd name="connsiteX18" fmla="*/ 451153 w 845718"/>
                <a:gd name="connsiteY18" fmla="*/ 609168 h 1657539"/>
                <a:gd name="connsiteX19" fmla="*/ 533640 w 845718"/>
                <a:gd name="connsiteY19" fmla="*/ 506298 h 1657539"/>
                <a:gd name="connsiteX20" fmla="*/ 544212 w 845718"/>
                <a:gd name="connsiteY20" fmla="*/ 318465 h 1657539"/>
                <a:gd name="connsiteX21" fmla="*/ 710995 w 845718"/>
                <a:gd name="connsiteY21" fmla="*/ 73197 h 1657539"/>
                <a:gd name="connsiteX22" fmla="*/ 712329 w 845718"/>
                <a:gd name="connsiteY22" fmla="*/ 75864 h 1657539"/>
                <a:gd name="connsiteX23" fmla="*/ 595457 w 845718"/>
                <a:gd name="connsiteY23" fmla="*/ 208166 h 1657539"/>
                <a:gd name="connsiteX24" fmla="*/ 563834 w 845718"/>
                <a:gd name="connsiteY24" fmla="*/ 392284 h 1657539"/>
                <a:gd name="connsiteX25" fmla="*/ 539260 w 845718"/>
                <a:gd name="connsiteY25" fmla="*/ 556400 h 1657539"/>
                <a:gd name="connsiteX26" fmla="*/ 444391 w 845718"/>
                <a:gd name="connsiteY26" fmla="*/ 634029 h 1657539"/>
                <a:gd name="connsiteX27" fmla="*/ 433246 w 845718"/>
                <a:gd name="connsiteY27" fmla="*/ 663175 h 1657539"/>
                <a:gd name="connsiteX28" fmla="*/ 326376 w 845718"/>
                <a:gd name="connsiteY28" fmla="*/ 787953 h 1657539"/>
                <a:gd name="connsiteX29" fmla="*/ 199122 w 845718"/>
                <a:gd name="connsiteY29" fmla="*/ 925113 h 1657539"/>
                <a:gd name="connsiteX30" fmla="*/ 150259 w 845718"/>
                <a:gd name="connsiteY30" fmla="*/ 1105135 h 1657539"/>
                <a:gd name="connsiteX31" fmla="*/ 215314 w 845718"/>
                <a:gd name="connsiteY31" fmla="*/ 1272966 h 1657539"/>
                <a:gd name="connsiteX32" fmla="*/ 244175 w 845718"/>
                <a:gd name="connsiteY32" fmla="*/ 1391933 h 1657539"/>
                <a:gd name="connsiteX33" fmla="*/ 324376 w 845718"/>
                <a:gd name="connsiteY33" fmla="*/ 1346403 h 1657539"/>
                <a:gd name="connsiteX34" fmla="*/ 368953 w 845718"/>
                <a:gd name="connsiteY34" fmla="*/ 1237056 h 1657539"/>
                <a:gd name="connsiteX35" fmla="*/ 489539 w 845718"/>
                <a:gd name="connsiteY35" fmla="*/ 1064463 h 1657539"/>
                <a:gd name="connsiteX36" fmla="*/ 673467 w 845718"/>
                <a:gd name="connsiteY36" fmla="*/ 947687 h 1657539"/>
                <a:gd name="connsiteX37" fmla="*/ 743285 w 845718"/>
                <a:gd name="connsiteY37" fmla="*/ 853675 h 1657539"/>
                <a:gd name="connsiteX38" fmla="*/ 739094 w 845718"/>
                <a:gd name="connsiteY38" fmla="*/ 735470 h 1657539"/>
                <a:gd name="connsiteX39" fmla="*/ 839869 w 845718"/>
                <a:gd name="connsiteY39" fmla="*/ 501441 h 1657539"/>
                <a:gd name="connsiteX40" fmla="*/ 845298 w 845718"/>
                <a:gd name="connsiteY40" fmla="*/ 505155 h 1657539"/>
                <a:gd name="connsiteX41" fmla="*/ 757287 w 845718"/>
                <a:gd name="connsiteY41" fmla="*/ 744995 h 1657539"/>
                <a:gd name="connsiteX42" fmla="*/ 763002 w 845718"/>
                <a:gd name="connsiteY42" fmla="*/ 861105 h 1657539"/>
                <a:gd name="connsiteX43" fmla="*/ 712233 w 845718"/>
                <a:gd name="connsiteY43" fmla="*/ 945782 h 1657539"/>
                <a:gd name="connsiteX44" fmla="*/ 526496 w 845718"/>
                <a:gd name="connsiteY44" fmla="*/ 1070845 h 1657539"/>
                <a:gd name="connsiteX45" fmla="*/ 392193 w 845718"/>
                <a:gd name="connsiteY45" fmla="*/ 1259059 h 1657539"/>
                <a:gd name="connsiteX46" fmla="*/ 341902 w 845718"/>
                <a:gd name="connsiteY46" fmla="*/ 1370216 h 1657539"/>
                <a:gd name="connsiteX47" fmla="*/ 247318 w 845718"/>
                <a:gd name="connsiteY47" fmla="*/ 1420794 h 1657539"/>
                <a:gd name="connsiteX48" fmla="*/ 210171 w 845718"/>
                <a:gd name="connsiteY48" fmla="*/ 1650156 h 1657539"/>
                <a:gd name="connsiteX49" fmla="*/ 186168 w 845718"/>
                <a:gd name="connsiteY49" fmla="*/ 1638059 h 1657539"/>
                <a:gd name="connsiteX50" fmla="*/ 192073 w 845718"/>
                <a:gd name="connsiteY50" fmla="*/ 1284681 h 1657539"/>
                <a:gd name="connsiteX51" fmla="*/ 127779 w 845718"/>
                <a:gd name="connsiteY51" fmla="*/ 1121137 h 1657539"/>
                <a:gd name="connsiteX52" fmla="*/ 158926 w 845718"/>
                <a:gd name="connsiteY52" fmla="*/ 952164 h 1657539"/>
                <a:gd name="connsiteX53" fmla="*/ 214933 w 845718"/>
                <a:gd name="connsiteY53" fmla="*/ 861676 h 1657539"/>
                <a:gd name="connsiteX54" fmla="*/ 166737 w 845718"/>
                <a:gd name="connsiteY54" fmla="*/ 703752 h 1657539"/>
                <a:gd name="connsiteX55" fmla="*/ 176262 w 845718"/>
                <a:gd name="connsiteY55" fmla="*/ 525539 h 1657539"/>
                <a:gd name="connsiteX56" fmla="*/ 64152 w 845718"/>
                <a:gd name="connsiteY56" fmla="*/ 393999 h 1657539"/>
                <a:gd name="connsiteX57" fmla="*/ 12337 w 845718"/>
                <a:gd name="connsiteY57" fmla="*/ 243789 h 1657539"/>
                <a:gd name="connsiteX58" fmla="*/ 1097 w 845718"/>
                <a:gd name="connsiteY58" fmla="*/ 34811 h 1657539"/>
                <a:gd name="connsiteX59" fmla="*/ 5193 w 845718"/>
                <a:gd name="connsiteY59" fmla="*/ 28524 h 165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45718" h="1657539">
                  <a:moveTo>
                    <a:pt x="5193" y="28524"/>
                  </a:moveTo>
                  <a:cubicBezTo>
                    <a:pt x="53675" y="53956"/>
                    <a:pt x="47198" y="119393"/>
                    <a:pt x="39197" y="163970"/>
                  </a:cubicBezTo>
                  <a:cubicBezTo>
                    <a:pt x="27672" y="228359"/>
                    <a:pt x="26719" y="300177"/>
                    <a:pt x="62152" y="357899"/>
                  </a:cubicBezTo>
                  <a:cubicBezTo>
                    <a:pt x="78154" y="383997"/>
                    <a:pt x="104729" y="401904"/>
                    <a:pt x="126922" y="422383"/>
                  </a:cubicBezTo>
                  <a:cubicBezTo>
                    <a:pt x="146448" y="440385"/>
                    <a:pt x="164832" y="459912"/>
                    <a:pt x="179786" y="481914"/>
                  </a:cubicBezTo>
                  <a:cubicBezTo>
                    <a:pt x="213028" y="530873"/>
                    <a:pt x="210742" y="584022"/>
                    <a:pt x="201313" y="640125"/>
                  </a:cubicBezTo>
                  <a:cubicBezTo>
                    <a:pt x="195407" y="675081"/>
                    <a:pt x="188740" y="710514"/>
                    <a:pt x="195407" y="745852"/>
                  </a:cubicBezTo>
                  <a:cubicBezTo>
                    <a:pt x="201598" y="778999"/>
                    <a:pt x="216362" y="810622"/>
                    <a:pt x="234460" y="839102"/>
                  </a:cubicBezTo>
                  <a:cubicBezTo>
                    <a:pt x="242556" y="830434"/>
                    <a:pt x="251033" y="822052"/>
                    <a:pt x="259796" y="814146"/>
                  </a:cubicBezTo>
                  <a:cubicBezTo>
                    <a:pt x="304849" y="773570"/>
                    <a:pt x="358856" y="742423"/>
                    <a:pt x="393527" y="691464"/>
                  </a:cubicBezTo>
                  <a:cubicBezTo>
                    <a:pt x="428484" y="640220"/>
                    <a:pt x="443819" y="576212"/>
                    <a:pt x="435628" y="514680"/>
                  </a:cubicBezTo>
                  <a:cubicBezTo>
                    <a:pt x="428008" y="457340"/>
                    <a:pt x="400099" y="405048"/>
                    <a:pt x="375620" y="353422"/>
                  </a:cubicBezTo>
                  <a:cubicBezTo>
                    <a:pt x="348569" y="296272"/>
                    <a:pt x="326757" y="237789"/>
                    <a:pt x="327614" y="173685"/>
                  </a:cubicBezTo>
                  <a:cubicBezTo>
                    <a:pt x="328376" y="112916"/>
                    <a:pt x="344759" y="46622"/>
                    <a:pt x="386574" y="997"/>
                  </a:cubicBezTo>
                  <a:cubicBezTo>
                    <a:pt x="388955" y="-1575"/>
                    <a:pt x="393051" y="1283"/>
                    <a:pt x="391622" y="4426"/>
                  </a:cubicBezTo>
                  <a:cubicBezTo>
                    <a:pt x="365714" y="61957"/>
                    <a:pt x="343902" y="118536"/>
                    <a:pt x="345616" y="182829"/>
                  </a:cubicBezTo>
                  <a:cubicBezTo>
                    <a:pt x="347140" y="241694"/>
                    <a:pt x="368476" y="294939"/>
                    <a:pt x="393622" y="347326"/>
                  </a:cubicBezTo>
                  <a:cubicBezTo>
                    <a:pt x="417244" y="396666"/>
                    <a:pt x="443152" y="445719"/>
                    <a:pt x="453344" y="500012"/>
                  </a:cubicBezTo>
                  <a:cubicBezTo>
                    <a:pt x="460202" y="536112"/>
                    <a:pt x="459154" y="573354"/>
                    <a:pt x="451153" y="609168"/>
                  </a:cubicBezTo>
                  <a:cubicBezTo>
                    <a:pt x="495159" y="594881"/>
                    <a:pt x="522781" y="549542"/>
                    <a:pt x="533640" y="506298"/>
                  </a:cubicBezTo>
                  <a:cubicBezTo>
                    <a:pt x="548975" y="445148"/>
                    <a:pt x="537735" y="380568"/>
                    <a:pt x="544212" y="318465"/>
                  </a:cubicBezTo>
                  <a:cubicBezTo>
                    <a:pt x="554690" y="218929"/>
                    <a:pt x="617269" y="113868"/>
                    <a:pt x="710995" y="73197"/>
                  </a:cubicBezTo>
                  <a:cubicBezTo>
                    <a:pt x="712615" y="72530"/>
                    <a:pt x="713567" y="74816"/>
                    <a:pt x="712329" y="75864"/>
                  </a:cubicBezTo>
                  <a:cubicBezTo>
                    <a:pt x="664990" y="112249"/>
                    <a:pt x="622603" y="154254"/>
                    <a:pt x="595457" y="208166"/>
                  </a:cubicBezTo>
                  <a:cubicBezTo>
                    <a:pt x="566120" y="266459"/>
                    <a:pt x="562786" y="328181"/>
                    <a:pt x="563834" y="392284"/>
                  </a:cubicBezTo>
                  <a:cubicBezTo>
                    <a:pt x="564787" y="447910"/>
                    <a:pt x="565072" y="505536"/>
                    <a:pt x="539260" y="556400"/>
                  </a:cubicBezTo>
                  <a:cubicBezTo>
                    <a:pt x="519543" y="595262"/>
                    <a:pt x="487539" y="625551"/>
                    <a:pt x="444391" y="634029"/>
                  </a:cubicBezTo>
                  <a:cubicBezTo>
                    <a:pt x="441247" y="643935"/>
                    <a:pt x="437437" y="653650"/>
                    <a:pt x="433246" y="663175"/>
                  </a:cubicBezTo>
                  <a:cubicBezTo>
                    <a:pt x="409910" y="715277"/>
                    <a:pt x="370381" y="752996"/>
                    <a:pt x="326376" y="787953"/>
                  </a:cubicBezTo>
                  <a:cubicBezTo>
                    <a:pt x="276274" y="827672"/>
                    <a:pt x="231316" y="869106"/>
                    <a:pt x="199122" y="925113"/>
                  </a:cubicBezTo>
                  <a:cubicBezTo>
                    <a:pt x="168737" y="977976"/>
                    <a:pt x="144258" y="1043223"/>
                    <a:pt x="150259" y="1105135"/>
                  </a:cubicBezTo>
                  <a:cubicBezTo>
                    <a:pt x="155973" y="1164476"/>
                    <a:pt x="195597" y="1217530"/>
                    <a:pt x="215314" y="1272966"/>
                  </a:cubicBezTo>
                  <a:cubicBezTo>
                    <a:pt x="229030" y="1311542"/>
                    <a:pt x="238841" y="1351547"/>
                    <a:pt x="244175" y="1391933"/>
                  </a:cubicBezTo>
                  <a:cubicBezTo>
                    <a:pt x="274084" y="1383360"/>
                    <a:pt x="303135" y="1369644"/>
                    <a:pt x="324376" y="1346403"/>
                  </a:cubicBezTo>
                  <a:cubicBezTo>
                    <a:pt x="351998" y="1316114"/>
                    <a:pt x="355999" y="1274394"/>
                    <a:pt x="368953" y="1237056"/>
                  </a:cubicBezTo>
                  <a:cubicBezTo>
                    <a:pt x="392289" y="1169619"/>
                    <a:pt x="434389" y="1109802"/>
                    <a:pt x="489539" y="1064463"/>
                  </a:cubicBezTo>
                  <a:cubicBezTo>
                    <a:pt x="546022" y="1017981"/>
                    <a:pt x="614793" y="990930"/>
                    <a:pt x="673467" y="947687"/>
                  </a:cubicBezTo>
                  <a:cubicBezTo>
                    <a:pt x="706137" y="923589"/>
                    <a:pt x="736427" y="895395"/>
                    <a:pt x="743285" y="853675"/>
                  </a:cubicBezTo>
                  <a:cubicBezTo>
                    <a:pt x="749667" y="814527"/>
                    <a:pt x="740142" y="774713"/>
                    <a:pt x="739094" y="735470"/>
                  </a:cubicBezTo>
                  <a:cubicBezTo>
                    <a:pt x="736713" y="645744"/>
                    <a:pt x="786529" y="569068"/>
                    <a:pt x="839869" y="501441"/>
                  </a:cubicBezTo>
                  <a:cubicBezTo>
                    <a:pt x="842155" y="498583"/>
                    <a:pt x="847203" y="501917"/>
                    <a:pt x="845298" y="505155"/>
                  </a:cubicBezTo>
                  <a:cubicBezTo>
                    <a:pt x="799673" y="579355"/>
                    <a:pt x="749762" y="653936"/>
                    <a:pt x="757287" y="744995"/>
                  </a:cubicBezTo>
                  <a:cubicBezTo>
                    <a:pt x="760430" y="783476"/>
                    <a:pt x="769288" y="822433"/>
                    <a:pt x="763002" y="861105"/>
                  </a:cubicBezTo>
                  <a:cubicBezTo>
                    <a:pt x="757477" y="895585"/>
                    <a:pt x="737570" y="922731"/>
                    <a:pt x="712233" y="945782"/>
                  </a:cubicBezTo>
                  <a:cubicBezTo>
                    <a:pt x="656512" y="996455"/>
                    <a:pt x="586980" y="1026935"/>
                    <a:pt x="526496" y="1070845"/>
                  </a:cubicBezTo>
                  <a:cubicBezTo>
                    <a:pt x="462964" y="1116946"/>
                    <a:pt x="414577" y="1183526"/>
                    <a:pt x="392193" y="1259059"/>
                  </a:cubicBezTo>
                  <a:cubicBezTo>
                    <a:pt x="380287" y="1299255"/>
                    <a:pt x="372858" y="1339641"/>
                    <a:pt x="341902" y="1370216"/>
                  </a:cubicBezTo>
                  <a:cubicBezTo>
                    <a:pt x="315898" y="1395838"/>
                    <a:pt x="282275" y="1411650"/>
                    <a:pt x="247318" y="1420794"/>
                  </a:cubicBezTo>
                  <a:cubicBezTo>
                    <a:pt x="253414" y="1498708"/>
                    <a:pt x="242461" y="1577480"/>
                    <a:pt x="210171" y="1650156"/>
                  </a:cubicBezTo>
                  <a:cubicBezTo>
                    <a:pt x="203122" y="1665967"/>
                    <a:pt x="179215" y="1653775"/>
                    <a:pt x="186168" y="1638059"/>
                  </a:cubicBezTo>
                  <a:cubicBezTo>
                    <a:pt x="235602" y="1526426"/>
                    <a:pt x="230459" y="1398791"/>
                    <a:pt x="192073" y="1284681"/>
                  </a:cubicBezTo>
                  <a:cubicBezTo>
                    <a:pt x="173595" y="1229532"/>
                    <a:pt x="137971" y="1178573"/>
                    <a:pt x="127779" y="1121137"/>
                  </a:cubicBezTo>
                  <a:cubicBezTo>
                    <a:pt x="117778" y="1064178"/>
                    <a:pt x="135304" y="1003694"/>
                    <a:pt x="158926" y="952164"/>
                  </a:cubicBezTo>
                  <a:cubicBezTo>
                    <a:pt x="173690" y="919874"/>
                    <a:pt x="192549" y="889299"/>
                    <a:pt x="214933" y="861676"/>
                  </a:cubicBezTo>
                  <a:cubicBezTo>
                    <a:pt x="184644" y="814813"/>
                    <a:pt x="163308" y="760330"/>
                    <a:pt x="166737" y="703752"/>
                  </a:cubicBezTo>
                  <a:cubicBezTo>
                    <a:pt x="170356" y="644601"/>
                    <a:pt x="195788" y="584308"/>
                    <a:pt x="176262" y="525539"/>
                  </a:cubicBezTo>
                  <a:cubicBezTo>
                    <a:pt x="156831" y="467341"/>
                    <a:pt x="104253" y="436099"/>
                    <a:pt x="64152" y="393999"/>
                  </a:cubicBezTo>
                  <a:cubicBezTo>
                    <a:pt x="27005" y="354946"/>
                    <a:pt x="13575" y="296272"/>
                    <a:pt x="12337" y="243789"/>
                  </a:cubicBezTo>
                  <a:cubicBezTo>
                    <a:pt x="10622" y="174733"/>
                    <a:pt x="54151" y="93485"/>
                    <a:pt x="1097" y="34811"/>
                  </a:cubicBezTo>
                  <a:cubicBezTo>
                    <a:pt x="-1665" y="31668"/>
                    <a:pt x="1192" y="26429"/>
                    <a:pt x="5193" y="28524"/>
                  </a:cubicBezTo>
                  <a:close/>
                </a:path>
              </a:pathLst>
            </a:custGeom>
            <a:solidFill>
              <a:srgbClr val="FFDF29"/>
            </a:solidFill>
            <a:ln w="9525" cap="flat">
              <a:noFill/>
              <a:prstDash val="solid"/>
              <a:miter/>
            </a:ln>
          </p:spPr>
          <p:txBody>
            <a:bodyPr rtlCol="0" anchor="ctr"/>
            <a:lstStyle/>
            <a:p>
              <a:endParaRPr lang="es-HN"/>
            </a:p>
          </p:txBody>
        </p:sp>
        <p:sp>
          <p:nvSpPr>
            <p:cNvPr id="14" name="Forma libre: forma 13">
              <a:extLst>
                <a:ext uri="{FF2B5EF4-FFF2-40B4-BE49-F238E27FC236}">
                  <a16:creationId xmlns:a16="http://schemas.microsoft.com/office/drawing/2014/main" id="{8E91FDC4-A3CA-4804-83E2-C61FD31A0A6F}"/>
                </a:ext>
              </a:extLst>
            </p:cNvPr>
            <p:cNvSpPr/>
            <p:nvPr/>
          </p:nvSpPr>
          <p:spPr>
            <a:xfrm>
              <a:off x="625183" y="4237626"/>
              <a:ext cx="364434" cy="1022883"/>
            </a:xfrm>
            <a:custGeom>
              <a:avLst/>
              <a:gdLst>
                <a:gd name="connsiteX0" fmla="*/ 7449 w 364434"/>
                <a:gd name="connsiteY0" fmla="*/ 272297 h 1022883"/>
                <a:gd name="connsiteX1" fmla="*/ 82315 w 364434"/>
                <a:gd name="connsiteY1" fmla="*/ 5787 h 1022883"/>
                <a:gd name="connsiteX2" fmla="*/ 90602 w 364434"/>
                <a:gd name="connsiteY2" fmla="*/ 1691 h 1022883"/>
                <a:gd name="connsiteX3" fmla="*/ 67266 w 364434"/>
                <a:gd name="connsiteY3" fmla="*/ 200288 h 1022883"/>
                <a:gd name="connsiteX4" fmla="*/ 23832 w 364434"/>
                <a:gd name="connsiteY4" fmla="*/ 327446 h 1022883"/>
                <a:gd name="connsiteX5" fmla="*/ 59646 w 364434"/>
                <a:gd name="connsiteY5" fmla="*/ 419077 h 1022883"/>
                <a:gd name="connsiteX6" fmla="*/ 105747 w 364434"/>
                <a:gd name="connsiteY6" fmla="*/ 497373 h 1022883"/>
                <a:gd name="connsiteX7" fmla="*/ 117558 w 364434"/>
                <a:gd name="connsiteY7" fmla="*/ 598147 h 1022883"/>
                <a:gd name="connsiteX8" fmla="*/ 116605 w 364434"/>
                <a:gd name="connsiteY8" fmla="*/ 716352 h 1022883"/>
                <a:gd name="connsiteX9" fmla="*/ 178899 w 364434"/>
                <a:gd name="connsiteY9" fmla="*/ 807697 h 1022883"/>
                <a:gd name="connsiteX10" fmla="*/ 278435 w 364434"/>
                <a:gd name="connsiteY10" fmla="*/ 881611 h 1022883"/>
                <a:gd name="connsiteX11" fmla="*/ 312153 w 364434"/>
                <a:gd name="connsiteY11" fmla="*/ 929236 h 1022883"/>
                <a:gd name="connsiteX12" fmla="*/ 356730 w 364434"/>
                <a:gd name="connsiteY12" fmla="*/ 988481 h 1022883"/>
                <a:gd name="connsiteX13" fmla="*/ 363303 w 364434"/>
                <a:gd name="connsiteY13" fmla="*/ 1008103 h 1022883"/>
                <a:gd name="connsiteX14" fmla="*/ 353492 w 364434"/>
                <a:gd name="connsiteY14" fmla="*/ 1022772 h 1022883"/>
                <a:gd name="connsiteX15" fmla="*/ 328060 w 364434"/>
                <a:gd name="connsiteY15" fmla="*/ 999340 h 1022883"/>
                <a:gd name="connsiteX16" fmla="*/ 298152 w 364434"/>
                <a:gd name="connsiteY16" fmla="*/ 954287 h 1022883"/>
                <a:gd name="connsiteX17" fmla="*/ 289674 w 364434"/>
                <a:gd name="connsiteY17" fmla="*/ 936951 h 1022883"/>
                <a:gd name="connsiteX18" fmla="*/ 195853 w 364434"/>
                <a:gd name="connsiteY18" fmla="*/ 852845 h 1022883"/>
                <a:gd name="connsiteX19" fmla="*/ 83458 w 364434"/>
                <a:gd name="connsiteY19" fmla="*/ 683967 h 1022883"/>
                <a:gd name="connsiteX20" fmla="*/ 95079 w 364434"/>
                <a:gd name="connsiteY20" fmla="*/ 553189 h 1022883"/>
                <a:gd name="connsiteX21" fmla="*/ 56312 w 364434"/>
                <a:gd name="connsiteY21" fmla="*/ 461082 h 1022883"/>
                <a:gd name="connsiteX22" fmla="*/ 7449 w 364434"/>
                <a:gd name="connsiteY22" fmla="*/ 272297 h 10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434" h="1022883">
                  <a:moveTo>
                    <a:pt x="7449" y="272297"/>
                  </a:moveTo>
                  <a:cubicBezTo>
                    <a:pt x="35166" y="185619"/>
                    <a:pt x="130226" y="103133"/>
                    <a:pt x="82315" y="5787"/>
                  </a:cubicBezTo>
                  <a:cubicBezTo>
                    <a:pt x="79743" y="644"/>
                    <a:pt x="87554" y="-1928"/>
                    <a:pt x="90602" y="1691"/>
                  </a:cubicBezTo>
                  <a:cubicBezTo>
                    <a:pt x="141370" y="61794"/>
                    <a:pt x="99841" y="142662"/>
                    <a:pt x="67266" y="200288"/>
                  </a:cubicBezTo>
                  <a:cubicBezTo>
                    <a:pt x="45358" y="239150"/>
                    <a:pt x="21450" y="281250"/>
                    <a:pt x="23832" y="327446"/>
                  </a:cubicBezTo>
                  <a:cubicBezTo>
                    <a:pt x="25546" y="361165"/>
                    <a:pt x="42215" y="391073"/>
                    <a:pt x="59646" y="419077"/>
                  </a:cubicBezTo>
                  <a:cubicBezTo>
                    <a:pt x="75743" y="444794"/>
                    <a:pt x="93174" y="469655"/>
                    <a:pt x="105747" y="497373"/>
                  </a:cubicBezTo>
                  <a:cubicBezTo>
                    <a:pt x="120510" y="529948"/>
                    <a:pt x="123463" y="563000"/>
                    <a:pt x="117558" y="598147"/>
                  </a:cubicBezTo>
                  <a:cubicBezTo>
                    <a:pt x="110795" y="639009"/>
                    <a:pt x="102508" y="675871"/>
                    <a:pt x="116605" y="716352"/>
                  </a:cubicBezTo>
                  <a:cubicBezTo>
                    <a:pt x="128892" y="751595"/>
                    <a:pt x="151752" y="782456"/>
                    <a:pt x="178899" y="807697"/>
                  </a:cubicBezTo>
                  <a:cubicBezTo>
                    <a:pt x="209379" y="836081"/>
                    <a:pt x="247955" y="853417"/>
                    <a:pt x="278435" y="881611"/>
                  </a:cubicBezTo>
                  <a:cubicBezTo>
                    <a:pt x="293103" y="895136"/>
                    <a:pt x="303867" y="911043"/>
                    <a:pt x="312153" y="929236"/>
                  </a:cubicBezTo>
                  <a:cubicBezTo>
                    <a:pt x="322345" y="951334"/>
                    <a:pt x="330822" y="980099"/>
                    <a:pt x="356730" y="988481"/>
                  </a:cubicBezTo>
                  <a:cubicBezTo>
                    <a:pt x="365493" y="991339"/>
                    <a:pt x="365303" y="996387"/>
                    <a:pt x="363303" y="1008103"/>
                  </a:cubicBezTo>
                  <a:cubicBezTo>
                    <a:pt x="362160" y="1014675"/>
                    <a:pt x="360064" y="1024010"/>
                    <a:pt x="353492" y="1022772"/>
                  </a:cubicBezTo>
                  <a:cubicBezTo>
                    <a:pt x="345110" y="1021152"/>
                    <a:pt x="332918" y="1005722"/>
                    <a:pt x="328060" y="999340"/>
                  </a:cubicBezTo>
                  <a:cubicBezTo>
                    <a:pt x="317011" y="985052"/>
                    <a:pt x="306819" y="970098"/>
                    <a:pt x="298152" y="954287"/>
                  </a:cubicBezTo>
                  <a:cubicBezTo>
                    <a:pt x="295104" y="948762"/>
                    <a:pt x="291770" y="942952"/>
                    <a:pt x="289674" y="936951"/>
                  </a:cubicBezTo>
                  <a:cubicBezTo>
                    <a:pt x="275863" y="900756"/>
                    <a:pt x="252146" y="892184"/>
                    <a:pt x="195853" y="852845"/>
                  </a:cubicBezTo>
                  <a:cubicBezTo>
                    <a:pt x="139656" y="813602"/>
                    <a:pt x="91459" y="754071"/>
                    <a:pt x="83458" y="683967"/>
                  </a:cubicBezTo>
                  <a:cubicBezTo>
                    <a:pt x="78410" y="639485"/>
                    <a:pt x="98984" y="597290"/>
                    <a:pt x="95079" y="553189"/>
                  </a:cubicBezTo>
                  <a:cubicBezTo>
                    <a:pt x="92126" y="519375"/>
                    <a:pt x="73933" y="489276"/>
                    <a:pt x="56312" y="461082"/>
                  </a:cubicBezTo>
                  <a:cubicBezTo>
                    <a:pt x="19164" y="401741"/>
                    <a:pt x="-15697" y="344591"/>
                    <a:pt x="7449" y="272297"/>
                  </a:cubicBezTo>
                  <a:close/>
                </a:path>
              </a:pathLst>
            </a:custGeom>
            <a:solidFill>
              <a:srgbClr val="FFDF29"/>
            </a:solidFill>
            <a:ln w="9525" cap="flat">
              <a:noFill/>
              <a:prstDash val="solid"/>
              <a:miter/>
            </a:ln>
          </p:spPr>
          <p:txBody>
            <a:bodyPr rtlCol="0" anchor="ctr"/>
            <a:lstStyle/>
            <a:p>
              <a:endParaRPr lang="es-HN"/>
            </a:p>
          </p:txBody>
        </p:sp>
        <p:sp>
          <p:nvSpPr>
            <p:cNvPr id="15" name="Forma libre: forma 14">
              <a:extLst>
                <a:ext uri="{FF2B5EF4-FFF2-40B4-BE49-F238E27FC236}">
                  <a16:creationId xmlns:a16="http://schemas.microsoft.com/office/drawing/2014/main" id="{57D162D9-5566-418F-8535-2303E8CE99C4}"/>
                </a:ext>
              </a:extLst>
            </p:cNvPr>
            <p:cNvSpPr/>
            <p:nvPr/>
          </p:nvSpPr>
          <p:spPr>
            <a:xfrm>
              <a:off x="1469527" y="4345898"/>
              <a:ext cx="240297" cy="290291"/>
            </a:xfrm>
            <a:custGeom>
              <a:avLst/>
              <a:gdLst>
                <a:gd name="connsiteX0" fmla="*/ 2638 w 240297"/>
                <a:gd name="connsiteY0" fmla="*/ 276134 h 290291"/>
                <a:gd name="connsiteX1" fmla="*/ 163515 w 240297"/>
                <a:gd name="connsiteY1" fmla="*/ 188504 h 290291"/>
                <a:gd name="connsiteX2" fmla="*/ 194948 w 240297"/>
                <a:gd name="connsiteY2" fmla="*/ 88872 h 290291"/>
                <a:gd name="connsiteX3" fmla="*/ 237144 w 240297"/>
                <a:gd name="connsiteY3" fmla="*/ 671 h 290291"/>
                <a:gd name="connsiteX4" fmla="*/ 240096 w 240297"/>
                <a:gd name="connsiteY4" fmla="*/ 2671 h 290291"/>
                <a:gd name="connsiteX5" fmla="*/ 204854 w 240297"/>
                <a:gd name="connsiteY5" fmla="*/ 113447 h 290291"/>
                <a:gd name="connsiteX6" fmla="*/ 178089 w 240297"/>
                <a:gd name="connsiteY6" fmla="*/ 197267 h 290291"/>
                <a:gd name="connsiteX7" fmla="*/ 15783 w 240297"/>
                <a:gd name="connsiteY7" fmla="*/ 287754 h 290291"/>
                <a:gd name="connsiteX8" fmla="*/ 2638 w 240297"/>
                <a:gd name="connsiteY8" fmla="*/ 276134 h 29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297" h="290291">
                  <a:moveTo>
                    <a:pt x="2638" y="276134"/>
                  </a:moveTo>
                  <a:cubicBezTo>
                    <a:pt x="48644" y="233366"/>
                    <a:pt x="120177" y="233747"/>
                    <a:pt x="163515" y="188504"/>
                  </a:cubicBezTo>
                  <a:cubicBezTo>
                    <a:pt x="189614" y="161167"/>
                    <a:pt x="186661" y="123257"/>
                    <a:pt x="194948" y="88872"/>
                  </a:cubicBezTo>
                  <a:cubicBezTo>
                    <a:pt x="202949" y="55439"/>
                    <a:pt x="217046" y="28198"/>
                    <a:pt x="237144" y="671"/>
                  </a:cubicBezTo>
                  <a:cubicBezTo>
                    <a:pt x="238382" y="-1044"/>
                    <a:pt x="241049" y="861"/>
                    <a:pt x="240096" y="2671"/>
                  </a:cubicBezTo>
                  <a:cubicBezTo>
                    <a:pt x="222189" y="36485"/>
                    <a:pt x="209521" y="75442"/>
                    <a:pt x="204854" y="113447"/>
                  </a:cubicBezTo>
                  <a:cubicBezTo>
                    <a:pt x="201044" y="144212"/>
                    <a:pt x="199806" y="172978"/>
                    <a:pt x="178089" y="197267"/>
                  </a:cubicBezTo>
                  <a:cubicBezTo>
                    <a:pt x="134845" y="245654"/>
                    <a:pt x="62074" y="244320"/>
                    <a:pt x="15783" y="287754"/>
                  </a:cubicBezTo>
                  <a:cubicBezTo>
                    <a:pt x="7496" y="295469"/>
                    <a:pt x="-5649" y="283849"/>
                    <a:pt x="2638" y="276134"/>
                  </a:cubicBezTo>
                  <a:close/>
                </a:path>
              </a:pathLst>
            </a:custGeom>
            <a:solidFill>
              <a:srgbClr val="FFDF29"/>
            </a:solidFill>
            <a:ln w="9525" cap="flat">
              <a:noFill/>
              <a:prstDash val="solid"/>
              <a:miter/>
            </a:ln>
          </p:spPr>
          <p:txBody>
            <a:bodyPr rtlCol="0" anchor="ctr"/>
            <a:lstStyle/>
            <a:p>
              <a:endParaRPr lang="es-HN"/>
            </a:p>
          </p:txBody>
        </p:sp>
        <p:sp>
          <p:nvSpPr>
            <p:cNvPr id="16" name="Forma libre: forma 15">
              <a:extLst>
                <a:ext uri="{FF2B5EF4-FFF2-40B4-BE49-F238E27FC236}">
                  <a16:creationId xmlns:a16="http://schemas.microsoft.com/office/drawing/2014/main" id="{06F08400-CF83-4FD2-A4E9-FD795928A30B}"/>
                </a:ext>
              </a:extLst>
            </p:cNvPr>
            <p:cNvSpPr/>
            <p:nvPr/>
          </p:nvSpPr>
          <p:spPr>
            <a:xfrm>
              <a:off x="1130804" y="4795358"/>
              <a:ext cx="476978" cy="161645"/>
            </a:xfrm>
            <a:custGeom>
              <a:avLst/>
              <a:gdLst>
                <a:gd name="connsiteX0" fmla="*/ 3795 w 476978"/>
                <a:gd name="connsiteY0" fmla="*/ 141952 h 161645"/>
                <a:gd name="connsiteX1" fmla="*/ 242301 w 476978"/>
                <a:gd name="connsiteY1" fmla="*/ 92803 h 161645"/>
                <a:gd name="connsiteX2" fmla="*/ 377175 w 476978"/>
                <a:gd name="connsiteY2" fmla="*/ 81563 h 161645"/>
                <a:gd name="connsiteX3" fmla="*/ 473854 w 476978"/>
                <a:gd name="connsiteY3" fmla="*/ 696 h 161645"/>
                <a:gd name="connsiteX4" fmla="*/ 476807 w 476978"/>
                <a:gd name="connsiteY4" fmla="*/ 2696 h 161645"/>
                <a:gd name="connsiteX5" fmla="*/ 293546 w 476978"/>
                <a:gd name="connsiteY5" fmla="*/ 111567 h 161645"/>
                <a:gd name="connsiteX6" fmla="*/ 149433 w 476978"/>
                <a:gd name="connsiteY6" fmla="*/ 112996 h 161645"/>
                <a:gd name="connsiteX7" fmla="*/ 22083 w 476978"/>
                <a:gd name="connsiteY7" fmla="*/ 158240 h 161645"/>
                <a:gd name="connsiteX8" fmla="*/ 3795 w 476978"/>
                <a:gd name="connsiteY8" fmla="*/ 141952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978" h="161645">
                  <a:moveTo>
                    <a:pt x="3795" y="141952"/>
                  </a:moveTo>
                  <a:cubicBezTo>
                    <a:pt x="68280" y="85564"/>
                    <a:pt x="161720" y="87755"/>
                    <a:pt x="242301" y="92803"/>
                  </a:cubicBezTo>
                  <a:cubicBezTo>
                    <a:pt x="288402" y="95756"/>
                    <a:pt x="333456" y="99661"/>
                    <a:pt x="377175" y="81563"/>
                  </a:cubicBezTo>
                  <a:cubicBezTo>
                    <a:pt x="416323" y="65371"/>
                    <a:pt x="449851" y="35272"/>
                    <a:pt x="473854" y="696"/>
                  </a:cubicBezTo>
                  <a:cubicBezTo>
                    <a:pt x="475092" y="-1113"/>
                    <a:pt x="477664" y="982"/>
                    <a:pt x="476807" y="2696"/>
                  </a:cubicBezTo>
                  <a:cubicBezTo>
                    <a:pt x="445279" y="75087"/>
                    <a:pt x="370413" y="112234"/>
                    <a:pt x="293546" y="111567"/>
                  </a:cubicBezTo>
                  <a:cubicBezTo>
                    <a:pt x="244968" y="111186"/>
                    <a:pt x="198010" y="107186"/>
                    <a:pt x="149433" y="112996"/>
                  </a:cubicBezTo>
                  <a:cubicBezTo>
                    <a:pt x="104570" y="118330"/>
                    <a:pt x="56850" y="127188"/>
                    <a:pt x="22083" y="158240"/>
                  </a:cubicBezTo>
                  <a:cubicBezTo>
                    <a:pt x="10463" y="168812"/>
                    <a:pt x="-8016" y="152334"/>
                    <a:pt x="3795" y="141952"/>
                  </a:cubicBezTo>
                  <a:close/>
                </a:path>
              </a:pathLst>
            </a:custGeom>
            <a:solidFill>
              <a:srgbClr val="FFDF29"/>
            </a:solidFill>
            <a:ln w="9525" cap="flat">
              <a:noFill/>
              <a:prstDash val="solid"/>
              <a:miter/>
            </a:ln>
          </p:spPr>
          <p:txBody>
            <a:bodyPr rtlCol="0" anchor="ctr"/>
            <a:lstStyle/>
            <a:p>
              <a:endParaRPr lang="es-HN"/>
            </a:p>
          </p:txBody>
        </p:sp>
        <p:sp>
          <p:nvSpPr>
            <p:cNvPr id="17" name="Forma libre: forma 16">
              <a:extLst>
                <a:ext uri="{FF2B5EF4-FFF2-40B4-BE49-F238E27FC236}">
                  <a16:creationId xmlns:a16="http://schemas.microsoft.com/office/drawing/2014/main" id="{306FE558-191B-4A70-B16F-F76E8734DE9C}"/>
                </a:ext>
              </a:extLst>
            </p:cNvPr>
            <p:cNvSpPr/>
            <p:nvPr/>
          </p:nvSpPr>
          <p:spPr>
            <a:xfrm>
              <a:off x="1366994" y="4684168"/>
              <a:ext cx="165383" cy="217057"/>
            </a:xfrm>
            <a:custGeom>
              <a:avLst/>
              <a:gdLst>
                <a:gd name="connsiteX0" fmla="*/ 6397 w 165383"/>
                <a:gd name="connsiteY0" fmla="*/ 200944 h 217057"/>
                <a:gd name="connsiteX1" fmla="*/ 58785 w 165383"/>
                <a:gd name="connsiteY1" fmla="*/ 75024 h 217057"/>
                <a:gd name="connsiteX2" fmla="*/ 99742 w 165383"/>
                <a:gd name="connsiteY2" fmla="*/ 34162 h 217057"/>
                <a:gd name="connsiteX3" fmla="*/ 161750 w 165383"/>
                <a:gd name="connsiteY3" fmla="*/ 157 h 217057"/>
                <a:gd name="connsiteX4" fmla="*/ 164512 w 165383"/>
                <a:gd name="connsiteY4" fmla="*/ 4348 h 217057"/>
                <a:gd name="connsiteX5" fmla="*/ 108601 w 165383"/>
                <a:gd name="connsiteY5" fmla="*/ 47592 h 217057"/>
                <a:gd name="connsiteX6" fmla="*/ 62976 w 165383"/>
                <a:gd name="connsiteY6" fmla="*/ 117220 h 217057"/>
                <a:gd name="connsiteX7" fmla="*/ 20018 w 165383"/>
                <a:gd name="connsiteY7" fmla="*/ 215232 h 217057"/>
                <a:gd name="connsiteX8" fmla="*/ 6397 w 165383"/>
                <a:gd name="connsiteY8" fmla="*/ 200944 h 2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83" h="217057">
                  <a:moveTo>
                    <a:pt x="6397" y="200944"/>
                  </a:moveTo>
                  <a:cubicBezTo>
                    <a:pt x="54594" y="160177"/>
                    <a:pt x="34115" y="116553"/>
                    <a:pt x="58785" y="75024"/>
                  </a:cubicBezTo>
                  <a:cubicBezTo>
                    <a:pt x="68786" y="58165"/>
                    <a:pt x="83836" y="45306"/>
                    <a:pt x="99742" y="34162"/>
                  </a:cubicBezTo>
                  <a:cubicBezTo>
                    <a:pt x="118507" y="21017"/>
                    <a:pt x="140509" y="8730"/>
                    <a:pt x="161750" y="157"/>
                  </a:cubicBezTo>
                  <a:cubicBezTo>
                    <a:pt x="164131" y="-795"/>
                    <a:pt x="166798" y="2824"/>
                    <a:pt x="164512" y="4348"/>
                  </a:cubicBezTo>
                  <a:cubicBezTo>
                    <a:pt x="142795" y="19207"/>
                    <a:pt x="127365" y="33685"/>
                    <a:pt x="108601" y="47592"/>
                  </a:cubicBezTo>
                  <a:cubicBezTo>
                    <a:pt x="83740" y="65880"/>
                    <a:pt x="68881" y="86549"/>
                    <a:pt x="62976" y="117220"/>
                  </a:cubicBezTo>
                  <a:cubicBezTo>
                    <a:pt x="56213" y="152272"/>
                    <a:pt x="59833" y="200944"/>
                    <a:pt x="20018" y="215232"/>
                  </a:cubicBezTo>
                  <a:cubicBezTo>
                    <a:pt x="5064" y="220661"/>
                    <a:pt x="-8366" y="213422"/>
                    <a:pt x="6397" y="200944"/>
                  </a:cubicBezTo>
                  <a:close/>
                </a:path>
              </a:pathLst>
            </a:custGeom>
            <a:solidFill>
              <a:srgbClr val="FFDF29"/>
            </a:solidFill>
            <a:ln w="9525" cap="flat">
              <a:noFill/>
              <a:prstDash val="solid"/>
              <a:miter/>
            </a:ln>
          </p:spPr>
          <p:txBody>
            <a:bodyPr rtlCol="0" anchor="ctr"/>
            <a:lstStyle/>
            <a:p>
              <a:endParaRPr lang="es-HN"/>
            </a:p>
          </p:txBody>
        </p:sp>
        <p:sp>
          <p:nvSpPr>
            <p:cNvPr id="18" name="Forma libre: forma 17">
              <a:extLst>
                <a:ext uri="{FF2B5EF4-FFF2-40B4-BE49-F238E27FC236}">
                  <a16:creationId xmlns:a16="http://schemas.microsoft.com/office/drawing/2014/main" id="{8BE8D1C6-6E2D-4345-BDD1-03532A1A4EE7}"/>
                </a:ext>
              </a:extLst>
            </p:cNvPr>
            <p:cNvSpPr/>
            <p:nvPr/>
          </p:nvSpPr>
          <p:spPr>
            <a:xfrm>
              <a:off x="1087956" y="5035187"/>
              <a:ext cx="358566" cy="53926"/>
            </a:xfrm>
            <a:custGeom>
              <a:avLst/>
              <a:gdLst>
                <a:gd name="connsiteX0" fmla="*/ 14735 w 358566"/>
                <a:gd name="connsiteY0" fmla="*/ 1563 h 53926"/>
                <a:gd name="connsiteX1" fmla="*/ 173136 w 358566"/>
                <a:gd name="connsiteY1" fmla="*/ 34234 h 53926"/>
                <a:gd name="connsiteX2" fmla="*/ 354778 w 358566"/>
                <a:gd name="connsiteY2" fmla="*/ 16041 h 53926"/>
                <a:gd name="connsiteX3" fmla="*/ 356683 w 358566"/>
                <a:gd name="connsiteY3" fmla="*/ 21661 h 53926"/>
                <a:gd name="connsiteX4" fmla="*/ 186376 w 358566"/>
                <a:gd name="connsiteY4" fmla="*/ 53189 h 53926"/>
                <a:gd name="connsiteX5" fmla="*/ 105413 w 358566"/>
                <a:gd name="connsiteY5" fmla="*/ 39663 h 53926"/>
                <a:gd name="connsiteX6" fmla="*/ 6258 w 358566"/>
                <a:gd name="connsiteY6" fmla="*/ 27281 h 53926"/>
                <a:gd name="connsiteX7" fmla="*/ 14735 w 358566"/>
                <a:gd name="connsiteY7" fmla="*/ 1563 h 5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66" h="53926">
                  <a:moveTo>
                    <a:pt x="14735" y="1563"/>
                  </a:moveTo>
                  <a:cubicBezTo>
                    <a:pt x="71885" y="-7772"/>
                    <a:pt x="117034" y="27471"/>
                    <a:pt x="173136" y="34234"/>
                  </a:cubicBezTo>
                  <a:cubicBezTo>
                    <a:pt x="232953" y="41473"/>
                    <a:pt x="297247" y="33758"/>
                    <a:pt x="354778" y="16041"/>
                  </a:cubicBezTo>
                  <a:cubicBezTo>
                    <a:pt x="358492" y="14898"/>
                    <a:pt x="360112" y="20041"/>
                    <a:pt x="356683" y="21661"/>
                  </a:cubicBezTo>
                  <a:cubicBezTo>
                    <a:pt x="302200" y="46616"/>
                    <a:pt x="246574" y="56903"/>
                    <a:pt x="186376" y="53189"/>
                  </a:cubicBezTo>
                  <a:cubicBezTo>
                    <a:pt x="158848" y="51569"/>
                    <a:pt x="131988" y="46712"/>
                    <a:pt x="105413" y="39663"/>
                  </a:cubicBezTo>
                  <a:cubicBezTo>
                    <a:pt x="72647" y="30995"/>
                    <a:pt x="40453" y="20994"/>
                    <a:pt x="6258" y="27281"/>
                  </a:cubicBezTo>
                  <a:cubicBezTo>
                    <a:pt x="-6410" y="29662"/>
                    <a:pt x="2067" y="3658"/>
                    <a:pt x="14735" y="1563"/>
                  </a:cubicBezTo>
                  <a:close/>
                </a:path>
              </a:pathLst>
            </a:custGeom>
            <a:solidFill>
              <a:srgbClr val="FFDF29"/>
            </a:solidFill>
            <a:ln w="9525" cap="flat">
              <a:noFill/>
              <a:prstDash val="solid"/>
              <a:miter/>
            </a:ln>
          </p:spPr>
          <p:txBody>
            <a:bodyPr rtlCol="0" anchor="ctr"/>
            <a:lstStyle/>
            <a:p>
              <a:endParaRPr lang="es-HN"/>
            </a:p>
          </p:txBody>
        </p:sp>
        <p:sp>
          <p:nvSpPr>
            <p:cNvPr id="19" name="Forma libre: forma 18">
              <a:extLst>
                <a:ext uri="{FF2B5EF4-FFF2-40B4-BE49-F238E27FC236}">
                  <a16:creationId xmlns:a16="http://schemas.microsoft.com/office/drawing/2014/main" id="{056DB499-EB43-40A0-9584-F39D6933B98F}"/>
                </a:ext>
              </a:extLst>
            </p:cNvPr>
            <p:cNvSpPr/>
            <p:nvPr/>
          </p:nvSpPr>
          <p:spPr>
            <a:xfrm>
              <a:off x="1360383" y="4446188"/>
              <a:ext cx="57043" cy="246342"/>
            </a:xfrm>
            <a:custGeom>
              <a:avLst/>
              <a:gdLst>
                <a:gd name="connsiteX0" fmla="*/ 20628 w 57043"/>
                <a:gd name="connsiteY0" fmla="*/ 1918 h 246342"/>
                <a:gd name="connsiteX1" fmla="*/ 27486 w 57043"/>
                <a:gd name="connsiteY1" fmla="*/ 4299 h 246342"/>
                <a:gd name="connsiteX2" fmla="*/ 16437 w 57043"/>
                <a:gd name="connsiteY2" fmla="*/ 68307 h 246342"/>
                <a:gd name="connsiteX3" fmla="*/ 38345 w 57043"/>
                <a:gd name="connsiteY3" fmla="*/ 129838 h 246342"/>
                <a:gd name="connsiteX4" fmla="*/ 55966 w 57043"/>
                <a:gd name="connsiteY4" fmla="*/ 171939 h 246342"/>
                <a:gd name="connsiteX5" fmla="*/ 48536 w 57043"/>
                <a:gd name="connsiteY5" fmla="*/ 237566 h 246342"/>
                <a:gd name="connsiteX6" fmla="*/ 26438 w 57043"/>
                <a:gd name="connsiteY6" fmla="*/ 233089 h 246342"/>
                <a:gd name="connsiteX7" fmla="*/ 31868 w 57043"/>
                <a:gd name="connsiteY7" fmla="*/ 159366 h 246342"/>
                <a:gd name="connsiteX8" fmla="*/ 6341 w 57043"/>
                <a:gd name="connsiteY8" fmla="*/ 109169 h 246342"/>
                <a:gd name="connsiteX9" fmla="*/ 20628 w 57043"/>
                <a:gd name="connsiteY9" fmla="*/ 1918 h 24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43" h="246342">
                  <a:moveTo>
                    <a:pt x="20628" y="1918"/>
                  </a:moveTo>
                  <a:cubicBezTo>
                    <a:pt x="22438" y="-1702"/>
                    <a:pt x="28343" y="203"/>
                    <a:pt x="27486" y="4299"/>
                  </a:cubicBezTo>
                  <a:cubicBezTo>
                    <a:pt x="22819" y="25159"/>
                    <a:pt x="16437" y="46780"/>
                    <a:pt x="16437" y="68307"/>
                  </a:cubicBezTo>
                  <a:cubicBezTo>
                    <a:pt x="16342" y="91548"/>
                    <a:pt x="27010" y="110312"/>
                    <a:pt x="38345" y="129838"/>
                  </a:cubicBezTo>
                  <a:cubicBezTo>
                    <a:pt x="46060" y="143078"/>
                    <a:pt x="53299" y="156699"/>
                    <a:pt x="55966" y="171939"/>
                  </a:cubicBezTo>
                  <a:cubicBezTo>
                    <a:pt x="59966" y="194037"/>
                    <a:pt x="51775" y="215849"/>
                    <a:pt x="48536" y="237566"/>
                  </a:cubicBezTo>
                  <a:cubicBezTo>
                    <a:pt x="46346" y="251949"/>
                    <a:pt x="24629" y="247377"/>
                    <a:pt x="26438" y="233089"/>
                  </a:cubicBezTo>
                  <a:cubicBezTo>
                    <a:pt x="29677" y="207372"/>
                    <a:pt x="42155" y="185083"/>
                    <a:pt x="31868" y="159366"/>
                  </a:cubicBezTo>
                  <a:cubicBezTo>
                    <a:pt x="24819" y="141935"/>
                    <a:pt x="13199" y="126695"/>
                    <a:pt x="6341" y="109169"/>
                  </a:cubicBezTo>
                  <a:cubicBezTo>
                    <a:pt x="-8042" y="72688"/>
                    <a:pt x="4340" y="35160"/>
                    <a:pt x="20628" y="1918"/>
                  </a:cubicBezTo>
                  <a:close/>
                </a:path>
              </a:pathLst>
            </a:custGeom>
            <a:solidFill>
              <a:srgbClr val="FFDF29"/>
            </a:solidFill>
            <a:ln w="9525" cap="flat">
              <a:noFill/>
              <a:prstDash val="solid"/>
              <a:miter/>
            </a:ln>
          </p:spPr>
          <p:txBody>
            <a:bodyPr rtlCol="0" anchor="ctr"/>
            <a:lstStyle/>
            <a:p>
              <a:endParaRPr lang="es-HN"/>
            </a:p>
          </p:txBody>
        </p:sp>
        <p:sp>
          <p:nvSpPr>
            <p:cNvPr id="20" name="Forma libre: forma 19">
              <a:extLst>
                <a:ext uri="{FF2B5EF4-FFF2-40B4-BE49-F238E27FC236}">
                  <a16:creationId xmlns:a16="http://schemas.microsoft.com/office/drawing/2014/main" id="{88A1122E-5D75-4F79-825B-FD656FF88593}"/>
                </a:ext>
              </a:extLst>
            </p:cNvPr>
            <p:cNvSpPr/>
            <p:nvPr/>
          </p:nvSpPr>
          <p:spPr>
            <a:xfrm>
              <a:off x="926054" y="4480188"/>
              <a:ext cx="389062" cy="453525"/>
            </a:xfrm>
            <a:custGeom>
              <a:avLst/>
              <a:gdLst>
                <a:gd name="connsiteX0" fmla="*/ 10235 w 389062"/>
                <a:gd name="connsiteY0" fmla="*/ 430642 h 453525"/>
                <a:gd name="connsiteX1" fmla="*/ 136346 w 389062"/>
                <a:gd name="connsiteY1" fmla="*/ 350346 h 453525"/>
                <a:gd name="connsiteX2" fmla="*/ 155206 w 389062"/>
                <a:gd name="connsiteY2" fmla="*/ 270241 h 453525"/>
                <a:gd name="connsiteX3" fmla="*/ 153396 w 389062"/>
                <a:gd name="connsiteY3" fmla="*/ 187469 h 453525"/>
                <a:gd name="connsiteX4" fmla="*/ 241121 w 389062"/>
                <a:gd name="connsiteY4" fmla="*/ 84313 h 453525"/>
                <a:gd name="connsiteX5" fmla="*/ 311511 w 389062"/>
                <a:gd name="connsiteY5" fmla="*/ 53261 h 453525"/>
                <a:gd name="connsiteX6" fmla="*/ 384758 w 389062"/>
                <a:gd name="connsiteY6" fmla="*/ 779 h 453525"/>
                <a:gd name="connsiteX7" fmla="*/ 388854 w 389062"/>
                <a:gd name="connsiteY7" fmla="*/ 3541 h 453525"/>
                <a:gd name="connsiteX8" fmla="*/ 263219 w 389062"/>
                <a:gd name="connsiteY8" fmla="*/ 89552 h 453525"/>
                <a:gd name="connsiteX9" fmla="*/ 188162 w 389062"/>
                <a:gd name="connsiteY9" fmla="*/ 140510 h 453525"/>
                <a:gd name="connsiteX10" fmla="*/ 167684 w 389062"/>
                <a:gd name="connsiteY10" fmla="*/ 240904 h 453525"/>
                <a:gd name="connsiteX11" fmla="*/ 135489 w 389062"/>
                <a:gd name="connsiteY11" fmla="*/ 384731 h 453525"/>
                <a:gd name="connsiteX12" fmla="*/ 11759 w 389062"/>
                <a:gd name="connsiteY12" fmla="*/ 453502 h 453525"/>
                <a:gd name="connsiteX13" fmla="*/ 10235 w 389062"/>
                <a:gd name="connsiteY13" fmla="*/ 430642 h 4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062" h="453525">
                  <a:moveTo>
                    <a:pt x="10235" y="430642"/>
                  </a:moveTo>
                  <a:cubicBezTo>
                    <a:pt x="62147" y="426451"/>
                    <a:pt x="110343" y="395590"/>
                    <a:pt x="136346" y="350346"/>
                  </a:cubicBezTo>
                  <a:cubicBezTo>
                    <a:pt x="150443" y="325676"/>
                    <a:pt x="156158" y="298435"/>
                    <a:pt x="155206" y="270241"/>
                  </a:cubicBezTo>
                  <a:cubicBezTo>
                    <a:pt x="154253" y="242714"/>
                    <a:pt x="149777" y="214996"/>
                    <a:pt x="153396" y="187469"/>
                  </a:cubicBezTo>
                  <a:cubicBezTo>
                    <a:pt x="159968" y="137177"/>
                    <a:pt x="198164" y="105649"/>
                    <a:pt x="241121" y="84313"/>
                  </a:cubicBezTo>
                  <a:cubicBezTo>
                    <a:pt x="264077" y="72883"/>
                    <a:pt x="288365" y="64310"/>
                    <a:pt x="311511" y="53261"/>
                  </a:cubicBezTo>
                  <a:cubicBezTo>
                    <a:pt x="339705" y="39926"/>
                    <a:pt x="362660" y="22591"/>
                    <a:pt x="384758" y="779"/>
                  </a:cubicBezTo>
                  <a:cubicBezTo>
                    <a:pt x="386759" y="-1222"/>
                    <a:pt x="389902" y="969"/>
                    <a:pt x="388854" y="3541"/>
                  </a:cubicBezTo>
                  <a:cubicBezTo>
                    <a:pt x="368756" y="52499"/>
                    <a:pt x="307511" y="69835"/>
                    <a:pt x="263219" y="89552"/>
                  </a:cubicBezTo>
                  <a:cubicBezTo>
                    <a:pt x="235692" y="101744"/>
                    <a:pt x="207498" y="116793"/>
                    <a:pt x="188162" y="140510"/>
                  </a:cubicBezTo>
                  <a:cubicBezTo>
                    <a:pt x="164636" y="169466"/>
                    <a:pt x="165207" y="205566"/>
                    <a:pt x="167684" y="240904"/>
                  </a:cubicBezTo>
                  <a:cubicBezTo>
                    <a:pt x="171398" y="293863"/>
                    <a:pt x="167969" y="340631"/>
                    <a:pt x="135489" y="384731"/>
                  </a:cubicBezTo>
                  <a:cubicBezTo>
                    <a:pt x="106247" y="424355"/>
                    <a:pt x="60908" y="450073"/>
                    <a:pt x="11759" y="453502"/>
                  </a:cubicBezTo>
                  <a:cubicBezTo>
                    <a:pt x="-2814" y="454359"/>
                    <a:pt x="-4433" y="431785"/>
                    <a:pt x="10235" y="430642"/>
                  </a:cubicBezTo>
                  <a:close/>
                </a:path>
              </a:pathLst>
            </a:custGeom>
            <a:solidFill>
              <a:srgbClr val="FFDF29"/>
            </a:solidFill>
            <a:ln w="9525" cap="flat">
              <a:noFill/>
              <a:prstDash val="solid"/>
              <a:miter/>
            </a:ln>
          </p:spPr>
          <p:txBody>
            <a:bodyPr rtlCol="0" anchor="ctr"/>
            <a:lstStyle/>
            <a:p>
              <a:endParaRPr lang="es-HN"/>
            </a:p>
          </p:txBody>
        </p:sp>
        <p:sp>
          <p:nvSpPr>
            <p:cNvPr id="21" name="Forma libre: forma 20">
              <a:extLst>
                <a:ext uri="{FF2B5EF4-FFF2-40B4-BE49-F238E27FC236}">
                  <a16:creationId xmlns:a16="http://schemas.microsoft.com/office/drawing/2014/main" id="{6A52D262-50CA-4CA9-AD97-A122DCCE4EC9}"/>
                </a:ext>
              </a:extLst>
            </p:cNvPr>
            <p:cNvSpPr/>
            <p:nvPr/>
          </p:nvSpPr>
          <p:spPr>
            <a:xfrm>
              <a:off x="1007884" y="4678146"/>
              <a:ext cx="49020" cy="196824"/>
            </a:xfrm>
            <a:custGeom>
              <a:avLst/>
              <a:gdLst>
                <a:gd name="connsiteX0" fmla="*/ 9653 w 49020"/>
                <a:gd name="connsiteY0" fmla="*/ 2941 h 196824"/>
                <a:gd name="connsiteX1" fmla="*/ 17273 w 49020"/>
                <a:gd name="connsiteY1" fmla="*/ 3417 h 196824"/>
                <a:gd name="connsiteX2" fmla="*/ 26703 w 49020"/>
                <a:gd name="connsiteY2" fmla="*/ 98096 h 196824"/>
                <a:gd name="connsiteX3" fmla="*/ 45562 w 49020"/>
                <a:gd name="connsiteY3" fmla="*/ 185821 h 196824"/>
                <a:gd name="connsiteX4" fmla="*/ 32418 w 49020"/>
                <a:gd name="connsiteY4" fmla="*/ 190774 h 196824"/>
                <a:gd name="connsiteX5" fmla="*/ 13082 w 49020"/>
                <a:gd name="connsiteY5" fmla="*/ 117717 h 196824"/>
                <a:gd name="connsiteX6" fmla="*/ 1843 w 49020"/>
                <a:gd name="connsiteY6" fmla="*/ 83332 h 196824"/>
                <a:gd name="connsiteX7" fmla="*/ 9653 w 49020"/>
                <a:gd name="connsiteY7" fmla="*/ 2941 h 1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20" h="196824">
                  <a:moveTo>
                    <a:pt x="9653" y="2941"/>
                  </a:moveTo>
                  <a:cubicBezTo>
                    <a:pt x="10891" y="-869"/>
                    <a:pt x="17273" y="-1250"/>
                    <a:pt x="17273" y="3417"/>
                  </a:cubicBezTo>
                  <a:cubicBezTo>
                    <a:pt x="17273" y="34564"/>
                    <a:pt x="15368" y="68568"/>
                    <a:pt x="26703" y="98096"/>
                  </a:cubicBezTo>
                  <a:cubicBezTo>
                    <a:pt x="36609" y="123813"/>
                    <a:pt x="57183" y="156198"/>
                    <a:pt x="45562" y="185821"/>
                  </a:cubicBezTo>
                  <a:cubicBezTo>
                    <a:pt x="41371" y="196584"/>
                    <a:pt x="30513" y="201632"/>
                    <a:pt x="32418" y="190774"/>
                  </a:cubicBezTo>
                  <a:cubicBezTo>
                    <a:pt x="36037" y="171248"/>
                    <a:pt x="21178" y="133814"/>
                    <a:pt x="13082" y="117717"/>
                  </a:cubicBezTo>
                  <a:cubicBezTo>
                    <a:pt x="7653" y="106859"/>
                    <a:pt x="3843" y="95333"/>
                    <a:pt x="1843" y="83332"/>
                  </a:cubicBezTo>
                  <a:cubicBezTo>
                    <a:pt x="-2634" y="55805"/>
                    <a:pt x="1462" y="29135"/>
                    <a:pt x="9653" y="2941"/>
                  </a:cubicBezTo>
                  <a:close/>
                </a:path>
              </a:pathLst>
            </a:custGeom>
            <a:solidFill>
              <a:srgbClr val="FFDF29"/>
            </a:solidFill>
            <a:ln w="9525" cap="flat">
              <a:noFill/>
              <a:prstDash val="solid"/>
              <a:miter/>
            </a:ln>
          </p:spPr>
          <p:txBody>
            <a:bodyPr rtlCol="0" anchor="ctr"/>
            <a:lstStyle/>
            <a:p>
              <a:endParaRPr lang="es-HN"/>
            </a:p>
          </p:txBody>
        </p:sp>
        <p:sp>
          <p:nvSpPr>
            <p:cNvPr id="22" name="Forma libre: forma 21">
              <a:extLst>
                <a:ext uri="{FF2B5EF4-FFF2-40B4-BE49-F238E27FC236}">
                  <a16:creationId xmlns:a16="http://schemas.microsoft.com/office/drawing/2014/main" id="{DAEEE82D-309D-4EFA-8F32-C0196C402CDA}"/>
                </a:ext>
              </a:extLst>
            </p:cNvPr>
            <p:cNvSpPr/>
            <p:nvPr/>
          </p:nvSpPr>
          <p:spPr>
            <a:xfrm>
              <a:off x="1081987" y="4643042"/>
              <a:ext cx="213446" cy="71616"/>
            </a:xfrm>
            <a:custGeom>
              <a:avLst/>
              <a:gdLst>
                <a:gd name="connsiteX0" fmla="*/ 2321 w 213446"/>
                <a:gd name="connsiteY0" fmla="*/ 56999 h 71616"/>
                <a:gd name="connsiteX1" fmla="*/ 92904 w 213446"/>
                <a:gd name="connsiteY1" fmla="*/ 38902 h 71616"/>
                <a:gd name="connsiteX2" fmla="*/ 205965 w 213446"/>
                <a:gd name="connsiteY2" fmla="*/ 897 h 71616"/>
                <a:gd name="connsiteX3" fmla="*/ 212157 w 213446"/>
                <a:gd name="connsiteY3" fmla="*/ 8041 h 71616"/>
                <a:gd name="connsiteX4" fmla="*/ 127479 w 213446"/>
                <a:gd name="connsiteY4" fmla="*/ 52427 h 71616"/>
                <a:gd name="connsiteX5" fmla="*/ 70806 w 213446"/>
                <a:gd name="connsiteY5" fmla="*/ 59476 h 71616"/>
                <a:gd name="connsiteX6" fmla="*/ 13846 w 213446"/>
                <a:gd name="connsiteY6" fmla="*/ 70239 h 71616"/>
                <a:gd name="connsiteX7" fmla="*/ 2321 w 213446"/>
                <a:gd name="connsiteY7" fmla="*/ 56999 h 7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446" h="71616">
                  <a:moveTo>
                    <a:pt x="2321" y="56999"/>
                  </a:moveTo>
                  <a:cubicBezTo>
                    <a:pt x="22990" y="34425"/>
                    <a:pt x="65472" y="41664"/>
                    <a:pt x="92904" y="38902"/>
                  </a:cubicBezTo>
                  <a:cubicBezTo>
                    <a:pt x="131956" y="34996"/>
                    <a:pt x="174247" y="25567"/>
                    <a:pt x="205965" y="897"/>
                  </a:cubicBezTo>
                  <a:cubicBezTo>
                    <a:pt x="210252" y="-2437"/>
                    <a:pt x="216062" y="4326"/>
                    <a:pt x="212157" y="8041"/>
                  </a:cubicBezTo>
                  <a:cubicBezTo>
                    <a:pt x="187677" y="31663"/>
                    <a:pt x="160817" y="45379"/>
                    <a:pt x="127479" y="52427"/>
                  </a:cubicBezTo>
                  <a:cubicBezTo>
                    <a:pt x="108810" y="56333"/>
                    <a:pt x="89856" y="58142"/>
                    <a:pt x="70806" y="59476"/>
                  </a:cubicBezTo>
                  <a:cubicBezTo>
                    <a:pt x="50994" y="60809"/>
                    <a:pt x="31372" y="59476"/>
                    <a:pt x="13846" y="70239"/>
                  </a:cubicBezTo>
                  <a:cubicBezTo>
                    <a:pt x="5464" y="75478"/>
                    <a:pt x="-4632" y="64619"/>
                    <a:pt x="2321" y="56999"/>
                  </a:cubicBezTo>
                  <a:close/>
                </a:path>
              </a:pathLst>
            </a:custGeom>
            <a:solidFill>
              <a:srgbClr val="FFDF29"/>
            </a:solidFill>
            <a:ln w="9525" cap="flat">
              <a:noFill/>
              <a:prstDash val="solid"/>
              <a:miter/>
            </a:ln>
          </p:spPr>
          <p:txBody>
            <a:bodyPr rtlCol="0" anchor="ctr"/>
            <a:lstStyle/>
            <a:p>
              <a:endParaRPr lang="es-HN"/>
            </a:p>
          </p:txBody>
        </p:sp>
        <p:sp>
          <p:nvSpPr>
            <p:cNvPr id="23" name="Forma libre: forma 22">
              <a:extLst>
                <a:ext uri="{FF2B5EF4-FFF2-40B4-BE49-F238E27FC236}">
                  <a16:creationId xmlns:a16="http://schemas.microsoft.com/office/drawing/2014/main" id="{4A29BF07-79B5-4F48-A3BC-25A3113823BC}"/>
                </a:ext>
              </a:extLst>
            </p:cNvPr>
            <p:cNvSpPr/>
            <p:nvPr/>
          </p:nvSpPr>
          <p:spPr>
            <a:xfrm>
              <a:off x="1497401" y="4314758"/>
              <a:ext cx="142841" cy="151788"/>
            </a:xfrm>
            <a:custGeom>
              <a:avLst/>
              <a:gdLst>
                <a:gd name="connsiteX0" fmla="*/ 1053 w 142841"/>
                <a:gd name="connsiteY0" fmla="*/ 138395 h 151788"/>
                <a:gd name="connsiteX1" fmla="*/ 56298 w 142841"/>
                <a:gd name="connsiteY1" fmla="*/ 70196 h 151788"/>
                <a:gd name="connsiteX2" fmla="*/ 104019 w 142841"/>
                <a:gd name="connsiteY2" fmla="*/ 43907 h 151788"/>
                <a:gd name="connsiteX3" fmla="*/ 137928 w 142841"/>
                <a:gd name="connsiteY3" fmla="*/ 1426 h 151788"/>
                <a:gd name="connsiteX4" fmla="*/ 142595 w 142841"/>
                <a:gd name="connsiteY4" fmla="*/ 3521 h 151788"/>
                <a:gd name="connsiteX5" fmla="*/ 85921 w 142841"/>
                <a:gd name="connsiteY5" fmla="*/ 73340 h 151788"/>
                <a:gd name="connsiteX6" fmla="*/ 43916 w 142841"/>
                <a:gd name="connsiteY6" fmla="*/ 99438 h 151788"/>
                <a:gd name="connsiteX7" fmla="*/ 13531 w 142841"/>
                <a:gd name="connsiteY7" fmla="*/ 147063 h 151788"/>
                <a:gd name="connsiteX8" fmla="*/ 1053 w 142841"/>
                <a:gd name="connsiteY8" fmla="*/ 138395 h 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1" h="151788">
                  <a:moveTo>
                    <a:pt x="1053" y="138395"/>
                  </a:moveTo>
                  <a:cubicBezTo>
                    <a:pt x="13817" y="110297"/>
                    <a:pt x="27723" y="84770"/>
                    <a:pt x="56298" y="70196"/>
                  </a:cubicBezTo>
                  <a:cubicBezTo>
                    <a:pt x="72586" y="61910"/>
                    <a:pt x="90207" y="56671"/>
                    <a:pt x="104019" y="43907"/>
                  </a:cubicBezTo>
                  <a:cubicBezTo>
                    <a:pt x="117163" y="31811"/>
                    <a:pt x="127450" y="15809"/>
                    <a:pt x="137928" y="1426"/>
                  </a:cubicBezTo>
                  <a:cubicBezTo>
                    <a:pt x="140118" y="-1527"/>
                    <a:pt x="143833" y="569"/>
                    <a:pt x="142595" y="3521"/>
                  </a:cubicBezTo>
                  <a:cubicBezTo>
                    <a:pt x="130498" y="33811"/>
                    <a:pt x="115449" y="58290"/>
                    <a:pt x="85921" y="73340"/>
                  </a:cubicBezTo>
                  <a:cubicBezTo>
                    <a:pt x="70967" y="80960"/>
                    <a:pt x="55632" y="86865"/>
                    <a:pt x="43916" y="99438"/>
                  </a:cubicBezTo>
                  <a:cubicBezTo>
                    <a:pt x="31533" y="112773"/>
                    <a:pt x="20865" y="130680"/>
                    <a:pt x="13531" y="147063"/>
                  </a:cubicBezTo>
                  <a:cubicBezTo>
                    <a:pt x="8959" y="157541"/>
                    <a:pt x="-3709" y="148778"/>
                    <a:pt x="1053" y="138395"/>
                  </a:cubicBezTo>
                  <a:close/>
                </a:path>
              </a:pathLst>
            </a:custGeom>
            <a:solidFill>
              <a:srgbClr val="FFDF29"/>
            </a:solidFill>
            <a:ln w="9525" cap="flat">
              <a:noFill/>
              <a:prstDash val="solid"/>
              <a:miter/>
            </a:ln>
          </p:spPr>
          <p:txBody>
            <a:bodyPr rtlCol="0" anchor="ctr"/>
            <a:lstStyle/>
            <a:p>
              <a:endParaRPr lang="es-HN"/>
            </a:p>
          </p:txBody>
        </p:sp>
        <p:sp>
          <p:nvSpPr>
            <p:cNvPr id="24" name="Forma libre: forma 23">
              <a:extLst>
                <a:ext uri="{FF2B5EF4-FFF2-40B4-BE49-F238E27FC236}">
                  <a16:creationId xmlns:a16="http://schemas.microsoft.com/office/drawing/2014/main" id="{6A6245AD-7A60-47C9-955E-9E7001B90EEF}"/>
                </a:ext>
              </a:extLst>
            </p:cNvPr>
            <p:cNvSpPr/>
            <p:nvPr/>
          </p:nvSpPr>
          <p:spPr>
            <a:xfrm>
              <a:off x="1301653" y="3972195"/>
              <a:ext cx="190018" cy="204854"/>
            </a:xfrm>
            <a:custGeom>
              <a:avLst/>
              <a:gdLst>
                <a:gd name="connsiteX0" fmla="*/ 5825 w 190018"/>
                <a:gd name="connsiteY0" fmla="*/ 180349 h 204854"/>
                <a:gd name="connsiteX1" fmla="*/ 43925 w 190018"/>
                <a:gd name="connsiteY1" fmla="*/ 117580 h 204854"/>
                <a:gd name="connsiteX2" fmla="*/ 94694 w 190018"/>
                <a:gd name="connsiteY2" fmla="*/ 83671 h 204854"/>
                <a:gd name="connsiteX3" fmla="*/ 148605 w 190018"/>
                <a:gd name="connsiteY3" fmla="*/ 47380 h 204854"/>
                <a:gd name="connsiteX4" fmla="*/ 186991 w 190018"/>
                <a:gd name="connsiteY4" fmla="*/ 327 h 204854"/>
                <a:gd name="connsiteX5" fmla="*/ 189467 w 190018"/>
                <a:gd name="connsiteY5" fmla="*/ 3184 h 204854"/>
                <a:gd name="connsiteX6" fmla="*/ 173084 w 190018"/>
                <a:gd name="connsiteY6" fmla="*/ 38998 h 204854"/>
                <a:gd name="connsiteX7" fmla="*/ 156130 w 190018"/>
                <a:gd name="connsiteY7" fmla="*/ 62144 h 204854"/>
                <a:gd name="connsiteX8" fmla="*/ 103838 w 190018"/>
                <a:gd name="connsiteY8" fmla="*/ 97577 h 204854"/>
                <a:gd name="connsiteX9" fmla="*/ 46211 w 190018"/>
                <a:gd name="connsiteY9" fmla="*/ 147202 h 204854"/>
                <a:gd name="connsiteX10" fmla="*/ 14303 w 190018"/>
                <a:gd name="connsiteY10" fmla="*/ 203781 h 204854"/>
                <a:gd name="connsiteX11" fmla="*/ 5825 w 190018"/>
                <a:gd name="connsiteY11" fmla="*/ 180349 h 20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18" h="204854">
                  <a:moveTo>
                    <a:pt x="5825" y="180349"/>
                  </a:moveTo>
                  <a:cubicBezTo>
                    <a:pt x="28304" y="169396"/>
                    <a:pt x="28495" y="135391"/>
                    <a:pt x="43925" y="117580"/>
                  </a:cubicBezTo>
                  <a:cubicBezTo>
                    <a:pt x="57451" y="102054"/>
                    <a:pt x="76787" y="93196"/>
                    <a:pt x="94694" y="83671"/>
                  </a:cubicBezTo>
                  <a:cubicBezTo>
                    <a:pt x="113648" y="73574"/>
                    <a:pt x="133460" y="63001"/>
                    <a:pt x="148605" y="47380"/>
                  </a:cubicBezTo>
                  <a:cubicBezTo>
                    <a:pt x="163369" y="32140"/>
                    <a:pt x="169370" y="12614"/>
                    <a:pt x="186991" y="327"/>
                  </a:cubicBezTo>
                  <a:cubicBezTo>
                    <a:pt x="188801" y="-911"/>
                    <a:pt x="191087" y="1660"/>
                    <a:pt x="189467" y="3184"/>
                  </a:cubicBezTo>
                  <a:cubicBezTo>
                    <a:pt x="179657" y="12900"/>
                    <a:pt x="178799" y="27187"/>
                    <a:pt x="173084" y="38998"/>
                  </a:cubicBezTo>
                  <a:cubicBezTo>
                    <a:pt x="168893" y="47571"/>
                    <a:pt x="162797" y="55381"/>
                    <a:pt x="156130" y="62144"/>
                  </a:cubicBezTo>
                  <a:cubicBezTo>
                    <a:pt x="141366" y="77289"/>
                    <a:pt x="122316" y="87576"/>
                    <a:pt x="103838" y="97577"/>
                  </a:cubicBezTo>
                  <a:cubicBezTo>
                    <a:pt x="80216" y="110341"/>
                    <a:pt x="57451" y="121104"/>
                    <a:pt x="46211" y="147202"/>
                  </a:cubicBezTo>
                  <a:cubicBezTo>
                    <a:pt x="37829" y="166633"/>
                    <a:pt x="34115" y="192922"/>
                    <a:pt x="14303" y="203781"/>
                  </a:cubicBezTo>
                  <a:cubicBezTo>
                    <a:pt x="2587" y="210163"/>
                    <a:pt x="-6367" y="186255"/>
                    <a:pt x="5825" y="180349"/>
                  </a:cubicBezTo>
                  <a:close/>
                </a:path>
              </a:pathLst>
            </a:custGeom>
            <a:solidFill>
              <a:srgbClr val="FFDF29"/>
            </a:solidFill>
            <a:ln w="9525" cap="flat">
              <a:noFill/>
              <a:prstDash val="solid"/>
              <a:miter/>
            </a:ln>
          </p:spPr>
          <p:txBody>
            <a:bodyPr rtlCol="0" anchor="ctr"/>
            <a:lstStyle/>
            <a:p>
              <a:endParaRPr lang="es-HN"/>
            </a:p>
          </p:txBody>
        </p:sp>
        <p:sp>
          <p:nvSpPr>
            <p:cNvPr id="25" name="Forma libre: forma 24">
              <a:extLst>
                <a:ext uri="{FF2B5EF4-FFF2-40B4-BE49-F238E27FC236}">
                  <a16:creationId xmlns:a16="http://schemas.microsoft.com/office/drawing/2014/main" id="{4E74B674-1469-4968-AB60-B3708C9EF33F}"/>
                </a:ext>
              </a:extLst>
            </p:cNvPr>
            <p:cNvSpPr/>
            <p:nvPr/>
          </p:nvSpPr>
          <p:spPr>
            <a:xfrm>
              <a:off x="1273699" y="3760559"/>
              <a:ext cx="59229" cy="210029"/>
            </a:xfrm>
            <a:custGeom>
              <a:avLst/>
              <a:gdLst>
                <a:gd name="connsiteX0" fmla="*/ 23588 w 59229"/>
                <a:gd name="connsiteY0" fmla="*/ 2889 h 210029"/>
                <a:gd name="connsiteX1" fmla="*/ 30922 w 59229"/>
                <a:gd name="connsiteY1" fmla="*/ 4413 h 210029"/>
                <a:gd name="connsiteX2" fmla="*/ 17873 w 59229"/>
                <a:gd name="connsiteY2" fmla="*/ 66326 h 210029"/>
                <a:gd name="connsiteX3" fmla="*/ 20445 w 59229"/>
                <a:gd name="connsiteY3" fmla="*/ 122999 h 210029"/>
                <a:gd name="connsiteX4" fmla="*/ 59211 w 59229"/>
                <a:gd name="connsiteY4" fmla="*/ 191579 h 210029"/>
                <a:gd name="connsiteX5" fmla="*/ 41400 w 59229"/>
                <a:gd name="connsiteY5" fmla="*/ 203390 h 210029"/>
                <a:gd name="connsiteX6" fmla="*/ 14158 w 59229"/>
                <a:gd name="connsiteY6" fmla="*/ 149860 h 210029"/>
                <a:gd name="connsiteX7" fmla="*/ 442 w 59229"/>
                <a:gd name="connsiteY7" fmla="*/ 111665 h 210029"/>
                <a:gd name="connsiteX8" fmla="*/ 23588 w 59229"/>
                <a:gd name="connsiteY8" fmla="*/ 2889 h 21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29" h="210029">
                  <a:moveTo>
                    <a:pt x="23588" y="2889"/>
                  </a:moveTo>
                  <a:cubicBezTo>
                    <a:pt x="25017" y="-1778"/>
                    <a:pt x="31494" y="-445"/>
                    <a:pt x="30922" y="4413"/>
                  </a:cubicBezTo>
                  <a:cubicBezTo>
                    <a:pt x="28731" y="25463"/>
                    <a:pt x="21778" y="45466"/>
                    <a:pt x="17873" y="66326"/>
                  </a:cubicBezTo>
                  <a:cubicBezTo>
                    <a:pt x="14349" y="85376"/>
                    <a:pt x="13872" y="103949"/>
                    <a:pt x="20445" y="122999"/>
                  </a:cubicBezTo>
                  <a:cubicBezTo>
                    <a:pt x="29874" y="150527"/>
                    <a:pt x="60069" y="160528"/>
                    <a:pt x="59211" y="191579"/>
                  </a:cubicBezTo>
                  <a:cubicBezTo>
                    <a:pt x="58735" y="206057"/>
                    <a:pt x="39971" y="217964"/>
                    <a:pt x="41400" y="203390"/>
                  </a:cubicBezTo>
                  <a:cubicBezTo>
                    <a:pt x="43400" y="183959"/>
                    <a:pt x="23302" y="165195"/>
                    <a:pt x="14158" y="149860"/>
                  </a:cubicBezTo>
                  <a:cubicBezTo>
                    <a:pt x="7205" y="138239"/>
                    <a:pt x="1680" y="125285"/>
                    <a:pt x="442" y="111665"/>
                  </a:cubicBezTo>
                  <a:cubicBezTo>
                    <a:pt x="-2892" y="75851"/>
                    <a:pt x="13396" y="36417"/>
                    <a:pt x="23588" y="2889"/>
                  </a:cubicBezTo>
                  <a:close/>
                </a:path>
              </a:pathLst>
            </a:custGeom>
            <a:solidFill>
              <a:srgbClr val="FFDF29"/>
            </a:solidFill>
            <a:ln w="9525" cap="flat">
              <a:noFill/>
              <a:prstDash val="solid"/>
              <a:miter/>
            </a:ln>
          </p:spPr>
          <p:txBody>
            <a:bodyPr rtlCol="0" anchor="ctr"/>
            <a:lstStyle/>
            <a:p>
              <a:endParaRPr lang="es-HN"/>
            </a:p>
          </p:txBody>
        </p:sp>
        <p:sp>
          <p:nvSpPr>
            <p:cNvPr id="26" name="Forma libre: forma 25">
              <a:extLst>
                <a:ext uri="{FF2B5EF4-FFF2-40B4-BE49-F238E27FC236}">
                  <a16:creationId xmlns:a16="http://schemas.microsoft.com/office/drawing/2014/main" id="{3C884C93-342B-4F1A-82AA-E5809AEF2E63}"/>
                </a:ext>
              </a:extLst>
            </p:cNvPr>
            <p:cNvSpPr/>
            <p:nvPr/>
          </p:nvSpPr>
          <p:spPr>
            <a:xfrm>
              <a:off x="1161678" y="3825924"/>
              <a:ext cx="48736" cy="318769"/>
            </a:xfrm>
            <a:custGeom>
              <a:avLst/>
              <a:gdLst>
                <a:gd name="connsiteX0" fmla="*/ 42263 w 48736"/>
                <a:gd name="connsiteY0" fmla="*/ 2389 h 318769"/>
                <a:gd name="connsiteX1" fmla="*/ 48645 w 48736"/>
                <a:gd name="connsiteY1" fmla="*/ 4866 h 318769"/>
                <a:gd name="connsiteX2" fmla="*/ 17498 w 48736"/>
                <a:gd name="connsiteY2" fmla="*/ 174125 h 318769"/>
                <a:gd name="connsiteX3" fmla="*/ 22927 w 48736"/>
                <a:gd name="connsiteY3" fmla="*/ 315381 h 318769"/>
                <a:gd name="connsiteX4" fmla="*/ 8449 w 48736"/>
                <a:gd name="connsiteY4" fmla="*/ 302522 h 318769"/>
                <a:gd name="connsiteX5" fmla="*/ 9307 w 48736"/>
                <a:gd name="connsiteY5" fmla="*/ 213178 h 318769"/>
                <a:gd name="connsiteX6" fmla="*/ 448 w 48736"/>
                <a:gd name="connsiteY6" fmla="*/ 145931 h 318769"/>
                <a:gd name="connsiteX7" fmla="*/ 42263 w 48736"/>
                <a:gd name="connsiteY7" fmla="*/ 2389 h 31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6" h="318769">
                  <a:moveTo>
                    <a:pt x="42263" y="2389"/>
                  </a:moveTo>
                  <a:cubicBezTo>
                    <a:pt x="44073" y="-2087"/>
                    <a:pt x="49502" y="294"/>
                    <a:pt x="48645" y="4866"/>
                  </a:cubicBezTo>
                  <a:cubicBezTo>
                    <a:pt x="37596" y="59635"/>
                    <a:pt x="10735" y="117356"/>
                    <a:pt x="17498" y="174125"/>
                  </a:cubicBezTo>
                  <a:cubicBezTo>
                    <a:pt x="23213" y="221941"/>
                    <a:pt x="59218" y="270804"/>
                    <a:pt x="22927" y="315381"/>
                  </a:cubicBezTo>
                  <a:cubicBezTo>
                    <a:pt x="15117" y="325001"/>
                    <a:pt x="544" y="312047"/>
                    <a:pt x="8449" y="302522"/>
                  </a:cubicBezTo>
                  <a:cubicBezTo>
                    <a:pt x="30452" y="276138"/>
                    <a:pt x="18260" y="242229"/>
                    <a:pt x="9307" y="213178"/>
                  </a:cubicBezTo>
                  <a:cubicBezTo>
                    <a:pt x="2449" y="190889"/>
                    <a:pt x="-1361" y="169363"/>
                    <a:pt x="448" y="145931"/>
                  </a:cubicBezTo>
                  <a:cubicBezTo>
                    <a:pt x="4354" y="97163"/>
                    <a:pt x="23689" y="47347"/>
                    <a:pt x="42263" y="2389"/>
                  </a:cubicBezTo>
                  <a:close/>
                </a:path>
              </a:pathLst>
            </a:custGeom>
            <a:solidFill>
              <a:srgbClr val="FFDF29"/>
            </a:solidFill>
            <a:ln w="9525" cap="flat">
              <a:noFill/>
              <a:prstDash val="solid"/>
              <a:miter/>
            </a:ln>
          </p:spPr>
          <p:txBody>
            <a:bodyPr rtlCol="0" anchor="ctr"/>
            <a:lstStyle/>
            <a:p>
              <a:endParaRPr lang="es-HN"/>
            </a:p>
          </p:txBody>
        </p:sp>
        <p:sp>
          <p:nvSpPr>
            <p:cNvPr id="27" name="Forma libre: forma 26">
              <a:extLst>
                <a:ext uri="{FF2B5EF4-FFF2-40B4-BE49-F238E27FC236}">
                  <a16:creationId xmlns:a16="http://schemas.microsoft.com/office/drawing/2014/main" id="{8E2440F8-9404-4476-BE25-E6D9B249A515}"/>
                </a:ext>
              </a:extLst>
            </p:cNvPr>
            <p:cNvSpPr/>
            <p:nvPr/>
          </p:nvSpPr>
          <p:spPr>
            <a:xfrm>
              <a:off x="1083403" y="3671069"/>
              <a:ext cx="28831" cy="157531"/>
            </a:xfrm>
            <a:custGeom>
              <a:avLst/>
              <a:gdLst>
                <a:gd name="connsiteX0" fmla="*/ 23479 w 28831"/>
                <a:gd name="connsiteY0" fmla="*/ 1797 h 157531"/>
                <a:gd name="connsiteX1" fmla="*/ 28622 w 28831"/>
                <a:gd name="connsiteY1" fmla="*/ 4083 h 157531"/>
                <a:gd name="connsiteX2" fmla="*/ 19954 w 28831"/>
                <a:gd name="connsiteY2" fmla="*/ 143529 h 157531"/>
                <a:gd name="connsiteX3" fmla="*/ 7858 w 28831"/>
                <a:gd name="connsiteY3" fmla="*/ 151530 h 157531"/>
                <a:gd name="connsiteX4" fmla="*/ 23479 w 28831"/>
                <a:gd name="connsiteY4" fmla="*/ 1797 h 15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157531">
                  <a:moveTo>
                    <a:pt x="23479" y="1797"/>
                  </a:moveTo>
                  <a:cubicBezTo>
                    <a:pt x="25288" y="-1537"/>
                    <a:pt x="29860" y="82"/>
                    <a:pt x="28622" y="4083"/>
                  </a:cubicBezTo>
                  <a:cubicBezTo>
                    <a:pt x="14620" y="50374"/>
                    <a:pt x="6905" y="96761"/>
                    <a:pt x="19954" y="143529"/>
                  </a:cubicBezTo>
                  <a:cubicBezTo>
                    <a:pt x="23383" y="155625"/>
                    <a:pt x="11191" y="163626"/>
                    <a:pt x="7858" y="151530"/>
                  </a:cubicBezTo>
                  <a:cubicBezTo>
                    <a:pt x="-5954" y="100761"/>
                    <a:pt x="-2048" y="47802"/>
                    <a:pt x="23479" y="1797"/>
                  </a:cubicBezTo>
                  <a:close/>
                </a:path>
              </a:pathLst>
            </a:custGeom>
            <a:solidFill>
              <a:srgbClr val="FFDF29"/>
            </a:solidFill>
            <a:ln w="9525" cap="flat">
              <a:noFill/>
              <a:prstDash val="solid"/>
              <a:miter/>
            </a:ln>
          </p:spPr>
          <p:txBody>
            <a:bodyPr rtlCol="0" anchor="ctr"/>
            <a:lstStyle/>
            <a:p>
              <a:endParaRPr lang="es-HN"/>
            </a:p>
          </p:txBody>
        </p:sp>
        <p:sp>
          <p:nvSpPr>
            <p:cNvPr id="28" name="Forma libre: forma 27">
              <a:extLst>
                <a:ext uri="{FF2B5EF4-FFF2-40B4-BE49-F238E27FC236}">
                  <a16:creationId xmlns:a16="http://schemas.microsoft.com/office/drawing/2014/main" id="{F9F9E075-5FA4-40C8-95BA-B926105A48BB}"/>
                </a:ext>
              </a:extLst>
            </p:cNvPr>
            <p:cNvSpPr/>
            <p:nvPr/>
          </p:nvSpPr>
          <p:spPr>
            <a:xfrm>
              <a:off x="848937" y="3802090"/>
              <a:ext cx="91770" cy="333593"/>
            </a:xfrm>
            <a:custGeom>
              <a:avLst/>
              <a:gdLst>
                <a:gd name="connsiteX0" fmla="*/ 7913 w 91770"/>
                <a:gd name="connsiteY0" fmla="*/ 154525 h 333593"/>
                <a:gd name="connsiteX1" fmla="*/ 62872 w 91770"/>
                <a:gd name="connsiteY1" fmla="*/ 91184 h 333593"/>
                <a:gd name="connsiteX2" fmla="*/ 79732 w 91770"/>
                <a:gd name="connsiteY2" fmla="*/ 3173 h 333593"/>
                <a:gd name="connsiteX3" fmla="*/ 87828 w 91770"/>
                <a:gd name="connsiteY3" fmla="*/ 3745 h 333593"/>
                <a:gd name="connsiteX4" fmla="*/ 86399 w 91770"/>
                <a:gd name="connsiteY4" fmla="*/ 85755 h 333593"/>
                <a:gd name="connsiteX5" fmla="*/ 39631 w 91770"/>
                <a:gd name="connsiteY5" fmla="*/ 147667 h 333593"/>
                <a:gd name="connsiteX6" fmla="*/ 21058 w 91770"/>
                <a:gd name="connsiteY6" fmla="*/ 193578 h 333593"/>
                <a:gd name="connsiteX7" fmla="*/ 38107 w 91770"/>
                <a:gd name="connsiteY7" fmla="*/ 242632 h 333593"/>
                <a:gd name="connsiteX8" fmla="*/ 35821 w 91770"/>
                <a:gd name="connsiteY8" fmla="*/ 325309 h 333593"/>
                <a:gd name="connsiteX9" fmla="*/ 14009 w 91770"/>
                <a:gd name="connsiteY9" fmla="*/ 320927 h 333593"/>
                <a:gd name="connsiteX10" fmla="*/ 8104 w 91770"/>
                <a:gd name="connsiteY10" fmla="*/ 223582 h 333593"/>
                <a:gd name="connsiteX11" fmla="*/ 7913 w 91770"/>
                <a:gd name="connsiteY11" fmla="*/ 154525 h 33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70" h="333593">
                  <a:moveTo>
                    <a:pt x="7913" y="154525"/>
                  </a:moveTo>
                  <a:cubicBezTo>
                    <a:pt x="21439" y="128998"/>
                    <a:pt x="50299" y="117664"/>
                    <a:pt x="62872" y="91184"/>
                  </a:cubicBezTo>
                  <a:cubicBezTo>
                    <a:pt x="75255" y="65276"/>
                    <a:pt x="77160" y="31462"/>
                    <a:pt x="79732" y="3173"/>
                  </a:cubicBezTo>
                  <a:cubicBezTo>
                    <a:pt x="80208" y="-1685"/>
                    <a:pt x="87161" y="-542"/>
                    <a:pt x="87828" y="3745"/>
                  </a:cubicBezTo>
                  <a:cubicBezTo>
                    <a:pt x="91924" y="32034"/>
                    <a:pt x="94686" y="57656"/>
                    <a:pt x="86399" y="85755"/>
                  </a:cubicBezTo>
                  <a:cubicBezTo>
                    <a:pt x="78112" y="113854"/>
                    <a:pt x="59634" y="128046"/>
                    <a:pt x="39631" y="147667"/>
                  </a:cubicBezTo>
                  <a:cubicBezTo>
                    <a:pt x="27058" y="160050"/>
                    <a:pt x="18962" y="175385"/>
                    <a:pt x="21058" y="193578"/>
                  </a:cubicBezTo>
                  <a:cubicBezTo>
                    <a:pt x="23058" y="210628"/>
                    <a:pt x="33726" y="226058"/>
                    <a:pt x="38107" y="242632"/>
                  </a:cubicBezTo>
                  <a:cubicBezTo>
                    <a:pt x="45442" y="270064"/>
                    <a:pt x="44299" y="298353"/>
                    <a:pt x="35821" y="325309"/>
                  </a:cubicBezTo>
                  <a:cubicBezTo>
                    <a:pt x="31535" y="338929"/>
                    <a:pt x="9532" y="334548"/>
                    <a:pt x="14009" y="320927"/>
                  </a:cubicBezTo>
                  <a:cubicBezTo>
                    <a:pt x="24963" y="286828"/>
                    <a:pt x="21248" y="256348"/>
                    <a:pt x="8104" y="223582"/>
                  </a:cubicBezTo>
                  <a:cubicBezTo>
                    <a:pt x="-1136" y="200722"/>
                    <a:pt x="-4088" y="177195"/>
                    <a:pt x="7913" y="154525"/>
                  </a:cubicBezTo>
                  <a:close/>
                </a:path>
              </a:pathLst>
            </a:custGeom>
            <a:solidFill>
              <a:srgbClr val="FFDF29"/>
            </a:solidFill>
            <a:ln w="9525" cap="flat">
              <a:noFill/>
              <a:prstDash val="solid"/>
              <a:miter/>
            </a:ln>
          </p:spPr>
          <p:txBody>
            <a:bodyPr rtlCol="0" anchor="ctr"/>
            <a:lstStyle/>
            <a:p>
              <a:endParaRPr lang="es-HN"/>
            </a:p>
          </p:txBody>
        </p:sp>
        <p:sp>
          <p:nvSpPr>
            <p:cNvPr id="29" name="Forma libre: forma 28">
              <a:extLst>
                <a:ext uri="{FF2B5EF4-FFF2-40B4-BE49-F238E27FC236}">
                  <a16:creationId xmlns:a16="http://schemas.microsoft.com/office/drawing/2014/main" id="{8071584D-CA04-4A42-9580-F833FA907CCB}"/>
                </a:ext>
              </a:extLst>
            </p:cNvPr>
            <p:cNvSpPr/>
            <p:nvPr/>
          </p:nvSpPr>
          <p:spPr>
            <a:xfrm>
              <a:off x="697756" y="3771719"/>
              <a:ext cx="87361" cy="207220"/>
            </a:xfrm>
            <a:custGeom>
              <a:avLst/>
              <a:gdLst>
                <a:gd name="connsiteX0" fmla="*/ 4409 w 87361"/>
                <a:gd name="connsiteY0" fmla="*/ 1635 h 207220"/>
                <a:gd name="connsiteX1" fmla="*/ 33746 w 87361"/>
                <a:gd name="connsiteY1" fmla="*/ 96409 h 207220"/>
                <a:gd name="connsiteX2" fmla="*/ 46605 w 87361"/>
                <a:gd name="connsiteY2" fmla="*/ 151368 h 207220"/>
                <a:gd name="connsiteX3" fmla="*/ 84609 w 87361"/>
                <a:gd name="connsiteY3" fmla="*/ 190802 h 207220"/>
                <a:gd name="connsiteX4" fmla="*/ 72322 w 87361"/>
                <a:gd name="connsiteY4" fmla="*/ 204518 h 207220"/>
                <a:gd name="connsiteX5" fmla="*/ 18506 w 87361"/>
                <a:gd name="connsiteY5" fmla="*/ 123841 h 207220"/>
                <a:gd name="connsiteX6" fmla="*/ 13553 w 87361"/>
                <a:gd name="connsiteY6" fmla="*/ 67358 h 207220"/>
                <a:gd name="connsiteX7" fmla="*/ 123 w 87361"/>
                <a:gd name="connsiteY7" fmla="*/ 3731 h 207220"/>
                <a:gd name="connsiteX8" fmla="*/ 4409 w 87361"/>
                <a:gd name="connsiteY8" fmla="*/ 1635 h 20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1" h="207220">
                  <a:moveTo>
                    <a:pt x="4409" y="1635"/>
                  </a:moveTo>
                  <a:cubicBezTo>
                    <a:pt x="24507" y="29448"/>
                    <a:pt x="31365" y="62976"/>
                    <a:pt x="33746" y="96409"/>
                  </a:cubicBezTo>
                  <a:cubicBezTo>
                    <a:pt x="35079" y="115173"/>
                    <a:pt x="36508" y="134890"/>
                    <a:pt x="46605" y="151368"/>
                  </a:cubicBezTo>
                  <a:cubicBezTo>
                    <a:pt x="56130" y="166894"/>
                    <a:pt x="72036" y="177848"/>
                    <a:pt x="84609" y="190802"/>
                  </a:cubicBezTo>
                  <a:cubicBezTo>
                    <a:pt x="92896" y="199279"/>
                    <a:pt x="80609" y="213090"/>
                    <a:pt x="72322" y="204518"/>
                  </a:cubicBezTo>
                  <a:cubicBezTo>
                    <a:pt x="47462" y="178800"/>
                    <a:pt x="24697" y="160989"/>
                    <a:pt x="18506" y="123841"/>
                  </a:cubicBezTo>
                  <a:cubicBezTo>
                    <a:pt x="15458" y="105172"/>
                    <a:pt x="15839" y="86122"/>
                    <a:pt x="13553" y="67358"/>
                  </a:cubicBezTo>
                  <a:cubicBezTo>
                    <a:pt x="10886" y="45831"/>
                    <a:pt x="4314" y="24972"/>
                    <a:pt x="123" y="3731"/>
                  </a:cubicBezTo>
                  <a:cubicBezTo>
                    <a:pt x="-639" y="-365"/>
                    <a:pt x="2313" y="-1127"/>
                    <a:pt x="4409" y="1635"/>
                  </a:cubicBezTo>
                  <a:close/>
                </a:path>
              </a:pathLst>
            </a:custGeom>
            <a:solidFill>
              <a:srgbClr val="FFDF29"/>
            </a:solidFill>
            <a:ln w="9525" cap="flat">
              <a:noFill/>
              <a:prstDash val="solid"/>
              <a:miter/>
            </a:ln>
          </p:spPr>
          <p:txBody>
            <a:bodyPr rtlCol="0" anchor="ctr"/>
            <a:lstStyle/>
            <a:p>
              <a:endParaRPr lang="es-HN"/>
            </a:p>
          </p:txBody>
        </p:sp>
        <p:sp>
          <p:nvSpPr>
            <p:cNvPr id="30" name="Forma libre: forma 29">
              <a:extLst>
                <a:ext uri="{FF2B5EF4-FFF2-40B4-BE49-F238E27FC236}">
                  <a16:creationId xmlns:a16="http://schemas.microsoft.com/office/drawing/2014/main" id="{13DBFBB9-E665-4CF6-B0D4-F18709222229}"/>
                </a:ext>
              </a:extLst>
            </p:cNvPr>
            <p:cNvSpPr/>
            <p:nvPr/>
          </p:nvSpPr>
          <p:spPr>
            <a:xfrm>
              <a:off x="991477" y="4000722"/>
              <a:ext cx="171990" cy="407685"/>
            </a:xfrm>
            <a:custGeom>
              <a:avLst/>
              <a:gdLst>
                <a:gd name="connsiteX0" fmla="*/ 34157 w 171990"/>
                <a:gd name="connsiteY0" fmla="*/ 98769 h 407685"/>
                <a:gd name="connsiteX1" fmla="*/ 533 w 171990"/>
                <a:gd name="connsiteY1" fmla="*/ 2661 h 407685"/>
                <a:gd name="connsiteX2" fmla="*/ 7106 w 171990"/>
                <a:gd name="connsiteY2" fmla="*/ 2280 h 407685"/>
                <a:gd name="connsiteX3" fmla="*/ 71018 w 171990"/>
                <a:gd name="connsiteY3" fmla="*/ 191447 h 407685"/>
                <a:gd name="connsiteX4" fmla="*/ 54731 w 171990"/>
                <a:gd name="connsiteY4" fmla="*/ 250978 h 407685"/>
                <a:gd name="connsiteX5" fmla="*/ 72542 w 171990"/>
                <a:gd name="connsiteY5" fmla="*/ 306795 h 407685"/>
                <a:gd name="connsiteX6" fmla="*/ 167792 w 171990"/>
                <a:gd name="connsiteY6" fmla="*/ 384328 h 407685"/>
                <a:gd name="connsiteX7" fmla="*/ 151886 w 171990"/>
                <a:gd name="connsiteY7" fmla="*/ 405950 h 407685"/>
                <a:gd name="connsiteX8" fmla="*/ 35776 w 171990"/>
                <a:gd name="connsiteY8" fmla="*/ 230785 h 407685"/>
                <a:gd name="connsiteX9" fmla="*/ 56255 w 171990"/>
                <a:gd name="connsiteY9" fmla="*/ 167253 h 407685"/>
                <a:gd name="connsiteX10" fmla="*/ 34157 w 171990"/>
                <a:gd name="connsiteY10" fmla="*/ 98769 h 4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90" h="407685">
                  <a:moveTo>
                    <a:pt x="34157" y="98769"/>
                  </a:moveTo>
                  <a:cubicBezTo>
                    <a:pt x="16726" y="68289"/>
                    <a:pt x="-3562" y="39237"/>
                    <a:pt x="533" y="2661"/>
                  </a:cubicBezTo>
                  <a:cubicBezTo>
                    <a:pt x="914" y="-672"/>
                    <a:pt x="6344" y="-958"/>
                    <a:pt x="7106" y="2280"/>
                  </a:cubicBezTo>
                  <a:cubicBezTo>
                    <a:pt x="22536" y="65336"/>
                    <a:pt x="92926" y="122010"/>
                    <a:pt x="71018" y="191447"/>
                  </a:cubicBezTo>
                  <a:cubicBezTo>
                    <a:pt x="64637" y="211640"/>
                    <a:pt x="54350" y="229166"/>
                    <a:pt x="54731" y="250978"/>
                  </a:cubicBezTo>
                  <a:cubicBezTo>
                    <a:pt x="55112" y="270695"/>
                    <a:pt x="62160" y="290126"/>
                    <a:pt x="72542" y="306795"/>
                  </a:cubicBezTo>
                  <a:cubicBezTo>
                    <a:pt x="93878" y="341180"/>
                    <a:pt x="134645" y="362516"/>
                    <a:pt x="167792" y="384328"/>
                  </a:cubicBezTo>
                  <a:cubicBezTo>
                    <a:pt x="179699" y="392139"/>
                    <a:pt x="163697" y="413951"/>
                    <a:pt x="151886" y="405950"/>
                  </a:cubicBezTo>
                  <a:cubicBezTo>
                    <a:pt x="94069" y="366802"/>
                    <a:pt x="20060" y="311176"/>
                    <a:pt x="35776" y="230785"/>
                  </a:cubicBezTo>
                  <a:cubicBezTo>
                    <a:pt x="40062" y="208687"/>
                    <a:pt x="55112" y="190018"/>
                    <a:pt x="56255" y="167253"/>
                  </a:cubicBezTo>
                  <a:cubicBezTo>
                    <a:pt x="57302" y="142584"/>
                    <a:pt x="45968" y="119438"/>
                    <a:pt x="34157" y="98769"/>
                  </a:cubicBezTo>
                  <a:close/>
                </a:path>
              </a:pathLst>
            </a:custGeom>
            <a:solidFill>
              <a:srgbClr val="FFDF29"/>
            </a:solidFill>
            <a:ln w="9525" cap="flat">
              <a:noFill/>
              <a:prstDash val="solid"/>
              <a:miter/>
            </a:ln>
          </p:spPr>
          <p:txBody>
            <a:bodyPr rtlCol="0" anchor="ctr"/>
            <a:lstStyle/>
            <a:p>
              <a:endParaRPr lang="es-HN"/>
            </a:p>
          </p:txBody>
        </p:sp>
        <p:sp>
          <p:nvSpPr>
            <p:cNvPr id="31" name="Forma libre: forma 30">
              <a:extLst>
                <a:ext uri="{FF2B5EF4-FFF2-40B4-BE49-F238E27FC236}">
                  <a16:creationId xmlns:a16="http://schemas.microsoft.com/office/drawing/2014/main" id="{20F653FD-978C-43A5-A8D0-000CEDFF7846}"/>
                </a:ext>
              </a:extLst>
            </p:cNvPr>
            <p:cNvSpPr/>
            <p:nvPr/>
          </p:nvSpPr>
          <p:spPr>
            <a:xfrm>
              <a:off x="936709" y="4376668"/>
              <a:ext cx="83786" cy="114465"/>
            </a:xfrm>
            <a:custGeom>
              <a:avLst/>
              <a:gdLst>
                <a:gd name="connsiteX0" fmla="*/ 4724 w 83786"/>
                <a:gd name="connsiteY0" fmla="*/ 96107 h 114465"/>
                <a:gd name="connsiteX1" fmla="*/ 38633 w 83786"/>
                <a:gd name="connsiteY1" fmla="*/ 75152 h 114465"/>
                <a:gd name="connsiteX2" fmla="*/ 55397 w 83786"/>
                <a:gd name="connsiteY2" fmla="*/ 56388 h 114465"/>
                <a:gd name="connsiteX3" fmla="*/ 76542 w 83786"/>
                <a:gd name="connsiteY3" fmla="*/ 0 h 114465"/>
                <a:gd name="connsiteX4" fmla="*/ 78638 w 83786"/>
                <a:gd name="connsiteY4" fmla="*/ 1048 h 114465"/>
                <a:gd name="connsiteX5" fmla="*/ 70065 w 83786"/>
                <a:gd name="connsiteY5" fmla="*/ 69056 h 114465"/>
                <a:gd name="connsiteX6" fmla="*/ 15963 w 83786"/>
                <a:gd name="connsiteY6" fmla="*/ 113062 h 114465"/>
                <a:gd name="connsiteX7" fmla="*/ 533 w 83786"/>
                <a:gd name="connsiteY7" fmla="*/ 100679 h 114465"/>
                <a:gd name="connsiteX8" fmla="*/ 4724 w 83786"/>
                <a:gd name="connsiteY8" fmla="*/ 96107 h 1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86" h="114465">
                  <a:moveTo>
                    <a:pt x="4724" y="96107"/>
                  </a:moveTo>
                  <a:cubicBezTo>
                    <a:pt x="4724" y="96107"/>
                    <a:pt x="25393" y="84392"/>
                    <a:pt x="38633" y="75152"/>
                  </a:cubicBezTo>
                  <a:cubicBezTo>
                    <a:pt x="46824" y="69437"/>
                    <a:pt x="51110" y="62865"/>
                    <a:pt x="55397" y="56388"/>
                  </a:cubicBezTo>
                  <a:cubicBezTo>
                    <a:pt x="72732" y="30099"/>
                    <a:pt x="70065" y="95"/>
                    <a:pt x="76542" y="0"/>
                  </a:cubicBezTo>
                  <a:cubicBezTo>
                    <a:pt x="76733" y="0"/>
                    <a:pt x="77495" y="0"/>
                    <a:pt x="78638" y="1048"/>
                  </a:cubicBezTo>
                  <a:cubicBezTo>
                    <a:pt x="87782" y="8763"/>
                    <a:pt x="84638" y="41910"/>
                    <a:pt x="70065" y="69056"/>
                  </a:cubicBezTo>
                  <a:cubicBezTo>
                    <a:pt x="58540" y="90392"/>
                    <a:pt x="32822" y="103632"/>
                    <a:pt x="15963" y="113062"/>
                  </a:cubicBezTo>
                  <a:cubicBezTo>
                    <a:pt x="6819" y="118205"/>
                    <a:pt x="-2325" y="108109"/>
                    <a:pt x="533" y="100679"/>
                  </a:cubicBezTo>
                  <a:cubicBezTo>
                    <a:pt x="1390" y="98489"/>
                    <a:pt x="3390" y="96869"/>
                    <a:pt x="4724" y="96107"/>
                  </a:cubicBezTo>
                  <a:close/>
                </a:path>
              </a:pathLst>
            </a:custGeom>
            <a:solidFill>
              <a:srgbClr val="FFDF29"/>
            </a:solidFill>
            <a:ln w="9525" cap="flat">
              <a:noFill/>
              <a:prstDash val="solid"/>
              <a:miter/>
            </a:ln>
          </p:spPr>
          <p:txBody>
            <a:bodyPr rtlCol="0" anchor="ctr"/>
            <a:lstStyle/>
            <a:p>
              <a:endParaRPr lang="es-HN"/>
            </a:p>
          </p:txBody>
        </p:sp>
        <p:sp>
          <p:nvSpPr>
            <p:cNvPr id="32" name="Forma libre: forma 31">
              <a:extLst>
                <a:ext uri="{FF2B5EF4-FFF2-40B4-BE49-F238E27FC236}">
                  <a16:creationId xmlns:a16="http://schemas.microsoft.com/office/drawing/2014/main" id="{70CD9FC7-1FBA-4028-AA3D-491D8C1BDEBE}"/>
                </a:ext>
              </a:extLst>
            </p:cNvPr>
            <p:cNvSpPr/>
            <p:nvPr/>
          </p:nvSpPr>
          <p:spPr>
            <a:xfrm>
              <a:off x="626800" y="4301705"/>
              <a:ext cx="206361" cy="257108"/>
            </a:xfrm>
            <a:custGeom>
              <a:avLst/>
              <a:gdLst>
                <a:gd name="connsiteX0" fmla="*/ 2403 w 206361"/>
                <a:gd name="connsiteY0" fmla="*/ 239936 h 257108"/>
                <a:gd name="connsiteX1" fmla="*/ 122418 w 206361"/>
                <a:gd name="connsiteY1" fmla="*/ 146972 h 257108"/>
                <a:gd name="connsiteX2" fmla="*/ 184425 w 206361"/>
                <a:gd name="connsiteY2" fmla="*/ 93918 h 257108"/>
                <a:gd name="connsiteX3" fmla="*/ 190236 w 206361"/>
                <a:gd name="connsiteY3" fmla="*/ 3907 h 257108"/>
                <a:gd name="connsiteX4" fmla="*/ 197570 w 206361"/>
                <a:gd name="connsiteY4" fmla="*/ 2478 h 257108"/>
                <a:gd name="connsiteX5" fmla="*/ 163947 w 206361"/>
                <a:gd name="connsiteY5" fmla="*/ 141734 h 257108"/>
                <a:gd name="connsiteX6" fmla="*/ 17547 w 206361"/>
                <a:gd name="connsiteY6" fmla="*/ 253462 h 257108"/>
                <a:gd name="connsiteX7" fmla="*/ 2403 w 206361"/>
                <a:gd name="connsiteY7" fmla="*/ 239936 h 25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1" h="257108">
                  <a:moveTo>
                    <a:pt x="2403" y="239936"/>
                  </a:moveTo>
                  <a:cubicBezTo>
                    <a:pt x="35359" y="200217"/>
                    <a:pt x="78412" y="172880"/>
                    <a:pt x="122418" y="146972"/>
                  </a:cubicBezTo>
                  <a:cubicBezTo>
                    <a:pt x="146135" y="133066"/>
                    <a:pt x="172710" y="120588"/>
                    <a:pt x="184425" y="93918"/>
                  </a:cubicBezTo>
                  <a:cubicBezTo>
                    <a:pt x="196141" y="67153"/>
                    <a:pt x="194331" y="32291"/>
                    <a:pt x="190236" y="3907"/>
                  </a:cubicBezTo>
                  <a:cubicBezTo>
                    <a:pt x="189664" y="-284"/>
                    <a:pt x="196332" y="-1618"/>
                    <a:pt x="197570" y="2478"/>
                  </a:cubicBezTo>
                  <a:cubicBezTo>
                    <a:pt x="212524" y="54199"/>
                    <a:pt x="212619" y="108301"/>
                    <a:pt x="163947" y="141734"/>
                  </a:cubicBezTo>
                  <a:cubicBezTo>
                    <a:pt x="112607" y="177071"/>
                    <a:pt x="56505" y="202694"/>
                    <a:pt x="17547" y="253462"/>
                  </a:cubicBezTo>
                  <a:cubicBezTo>
                    <a:pt x="9642" y="263749"/>
                    <a:pt x="-5979" y="250033"/>
                    <a:pt x="2403" y="239936"/>
                  </a:cubicBezTo>
                  <a:close/>
                </a:path>
              </a:pathLst>
            </a:custGeom>
            <a:solidFill>
              <a:srgbClr val="FFDF29"/>
            </a:solidFill>
            <a:ln w="9525" cap="flat">
              <a:noFill/>
              <a:prstDash val="solid"/>
              <a:miter/>
            </a:ln>
          </p:spPr>
          <p:txBody>
            <a:bodyPr rtlCol="0" anchor="ctr"/>
            <a:lstStyle/>
            <a:p>
              <a:endParaRPr lang="es-HN"/>
            </a:p>
          </p:txBody>
        </p:sp>
        <p:sp>
          <p:nvSpPr>
            <p:cNvPr id="33" name="Forma libre: forma 32">
              <a:extLst>
                <a:ext uri="{FF2B5EF4-FFF2-40B4-BE49-F238E27FC236}">
                  <a16:creationId xmlns:a16="http://schemas.microsoft.com/office/drawing/2014/main" id="{F0DD014E-A64C-42F5-AF2A-0839AE837802}"/>
                </a:ext>
              </a:extLst>
            </p:cNvPr>
            <p:cNvSpPr/>
            <p:nvPr/>
          </p:nvSpPr>
          <p:spPr>
            <a:xfrm>
              <a:off x="645955" y="4296222"/>
              <a:ext cx="44885" cy="137299"/>
            </a:xfrm>
            <a:custGeom>
              <a:avLst/>
              <a:gdLst>
                <a:gd name="connsiteX0" fmla="*/ 9537 w 44885"/>
                <a:gd name="connsiteY0" fmla="*/ 2626 h 137299"/>
                <a:gd name="connsiteX1" fmla="*/ 18490 w 44885"/>
                <a:gd name="connsiteY1" fmla="*/ 5770 h 137299"/>
                <a:gd name="connsiteX2" fmla="*/ 44208 w 44885"/>
                <a:gd name="connsiteY2" fmla="*/ 123403 h 137299"/>
                <a:gd name="connsiteX3" fmla="*/ 25539 w 44885"/>
                <a:gd name="connsiteY3" fmla="*/ 132547 h 137299"/>
                <a:gd name="connsiteX4" fmla="*/ 2203 w 44885"/>
                <a:gd name="connsiteY4" fmla="*/ 70635 h 137299"/>
                <a:gd name="connsiteX5" fmla="*/ 9537 w 44885"/>
                <a:gd name="connsiteY5" fmla="*/ 2626 h 1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85" h="137299">
                  <a:moveTo>
                    <a:pt x="9537" y="2626"/>
                  </a:moveTo>
                  <a:cubicBezTo>
                    <a:pt x="11347" y="-2517"/>
                    <a:pt x="19538" y="626"/>
                    <a:pt x="18490" y="5770"/>
                  </a:cubicBezTo>
                  <a:cubicBezTo>
                    <a:pt x="10013" y="48442"/>
                    <a:pt x="29158" y="85208"/>
                    <a:pt x="44208" y="123403"/>
                  </a:cubicBezTo>
                  <a:cubicBezTo>
                    <a:pt x="48494" y="134262"/>
                    <a:pt x="31254" y="143120"/>
                    <a:pt x="25539" y="132547"/>
                  </a:cubicBezTo>
                  <a:cubicBezTo>
                    <a:pt x="15252" y="113307"/>
                    <a:pt x="6394" y="92161"/>
                    <a:pt x="2203" y="70635"/>
                  </a:cubicBezTo>
                  <a:cubicBezTo>
                    <a:pt x="-2750" y="45584"/>
                    <a:pt x="1060" y="26153"/>
                    <a:pt x="9537" y="2626"/>
                  </a:cubicBezTo>
                  <a:close/>
                </a:path>
              </a:pathLst>
            </a:custGeom>
            <a:solidFill>
              <a:srgbClr val="FFDF29"/>
            </a:solidFill>
            <a:ln w="9525" cap="flat">
              <a:noFill/>
              <a:prstDash val="solid"/>
              <a:miter/>
            </a:ln>
          </p:spPr>
          <p:txBody>
            <a:bodyPr rtlCol="0" anchor="ctr"/>
            <a:lstStyle/>
            <a:p>
              <a:endParaRPr lang="es-HN"/>
            </a:p>
          </p:txBody>
        </p:sp>
        <p:sp>
          <p:nvSpPr>
            <p:cNvPr id="34" name="Forma libre: forma 33">
              <a:extLst>
                <a:ext uri="{FF2B5EF4-FFF2-40B4-BE49-F238E27FC236}">
                  <a16:creationId xmlns:a16="http://schemas.microsoft.com/office/drawing/2014/main" id="{46B2B0C7-CD59-46C8-B5C2-99F1211BDD7C}"/>
                </a:ext>
              </a:extLst>
            </p:cNvPr>
            <p:cNvSpPr/>
            <p:nvPr/>
          </p:nvSpPr>
          <p:spPr>
            <a:xfrm>
              <a:off x="545322" y="4705024"/>
              <a:ext cx="194424" cy="140396"/>
            </a:xfrm>
            <a:custGeom>
              <a:avLst/>
              <a:gdLst>
                <a:gd name="connsiteX0" fmla="*/ 7110 w 194424"/>
                <a:gd name="connsiteY0" fmla="*/ 2542 h 140396"/>
                <a:gd name="connsiteX1" fmla="*/ 39209 w 194424"/>
                <a:gd name="connsiteY1" fmla="*/ 50262 h 140396"/>
                <a:gd name="connsiteX2" fmla="*/ 106741 w 194424"/>
                <a:gd name="connsiteY2" fmla="*/ 80933 h 140396"/>
                <a:gd name="connsiteX3" fmla="*/ 193704 w 194424"/>
                <a:gd name="connsiteY3" fmla="*/ 127510 h 140396"/>
                <a:gd name="connsiteX4" fmla="*/ 178083 w 194424"/>
                <a:gd name="connsiteY4" fmla="*/ 137892 h 140396"/>
                <a:gd name="connsiteX5" fmla="*/ 122553 w 194424"/>
                <a:gd name="connsiteY5" fmla="*/ 104745 h 140396"/>
                <a:gd name="connsiteX6" fmla="*/ 62259 w 194424"/>
                <a:gd name="connsiteY6" fmla="*/ 90267 h 140396"/>
                <a:gd name="connsiteX7" fmla="*/ 61 w 194424"/>
                <a:gd name="connsiteY7" fmla="*/ 5781 h 140396"/>
                <a:gd name="connsiteX8" fmla="*/ 7110 w 194424"/>
                <a:gd name="connsiteY8" fmla="*/ 2542 h 14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24" h="140396">
                  <a:moveTo>
                    <a:pt x="7110" y="2542"/>
                  </a:moveTo>
                  <a:cubicBezTo>
                    <a:pt x="20064" y="16830"/>
                    <a:pt x="26064" y="35880"/>
                    <a:pt x="39209" y="50262"/>
                  </a:cubicBezTo>
                  <a:cubicBezTo>
                    <a:pt x="57306" y="69884"/>
                    <a:pt x="81405" y="76075"/>
                    <a:pt x="106741" y="80933"/>
                  </a:cubicBezTo>
                  <a:cubicBezTo>
                    <a:pt x="138174" y="86934"/>
                    <a:pt x="179131" y="94935"/>
                    <a:pt x="193704" y="127510"/>
                  </a:cubicBezTo>
                  <a:cubicBezTo>
                    <a:pt x="197610" y="136273"/>
                    <a:pt x="184656" y="144750"/>
                    <a:pt x="178083" y="137892"/>
                  </a:cubicBezTo>
                  <a:cubicBezTo>
                    <a:pt x="161605" y="120652"/>
                    <a:pt x="146079" y="110556"/>
                    <a:pt x="122553" y="104745"/>
                  </a:cubicBezTo>
                  <a:cubicBezTo>
                    <a:pt x="102455" y="99792"/>
                    <a:pt x="81786" y="97506"/>
                    <a:pt x="62259" y="90267"/>
                  </a:cubicBezTo>
                  <a:cubicBezTo>
                    <a:pt x="29303" y="78075"/>
                    <a:pt x="4919" y="41214"/>
                    <a:pt x="61" y="5781"/>
                  </a:cubicBezTo>
                  <a:cubicBezTo>
                    <a:pt x="-510" y="-125"/>
                    <a:pt x="3014" y="-2030"/>
                    <a:pt x="7110" y="2542"/>
                  </a:cubicBezTo>
                  <a:close/>
                </a:path>
              </a:pathLst>
            </a:custGeom>
            <a:solidFill>
              <a:srgbClr val="FFDF29"/>
            </a:solidFill>
            <a:ln w="9525" cap="flat">
              <a:noFill/>
              <a:prstDash val="solid"/>
              <a:miter/>
            </a:ln>
          </p:spPr>
          <p:txBody>
            <a:bodyPr rtlCol="0" anchor="ctr"/>
            <a:lstStyle/>
            <a:p>
              <a:endParaRPr lang="es-HN"/>
            </a:p>
          </p:txBody>
        </p:sp>
        <p:sp>
          <p:nvSpPr>
            <p:cNvPr id="35" name="Forma libre: forma 34">
              <a:extLst>
                <a:ext uri="{FF2B5EF4-FFF2-40B4-BE49-F238E27FC236}">
                  <a16:creationId xmlns:a16="http://schemas.microsoft.com/office/drawing/2014/main" id="{E70DCAE6-E04C-4F40-B123-BF38AAFE101E}"/>
                </a:ext>
              </a:extLst>
            </p:cNvPr>
            <p:cNvSpPr/>
            <p:nvPr/>
          </p:nvSpPr>
          <p:spPr>
            <a:xfrm>
              <a:off x="700820" y="4538605"/>
              <a:ext cx="134170" cy="189456"/>
            </a:xfrm>
            <a:custGeom>
              <a:avLst/>
              <a:gdLst>
                <a:gd name="connsiteX0" fmla="*/ 1154 w 134170"/>
                <a:gd name="connsiteY0" fmla="*/ 173248 h 189456"/>
                <a:gd name="connsiteX1" fmla="*/ 73067 w 134170"/>
                <a:gd name="connsiteY1" fmla="*/ 109811 h 189456"/>
                <a:gd name="connsiteX2" fmla="*/ 114692 w 134170"/>
                <a:gd name="connsiteY2" fmla="*/ 61424 h 189456"/>
                <a:gd name="connsiteX3" fmla="*/ 126598 w 134170"/>
                <a:gd name="connsiteY3" fmla="*/ 2465 h 189456"/>
                <a:gd name="connsiteX4" fmla="*/ 132884 w 134170"/>
                <a:gd name="connsiteY4" fmla="*/ 2846 h 189456"/>
                <a:gd name="connsiteX5" fmla="*/ 108881 w 134170"/>
                <a:gd name="connsiteY5" fmla="*/ 104668 h 189456"/>
                <a:gd name="connsiteX6" fmla="*/ 21061 w 134170"/>
                <a:gd name="connsiteY6" fmla="*/ 183440 h 189456"/>
                <a:gd name="connsiteX7" fmla="*/ 1154 w 134170"/>
                <a:gd name="connsiteY7" fmla="*/ 173248 h 1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170" h="189456">
                  <a:moveTo>
                    <a:pt x="1154" y="173248"/>
                  </a:moveTo>
                  <a:cubicBezTo>
                    <a:pt x="15917" y="142101"/>
                    <a:pt x="45445" y="127528"/>
                    <a:pt x="73067" y="109811"/>
                  </a:cubicBezTo>
                  <a:cubicBezTo>
                    <a:pt x="92022" y="97619"/>
                    <a:pt x="107357" y="83237"/>
                    <a:pt x="114692" y="61424"/>
                  </a:cubicBezTo>
                  <a:cubicBezTo>
                    <a:pt x="120883" y="42946"/>
                    <a:pt x="124121" y="21705"/>
                    <a:pt x="126598" y="2465"/>
                  </a:cubicBezTo>
                  <a:cubicBezTo>
                    <a:pt x="127074" y="-1155"/>
                    <a:pt x="132599" y="-583"/>
                    <a:pt x="132884" y="2846"/>
                  </a:cubicBezTo>
                  <a:cubicBezTo>
                    <a:pt x="135837" y="39612"/>
                    <a:pt x="135837" y="75712"/>
                    <a:pt x="108881" y="104668"/>
                  </a:cubicBezTo>
                  <a:cubicBezTo>
                    <a:pt x="81830" y="133719"/>
                    <a:pt x="37539" y="144959"/>
                    <a:pt x="21061" y="183440"/>
                  </a:cubicBezTo>
                  <a:cubicBezTo>
                    <a:pt x="15441" y="196394"/>
                    <a:pt x="-5038" y="186297"/>
                    <a:pt x="1154" y="173248"/>
                  </a:cubicBezTo>
                  <a:close/>
                </a:path>
              </a:pathLst>
            </a:custGeom>
            <a:solidFill>
              <a:srgbClr val="FFDF29"/>
            </a:solidFill>
            <a:ln w="9525" cap="flat">
              <a:noFill/>
              <a:prstDash val="solid"/>
              <a:miter/>
            </a:ln>
          </p:spPr>
          <p:txBody>
            <a:bodyPr rtlCol="0" anchor="ctr"/>
            <a:lstStyle/>
            <a:p>
              <a:endParaRPr lang="es-HN"/>
            </a:p>
          </p:txBody>
        </p:sp>
        <p:sp>
          <p:nvSpPr>
            <p:cNvPr id="36" name="Forma libre: forma 35">
              <a:extLst>
                <a:ext uri="{FF2B5EF4-FFF2-40B4-BE49-F238E27FC236}">
                  <a16:creationId xmlns:a16="http://schemas.microsoft.com/office/drawing/2014/main" id="{6A12EAD2-6B23-4F06-989E-C433D53ED7F4}"/>
                </a:ext>
              </a:extLst>
            </p:cNvPr>
            <p:cNvSpPr/>
            <p:nvPr/>
          </p:nvSpPr>
          <p:spPr>
            <a:xfrm>
              <a:off x="802792" y="4828338"/>
              <a:ext cx="62567" cy="261199"/>
            </a:xfrm>
            <a:custGeom>
              <a:avLst/>
              <a:gdLst>
                <a:gd name="connsiteX0" fmla="*/ 13006 w 62567"/>
                <a:gd name="connsiteY0" fmla="*/ 481 h 261199"/>
                <a:gd name="connsiteX1" fmla="*/ 61107 w 62567"/>
                <a:gd name="connsiteY1" fmla="*/ 102780 h 261199"/>
                <a:gd name="connsiteX2" fmla="*/ 30627 w 62567"/>
                <a:gd name="connsiteY2" fmla="*/ 160882 h 261199"/>
                <a:gd name="connsiteX3" fmla="*/ 36342 w 62567"/>
                <a:gd name="connsiteY3" fmla="*/ 246512 h 261199"/>
                <a:gd name="connsiteX4" fmla="*/ 16911 w 62567"/>
                <a:gd name="connsiteY4" fmla="*/ 256037 h 261199"/>
                <a:gd name="connsiteX5" fmla="*/ 16340 w 62567"/>
                <a:gd name="connsiteY5" fmla="*/ 143071 h 261199"/>
                <a:gd name="connsiteX6" fmla="*/ 42724 w 62567"/>
                <a:gd name="connsiteY6" fmla="*/ 74967 h 261199"/>
                <a:gd name="connsiteX7" fmla="*/ 8529 w 62567"/>
                <a:gd name="connsiteY7" fmla="*/ 5339 h 261199"/>
                <a:gd name="connsiteX8" fmla="*/ 13006 w 62567"/>
                <a:gd name="connsiteY8" fmla="*/ 481 h 2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67" h="261199">
                  <a:moveTo>
                    <a:pt x="13006" y="481"/>
                  </a:moveTo>
                  <a:cubicBezTo>
                    <a:pt x="46248" y="21341"/>
                    <a:pt x="68632" y="62775"/>
                    <a:pt x="61107" y="102780"/>
                  </a:cubicBezTo>
                  <a:cubicBezTo>
                    <a:pt x="56821" y="125259"/>
                    <a:pt x="41295" y="141451"/>
                    <a:pt x="30627" y="160882"/>
                  </a:cubicBezTo>
                  <a:cubicBezTo>
                    <a:pt x="13863" y="191077"/>
                    <a:pt x="27770" y="216604"/>
                    <a:pt x="36342" y="246512"/>
                  </a:cubicBezTo>
                  <a:cubicBezTo>
                    <a:pt x="39581" y="257752"/>
                    <a:pt x="23198" y="267562"/>
                    <a:pt x="16911" y="256037"/>
                  </a:cubicBezTo>
                  <a:cubicBezTo>
                    <a:pt x="-3282" y="219175"/>
                    <a:pt x="-7663" y="178789"/>
                    <a:pt x="16340" y="143071"/>
                  </a:cubicBezTo>
                  <a:cubicBezTo>
                    <a:pt x="30913" y="121449"/>
                    <a:pt x="45772" y="102685"/>
                    <a:pt x="42724" y="74967"/>
                  </a:cubicBezTo>
                  <a:cubicBezTo>
                    <a:pt x="39866" y="48297"/>
                    <a:pt x="22626" y="27151"/>
                    <a:pt x="8529" y="5339"/>
                  </a:cubicBezTo>
                  <a:cubicBezTo>
                    <a:pt x="6815" y="2767"/>
                    <a:pt x="9958" y="-1424"/>
                    <a:pt x="13006" y="481"/>
                  </a:cubicBezTo>
                  <a:close/>
                </a:path>
              </a:pathLst>
            </a:custGeom>
            <a:solidFill>
              <a:srgbClr val="FFDF29"/>
            </a:solidFill>
            <a:ln w="9525" cap="flat">
              <a:noFill/>
              <a:prstDash val="solid"/>
              <a:miter/>
            </a:ln>
          </p:spPr>
          <p:txBody>
            <a:bodyPr rtlCol="0" anchor="ctr"/>
            <a:lstStyle/>
            <a:p>
              <a:endParaRPr lang="es-HN"/>
            </a:p>
          </p:txBody>
        </p:sp>
        <p:sp>
          <p:nvSpPr>
            <p:cNvPr id="37" name="Forma libre: forma 36">
              <a:extLst>
                <a:ext uri="{FF2B5EF4-FFF2-40B4-BE49-F238E27FC236}">
                  <a16:creationId xmlns:a16="http://schemas.microsoft.com/office/drawing/2014/main" id="{A57F435C-A1FB-407A-9108-BE47F1DDFCB3}"/>
                </a:ext>
              </a:extLst>
            </p:cNvPr>
            <p:cNvSpPr/>
            <p:nvPr/>
          </p:nvSpPr>
          <p:spPr>
            <a:xfrm>
              <a:off x="1086332" y="4248258"/>
              <a:ext cx="365748" cy="235792"/>
            </a:xfrm>
            <a:custGeom>
              <a:avLst/>
              <a:gdLst>
                <a:gd name="connsiteX0" fmla="*/ 32932 w 365748"/>
                <a:gd name="connsiteY0" fmla="*/ 205182 h 235792"/>
                <a:gd name="connsiteX1" fmla="*/ 133897 w 365748"/>
                <a:gd name="connsiteY1" fmla="*/ 183370 h 235792"/>
                <a:gd name="connsiteX2" fmla="*/ 171235 w 365748"/>
                <a:gd name="connsiteY2" fmla="*/ 147556 h 235792"/>
                <a:gd name="connsiteX3" fmla="*/ 200191 w 365748"/>
                <a:gd name="connsiteY3" fmla="*/ 101550 h 235792"/>
                <a:gd name="connsiteX4" fmla="*/ 272391 w 365748"/>
                <a:gd name="connsiteY4" fmla="*/ 68593 h 235792"/>
                <a:gd name="connsiteX5" fmla="*/ 360973 w 365748"/>
                <a:gd name="connsiteY5" fmla="*/ 1823 h 235792"/>
                <a:gd name="connsiteX6" fmla="*/ 365736 w 365748"/>
                <a:gd name="connsiteY6" fmla="*/ 2109 h 235792"/>
                <a:gd name="connsiteX7" fmla="*/ 314396 w 365748"/>
                <a:gd name="connsiteY7" fmla="*/ 74689 h 235792"/>
                <a:gd name="connsiteX8" fmla="*/ 206478 w 365748"/>
                <a:gd name="connsiteY8" fmla="*/ 126029 h 235792"/>
                <a:gd name="connsiteX9" fmla="*/ 134469 w 365748"/>
                <a:gd name="connsiteY9" fmla="*/ 211278 h 235792"/>
                <a:gd name="connsiteX10" fmla="*/ 5691 w 365748"/>
                <a:gd name="connsiteY10" fmla="*/ 235757 h 235792"/>
                <a:gd name="connsiteX11" fmla="*/ 32932 w 365748"/>
                <a:gd name="connsiteY11" fmla="*/ 205182 h 23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48" h="235792">
                  <a:moveTo>
                    <a:pt x="32932" y="205182"/>
                  </a:moveTo>
                  <a:cubicBezTo>
                    <a:pt x="67889" y="210516"/>
                    <a:pt x="104179" y="202705"/>
                    <a:pt x="133897" y="183370"/>
                  </a:cubicBezTo>
                  <a:cubicBezTo>
                    <a:pt x="148566" y="173845"/>
                    <a:pt x="161234" y="161843"/>
                    <a:pt x="171235" y="147556"/>
                  </a:cubicBezTo>
                  <a:cubicBezTo>
                    <a:pt x="181618" y="132697"/>
                    <a:pt x="188571" y="115552"/>
                    <a:pt x="200191" y="101550"/>
                  </a:cubicBezTo>
                  <a:cubicBezTo>
                    <a:pt x="218575" y="79547"/>
                    <a:pt x="245340" y="73261"/>
                    <a:pt x="272391" y="68593"/>
                  </a:cubicBezTo>
                  <a:cubicBezTo>
                    <a:pt x="313348" y="61545"/>
                    <a:pt x="350210" y="46686"/>
                    <a:pt x="360973" y="1823"/>
                  </a:cubicBezTo>
                  <a:cubicBezTo>
                    <a:pt x="361545" y="-653"/>
                    <a:pt x="365641" y="-653"/>
                    <a:pt x="365736" y="2109"/>
                  </a:cubicBezTo>
                  <a:cubicBezTo>
                    <a:pt x="366307" y="36875"/>
                    <a:pt x="347448" y="62593"/>
                    <a:pt x="314396" y="74689"/>
                  </a:cubicBezTo>
                  <a:cubicBezTo>
                    <a:pt x="273820" y="89548"/>
                    <a:pt x="230195" y="82309"/>
                    <a:pt x="206478" y="126029"/>
                  </a:cubicBezTo>
                  <a:cubicBezTo>
                    <a:pt x="187618" y="160795"/>
                    <a:pt x="169997" y="191180"/>
                    <a:pt x="134469" y="211278"/>
                  </a:cubicBezTo>
                  <a:cubicBezTo>
                    <a:pt x="101036" y="230137"/>
                    <a:pt x="39981" y="236329"/>
                    <a:pt x="5691" y="235757"/>
                  </a:cubicBezTo>
                  <a:cubicBezTo>
                    <a:pt x="-11930" y="235471"/>
                    <a:pt x="15406" y="202515"/>
                    <a:pt x="32932" y="205182"/>
                  </a:cubicBezTo>
                  <a:close/>
                </a:path>
              </a:pathLst>
            </a:custGeom>
            <a:solidFill>
              <a:srgbClr val="FFDF29"/>
            </a:solidFill>
            <a:ln w="9525" cap="flat">
              <a:noFill/>
              <a:prstDash val="solid"/>
              <a:miter/>
            </a:ln>
          </p:spPr>
          <p:txBody>
            <a:bodyPr rtlCol="0" anchor="ctr"/>
            <a:lstStyle/>
            <a:p>
              <a:endParaRPr lang="es-HN"/>
            </a:p>
          </p:txBody>
        </p:sp>
        <p:sp>
          <p:nvSpPr>
            <p:cNvPr id="38" name="Forma libre: forma 37">
              <a:extLst>
                <a:ext uri="{FF2B5EF4-FFF2-40B4-BE49-F238E27FC236}">
                  <a16:creationId xmlns:a16="http://schemas.microsoft.com/office/drawing/2014/main" id="{95F11FE6-785D-4D80-B876-17B556D52714}"/>
                </a:ext>
              </a:extLst>
            </p:cNvPr>
            <p:cNvSpPr/>
            <p:nvPr/>
          </p:nvSpPr>
          <p:spPr>
            <a:xfrm>
              <a:off x="1353494" y="4223951"/>
              <a:ext cx="44088" cy="107751"/>
            </a:xfrm>
            <a:custGeom>
              <a:avLst/>
              <a:gdLst>
                <a:gd name="connsiteX0" fmla="*/ 38757 w 44088"/>
                <a:gd name="connsiteY0" fmla="*/ 794 h 107751"/>
                <a:gd name="connsiteX1" fmla="*/ 43615 w 44088"/>
                <a:gd name="connsiteY1" fmla="*/ 4127 h 107751"/>
                <a:gd name="connsiteX2" fmla="*/ 19612 w 44088"/>
                <a:gd name="connsiteY2" fmla="*/ 97758 h 107751"/>
                <a:gd name="connsiteX3" fmla="*/ 276 w 44088"/>
                <a:gd name="connsiteY3" fmla="*/ 99092 h 107751"/>
                <a:gd name="connsiteX4" fmla="*/ 38757 w 44088"/>
                <a:gd name="connsiteY4" fmla="*/ 794 h 10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8" h="107751">
                  <a:moveTo>
                    <a:pt x="38757" y="794"/>
                  </a:moveTo>
                  <a:cubicBezTo>
                    <a:pt x="41233" y="-1302"/>
                    <a:pt x="45520" y="1079"/>
                    <a:pt x="43615" y="4127"/>
                  </a:cubicBezTo>
                  <a:cubicBezTo>
                    <a:pt x="25803" y="31750"/>
                    <a:pt x="16373" y="56134"/>
                    <a:pt x="19612" y="97758"/>
                  </a:cubicBezTo>
                  <a:cubicBezTo>
                    <a:pt x="20564" y="109855"/>
                    <a:pt x="1133" y="111760"/>
                    <a:pt x="276" y="99092"/>
                  </a:cubicBezTo>
                  <a:cubicBezTo>
                    <a:pt x="-2105" y="62611"/>
                    <a:pt x="10944" y="24892"/>
                    <a:pt x="38757" y="794"/>
                  </a:cubicBezTo>
                  <a:close/>
                </a:path>
              </a:pathLst>
            </a:custGeom>
            <a:solidFill>
              <a:srgbClr val="FFDF29"/>
            </a:solidFill>
            <a:ln w="9525" cap="flat">
              <a:noFill/>
              <a:prstDash val="solid"/>
              <a:miter/>
            </a:ln>
          </p:spPr>
          <p:txBody>
            <a:bodyPr rtlCol="0" anchor="ctr"/>
            <a:lstStyle/>
            <a:p>
              <a:endParaRPr lang="es-HN"/>
            </a:p>
          </p:txBody>
        </p:sp>
        <p:sp>
          <p:nvSpPr>
            <p:cNvPr id="39" name="Forma libre: forma 38">
              <a:extLst>
                <a:ext uri="{FF2B5EF4-FFF2-40B4-BE49-F238E27FC236}">
                  <a16:creationId xmlns:a16="http://schemas.microsoft.com/office/drawing/2014/main" id="{10CC8548-6F42-49C5-99F5-6FA9055A360D}"/>
                </a:ext>
              </a:extLst>
            </p:cNvPr>
            <p:cNvSpPr/>
            <p:nvPr/>
          </p:nvSpPr>
          <p:spPr>
            <a:xfrm>
              <a:off x="1070234" y="4193632"/>
              <a:ext cx="68776" cy="156606"/>
            </a:xfrm>
            <a:custGeom>
              <a:avLst/>
              <a:gdLst>
                <a:gd name="connsiteX0" fmla="*/ 33885 w 68776"/>
                <a:gd name="connsiteY0" fmla="*/ 85119 h 156606"/>
                <a:gd name="connsiteX1" fmla="*/ 54935 w 68776"/>
                <a:gd name="connsiteY1" fmla="*/ 46828 h 156606"/>
                <a:gd name="connsiteX2" fmla="*/ 56840 w 68776"/>
                <a:gd name="connsiteY2" fmla="*/ 4918 h 156606"/>
                <a:gd name="connsiteX3" fmla="*/ 62651 w 68776"/>
                <a:gd name="connsiteY3" fmla="*/ 2346 h 156606"/>
                <a:gd name="connsiteX4" fmla="*/ 59698 w 68776"/>
                <a:gd name="connsiteY4" fmla="*/ 75403 h 156606"/>
                <a:gd name="connsiteX5" fmla="*/ 40172 w 68776"/>
                <a:gd name="connsiteY5" fmla="*/ 105978 h 156606"/>
                <a:gd name="connsiteX6" fmla="*/ 19407 w 68776"/>
                <a:gd name="connsiteY6" fmla="*/ 154556 h 156606"/>
                <a:gd name="connsiteX7" fmla="*/ 262 w 68776"/>
                <a:gd name="connsiteY7" fmla="*/ 143888 h 156606"/>
                <a:gd name="connsiteX8" fmla="*/ 33885 w 68776"/>
                <a:gd name="connsiteY8" fmla="*/ 85119 h 15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76" h="156606">
                  <a:moveTo>
                    <a:pt x="33885" y="85119"/>
                  </a:moveTo>
                  <a:cubicBezTo>
                    <a:pt x="44267" y="74641"/>
                    <a:pt x="51506" y="61211"/>
                    <a:pt x="54935" y="46828"/>
                  </a:cubicBezTo>
                  <a:cubicBezTo>
                    <a:pt x="58364" y="32445"/>
                    <a:pt x="55031" y="19206"/>
                    <a:pt x="56840" y="4918"/>
                  </a:cubicBezTo>
                  <a:cubicBezTo>
                    <a:pt x="57507" y="-225"/>
                    <a:pt x="60936" y="-1749"/>
                    <a:pt x="62651" y="2346"/>
                  </a:cubicBezTo>
                  <a:cubicBezTo>
                    <a:pt x="72366" y="24730"/>
                    <a:pt x="69890" y="55305"/>
                    <a:pt x="59698" y="75403"/>
                  </a:cubicBezTo>
                  <a:cubicBezTo>
                    <a:pt x="53507" y="87690"/>
                    <a:pt x="49316" y="96168"/>
                    <a:pt x="40172" y="105978"/>
                  </a:cubicBezTo>
                  <a:cubicBezTo>
                    <a:pt x="27313" y="119790"/>
                    <a:pt x="21503" y="130743"/>
                    <a:pt x="19407" y="154556"/>
                  </a:cubicBezTo>
                  <a:cubicBezTo>
                    <a:pt x="18836" y="161128"/>
                    <a:pt x="929" y="150365"/>
                    <a:pt x="262" y="143888"/>
                  </a:cubicBezTo>
                  <a:cubicBezTo>
                    <a:pt x="-2500" y="118075"/>
                    <a:pt x="17121" y="102073"/>
                    <a:pt x="33885" y="85119"/>
                  </a:cubicBezTo>
                  <a:close/>
                </a:path>
              </a:pathLst>
            </a:custGeom>
            <a:solidFill>
              <a:srgbClr val="FFDF29"/>
            </a:solidFill>
            <a:ln w="9525" cap="flat">
              <a:noFill/>
              <a:prstDash val="solid"/>
              <a:miter/>
            </a:ln>
          </p:spPr>
          <p:txBody>
            <a:bodyPr rtlCol="0" anchor="ctr"/>
            <a:lstStyle/>
            <a:p>
              <a:endParaRPr lang="es-HN"/>
            </a:p>
          </p:txBody>
        </p:sp>
        <p:sp>
          <p:nvSpPr>
            <p:cNvPr id="40" name="Forma libre: forma 39">
              <a:extLst>
                <a:ext uri="{FF2B5EF4-FFF2-40B4-BE49-F238E27FC236}">
                  <a16:creationId xmlns:a16="http://schemas.microsoft.com/office/drawing/2014/main" id="{948017F9-48FE-404A-94AA-227CCB588CED}"/>
                </a:ext>
              </a:extLst>
            </p:cNvPr>
            <p:cNvSpPr/>
            <p:nvPr/>
          </p:nvSpPr>
          <p:spPr>
            <a:xfrm>
              <a:off x="928275" y="3989092"/>
              <a:ext cx="128120" cy="152822"/>
            </a:xfrm>
            <a:custGeom>
              <a:avLst/>
              <a:gdLst>
                <a:gd name="connsiteX0" fmla="*/ 4394 w 128120"/>
                <a:gd name="connsiteY0" fmla="*/ 1051 h 152822"/>
                <a:gd name="connsiteX1" fmla="*/ 36112 w 128120"/>
                <a:gd name="connsiteY1" fmla="*/ 84490 h 152822"/>
                <a:gd name="connsiteX2" fmla="*/ 119361 w 128120"/>
                <a:gd name="connsiteY2" fmla="*/ 133830 h 152822"/>
                <a:gd name="connsiteX3" fmla="*/ 121837 w 128120"/>
                <a:gd name="connsiteY3" fmla="*/ 152403 h 152822"/>
                <a:gd name="connsiteX4" fmla="*/ 29921 w 128120"/>
                <a:gd name="connsiteY4" fmla="*/ 102016 h 152822"/>
                <a:gd name="connsiteX5" fmla="*/ 108 w 128120"/>
                <a:gd name="connsiteY5" fmla="*/ 3242 h 152822"/>
                <a:gd name="connsiteX6" fmla="*/ 4394 w 128120"/>
                <a:gd name="connsiteY6" fmla="*/ 1051 h 15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20" h="152822">
                  <a:moveTo>
                    <a:pt x="4394" y="1051"/>
                  </a:moveTo>
                  <a:cubicBezTo>
                    <a:pt x="10490" y="27816"/>
                    <a:pt x="19158" y="60868"/>
                    <a:pt x="36112" y="84490"/>
                  </a:cubicBezTo>
                  <a:cubicBezTo>
                    <a:pt x="58496" y="115732"/>
                    <a:pt x="86214" y="118209"/>
                    <a:pt x="119361" y="133830"/>
                  </a:cubicBezTo>
                  <a:cubicBezTo>
                    <a:pt x="128695" y="138211"/>
                    <a:pt x="132124" y="155737"/>
                    <a:pt x="121837" y="152403"/>
                  </a:cubicBezTo>
                  <a:cubicBezTo>
                    <a:pt x="87833" y="141259"/>
                    <a:pt x="54019" y="129258"/>
                    <a:pt x="29921" y="102016"/>
                  </a:cubicBezTo>
                  <a:cubicBezTo>
                    <a:pt x="6775" y="75822"/>
                    <a:pt x="-1035" y="37532"/>
                    <a:pt x="108" y="3242"/>
                  </a:cubicBezTo>
                  <a:cubicBezTo>
                    <a:pt x="203" y="956"/>
                    <a:pt x="3918" y="-1426"/>
                    <a:pt x="4394" y="1051"/>
                  </a:cubicBezTo>
                  <a:close/>
                </a:path>
              </a:pathLst>
            </a:custGeom>
            <a:solidFill>
              <a:srgbClr val="FFDF29"/>
            </a:solidFill>
            <a:ln w="9525" cap="flat">
              <a:noFill/>
              <a:prstDash val="solid"/>
              <a:miter/>
            </a:ln>
          </p:spPr>
          <p:txBody>
            <a:bodyPr rtlCol="0" anchor="ctr"/>
            <a:lstStyle/>
            <a:p>
              <a:endParaRPr lang="es-HN"/>
            </a:p>
          </p:txBody>
        </p:sp>
        <p:sp>
          <p:nvSpPr>
            <p:cNvPr id="41" name="Forma libre: forma 40">
              <a:extLst>
                <a:ext uri="{FF2B5EF4-FFF2-40B4-BE49-F238E27FC236}">
                  <a16:creationId xmlns:a16="http://schemas.microsoft.com/office/drawing/2014/main" id="{38641780-E02A-4B41-A378-75777D155662}"/>
                </a:ext>
              </a:extLst>
            </p:cNvPr>
            <p:cNvSpPr/>
            <p:nvPr/>
          </p:nvSpPr>
          <p:spPr>
            <a:xfrm>
              <a:off x="1352228" y="3849537"/>
              <a:ext cx="129405" cy="52206"/>
            </a:xfrm>
            <a:custGeom>
              <a:avLst/>
              <a:gdLst>
                <a:gd name="connsiteX0" fmla="*/ 13353 w 129405"/>
                <a:gd name="connsiteY0" fmla="*/ 27163 h 52206"/>
                <a:gd name="connsiteX1" fmla="*/ 72789 w 129405"/>
                <a:gd name="connsiteY1" fmla="*/ 31735 h 52206"/>
                <a:gd name="connsiteX2" fmla="*/ 124890 w 129405"/>
                <a:gd name="connsiteY2" fmla="*/ 874 h 52206"/>
                <a:gd name="connsiteX3" fmla="*/ 129081 w 129405"/>
                <a:gd name="connsiteY3" fmla="*/ 4113 h 52206"/>
                <a:gd name="connsiteX4" fmla="*/ 6209 w 129405"/>
                <a:gd name="connsiteY4" fmla="*/ 49071 h 52206"/>
                <a:gd name="connsiteX5" fmla="*/ 13353 w 129405"/>
                <a:gd name="connsiteY5" fmla="*/ 27163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05" h="52206">
                  <a:moveTo>
                    <a:pt x="13353" y="27163"/>
                  </a:moveTo>
                  <a:cubicBezTo>
                    <a:pt x="35927" y="32212"/>
                    <a:pt x="50691" y="38784"/>
                    <a:pt x="72789" y="31735"/>
                  </a:cubicBezTo>
                  <a:cubicBezTo>
                    <a:pt x="92029" y="25639"/>
                    <a:pt x="110222" y="14590"/>
                    <a:pt x="124890" y="874"/>
                  </a:cubicBezTo>
                  <a:cubicBezTo>
                    <a:pt x="127367" y="-1507"/>
                    <a:pt x="130415" y="1446"/>
                    <a:pt x="129081" y="4113"/>
                  </a:cubicBezTo>
                  <a:cubicBezTo>
                    <a:pt x="107650" y="47547"/>
                    <a:pt x="48595" y="58501"/>
                    <a:pt x="6209" y="49071"/>
                  </a:cubicBezTo>
                  <a:cubicBezTo>
                    <a:pt x="-5793" y="46404"/>
                    <a:pt x="1256" y="24496"/>
                    <a:pt x="13353" y="27163"/>
                  </a:cubicBezTo>
                  <a:close/>
                </a:path>
              </a:pathLst>
            </a:custGeom>
            <a:solidFill>
              <a:srgbClr val="FFDF29"/>
            </a:solidFill>
            <a:ln w="9525" cap="flat">
              <a:noFill/>
              <a:prstDash val="solid"/>
              <a:miter/>
            </a:ln>
          </p:spPr>
          <p:txBody>
            <a:bodyPr rtlCol="0" anchor="ctr"/>
            <a:lstStyle/>
            <a:p>
              <a:endParaRPr lang="es-HN"/>
            </a:p>
          </p:txBody>
        </p:sp>
        <p:sp>
          <p:nvSpPr>
            <p:cNvPr id="42" name="Forma libre: forma 41">
              <a:extLst>
                <a:ext uri="{FF2B5EF4-FFF2-40B4-BE49-F238E27FC236}">
                  <a16:creationId xmlns:a16="http://schemas.microsoft.com/office/drawing/2014/main" id="{0157BBF7-E530-461D-A052-331C6B231913}"/>
                </a:ext>
              </a:extLst>
            </p:cNvPr>
            <p:cNvSpPr/>
            <p:nvPr/>
          </p:nvSpPr>
          <p:spPr>
            <a:xfrm>
              <a:off x="706122" y="4065709"/>
              <a:ext cx="242822" cy="172790"/>
            </a:xfrm>
            <a:custGeom>
              <a:avLst/>
              <a:gdLst>
                <a:gd name="connsiteX0" fmla="*/ 6996 w 242822"/>
                <a:gd name="connsiteY0" fmla="*/ 1206 h 172790"/>
                <a:gd name="connsiteX1" fmla="*/ 88244 w 242822"/>
                <a:gd name="connsiteY1" fmla="*/ 111220 h 172790"/>
                <a:gd name="connsiteX2" fmla="*/ 155300 w 242822"/>
                <a:gd name="connsiteY2" fmla="*/ 131604 h 172790"/>
                <a:gd name="connsiteX3" fmla="*/ 234167 w 242822"/>
                <a:gd name="connsiteY3" fmla="*/ 150177 h 172790"/>
                <a:gd name="connsiteX4" fmla="*/ 229690 w 242822"/>
                <a:gd name="connsiteY4" fmla="*/ 172466 h 172790"/>
                <a:gd name="connsiteX5" fmla="*/ 139108 w 242822"/>
                <a:gd name="connsiteY5" fmla="*/ 150463 h 172790"/>
                <a:gd name="connsiteX6" fmla="*/ 70432 w 242822"/>
                <a:gd name="connsiteY6" fmla="*/ 124555 h 172790"/>
                <a:gd name="connsiteX7" fmla="*/ 25093 w 242822"/>
                <a:gd name="connsiteY7" fmla="*/ 73692 h 172790"/>
                <a:gd name="connsiteX8" fmla="*/ 43 w 242822"/>
                <a:gd name="connsiteY8" fmla="*/ 4540 h 172790"/>
                <a:gd name="connsiteX9" fmla="*/ 6996 w 242822"/>
                <a:gd name="connsiteY9" fmla="*/ 1206 h 17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822" h="172790">
                  <a:moveTo>
                    <a:pt x="6996" y="1206"/>
                  </a:moveTo>
                  <a:cubicBezTo>
                    <a:pt x="16997" y="14160"/>
                    <a:pt x="33094" y="83979"/>
                    <a:pt x="88244" y="111220"/>
                  </a:cubicBezTo>
                  <a:cubicBezTo>
                    <a:pt x="109199" y="121602"/>
                    <a:pt x="132726" y="126365"/>
                    <a:pt x="155300" y="131604"/>
                  </a:cubicBezTo>
                  <a:cubicBezTo>
                    <a:pt x="181589" y="137795"/>
                    <a:pt x="207973" y="143605"/>
                    <a:pt x="234167" y="150177"/>
                  </a:cubicBezTo>
                  <a:cubicBezTo>
                    <a:pt x="248264" y="153702"/>
                    <a:pt x="243978" y="175704"/>
                    <a:pt x="229690" y="172466"/>
                  </a:cubicBezTo>
                  <a:cubicBezTo>
                    <a:pt x="199401" y="165608"/>
                    <a:pt x="169302" y="157893"/>
                    <a:pt x="139108" y="150463"/>
                  </a:cubicBezTo>
                  <a:cubicBezTo>
                    <a:pt x="115200" y="144653"/>
                    <a:pt x="90816" y="138843"/>
                    <a:pt x="70432" y="124555"/>
                  </a:cubicBezTo>
                  <a:cubicBezTo>
                    <a:pt x="52144" y="111696"/>
                    <a:pt x="35285" y="93313"/>
                    <a:pt x="25093" y="73692"/>
                  </a:cubicBezTo>
                  <a:cubicBezTo>
                    <a:pt x="14140" y="52546"/>
                    <a:pt x="3376" y="28257"/>
                    <a:pt x="43" y="4540"/>
                  </a:cubicBezTo>
                  <a:cubicBezTo>
                    <a:pt x="-529" y="1016"/>
                    <a:pt x="4805" y="-1651"/>
                    <a:pt x="6996" y="1206"/>
                  </a:cubicBezTo>
                  <a:close/>
                </a:path>
              </a:pathLst>
            </a:custGeom>
            <a:solidFill>
              <a:srgbClr val="FFDF29"/>
            </a:solidFill>
            <a:ln w="9525" cap="flat">
              <a:noFill/>
              <a:prstDash val="solid"/>
              <a:miter/>
            </a:ln>
          </p:spPr>
          <p:txBody>
            <a:bodyPr rtlCol="0" anchor="ctr"/>
            <a:lstStyle/>
            <a:p>
              <a:endParaRPr lang="es-HN"/>
            </a:p>
          </p:txBody>
        </p:sp>
        <p:sp>
          <p:nvSpPr>
            <p:cNvPr id="43" name="Forma libre: forma 42">
              <a:extLst>
                <a:ext uri="{FF2B5EF4-FFF2-40B4-BE49-F238E27FC236}">
                  <a16:creationId xmlns:a16="http://schemas.microsoft.com/office/drawing/2014/main" id="{D29D482B-B8C3-46FF-91E4-ED380F12D700}"/>
                </a:ext>
              </a:extLst>
            </p:cNvPr>
            <p:cNvSpPr/>
            <p:nvPr/>
          </p:nvSpPr>
          <p:spPr>
            <a:xfrm>
              <a:off x="498337" y="4340199"/>
              <a:ext cx="3232" cy="4024"/>
            </a:xfrm>
            <a:custGeom>
              <a:avLst/>
              <a:gdLst>
                <a:gd name="connsiteX0" fmla="*/ 3040 w 3232"/>
                <a:gd name="connsiteY0" fmla="*/ 2560 h 4024"/>
                <a:gd name="connsiteX1" fmla="*/ 1230 w 3232"/>
                <a:gd name="connsiteY1" fmla="*/ 274 h 4024"/>
                <a:gd name="connsiteX2" fmla="*/ 87 w 3232"/>
                <a:gd name="connsiteY2" fmla="*/ 1036 h 4024"/>
                <a:gd name="connsiteX3" fmla="*/ 1516 w 3232"/>
                <a:gd name="connsiteY3" fmla="*/ 3608 h 4024"/>
                <a:gd name="connsiteX4" fmla="*/ 3040 w 3232"/>
                <a:gd name="connsiteY4" fmla="*/ 2560 h 4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2" h="4024">
                  <a:moveTo>
                    <a:pt x="3040" y="2560"/>
                  </a:moveTo>
                  <a:cubicBezTo>
                    <a:pt x="2469" y="1798"/>
                    <a:pt x="1802" y="1036"/>
                    <a:pt x="1230" y="274"/>
                  </a:cubicBezTo>
                  <a:cubicBezTo>
                    <a:pt x="659" y="-393"/>
                    <a:pt x="-294" y="274"/>
                    <a:pt x="87" y="1036"/>
                  </a:cubicBezTo>
                  <a:cubicBezTo>
                    <a:pt x="564" y="1893"/>
                    <a:pt x="1040" y="2750"/>
                    <a:pt x="1516" y="3608"/>
                  </a:cubicBezTo>
                  <a:cubicBezTo>
                    <a:pt x="2088" y="4655"/>
                    <a:pt x="3802" y="3512"/>
                    <a:pt x="3040" y="2560"/>
                  </a:cubicBezTo>
                  <a:close/>
                </a:path>
              </a:pathLst>
            </a:custGeom>
            <a:solidFill>
              <a:srgbClr val="FFDF29"/>
            </a:solidFill>
            <a:ln w="9525" cap="flat">
              <a:noFill/>
              <a:prstDash val="solid"/>
              <a:miter/>
            </a:ln>
          </p:spPr>
          <p:txBody>
            <a:bodyPr rtlCol="0" anchor="ctr"/>
            <a:lstStyle/>
            <a:p>
              <a:endParaRPr lang="es-HN"/>
            </a:p>
          </p:txBody>
        </p:sp>
        <p:sp>
          <p:nvSpPr>
            <p:cNvPr id="44" name="Forma libre: forma 43">
              <a:extLst>
                <a:ext uri="{FF2B5EF4-FFF2-40B4-BE49-F238E27FC236}">
                  <a16:creationId xmlns:a16="http://schemas.microsoft.com/office/drawing/2014/main" id="{157D1F4B-F273-4C78-8741-75A5CD95F54C}"/>
                </a:ext>
              </a:extLst>
            </p:cNvPr>
            <p:cNvSpPr/>
            <p:nvPr/>
          </p:nvSpPr>
          <p:spPr>
            <a:xfrm>
              <a:off x="1661146" y="4419007"/>
              <a:ext cx="105422" cy="72380"/>
            </a:xfrm>
            <a:custGeom>
              <a:avLst/>
              <a:gdLst>
                <a:gd name="connsiteX0" fmla="*/ 758 w 105422"/>
                <a:gd name="connsiteY0" fmla="*/ 58912 h 72380"/>
                <a:gd name="connsiteX1" fmla="*/ 16474 w 105422"/>
                <a:gd name="connsiteY1" fmla="*/ 52911 h 72380"/>
                <a:gd name="connsiteX2" fmla="*/ 48668 w 105422"/>
                <a:gd name="connsiteY2" fmla="*/ 39862 h 72380"/>
                <a:gd name="connsiteX3" fmla="*/ 100389 w 105422"/>
                <a:gd name="connsiteY3" fmla="*/ 1095 h 72380"/>
                <a:gd name="connsiteX4" fmla="*/ 104770 w 105422"/>
                <a:gd name="connsiteY4" fmla="*/ 4143 h 72380"/>
                <a:gd name="connsiteX5" fmla="*/ 56288 w 105422"/>
                <a:gd name="connsiteY5" fmla="*/ 53578 h 72380"/>
                <a:gd name="connsiteX6" fmla="*/ 1996 w 105422"/>
                <a:gd name="connsiteY6" fmla="*/ 70437 h 72380"/>
                <a:gd name="connsiteX7" fmla="*/ 758 w 105422"/>
                <a:gd name="connsiteY7" fmla="*/ 58912 h 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22" h="72380">
                  <a:moveTo>
                    <a:pt x="758" y="58912"/>
                  </a:moveTo>
                  <a:cubicBezTo>
                    <a:pt x="4948" y="51387"/>
                    <a:pt x="8473" y="55769"/>
                    <a:pt x="16474" y="52911"/>
                  </a:cubicBezTo>
                  <a:cubicBezTo>
                    <a:pt x="26380" y="49292"/>
                    <a:pt x="39238" y="44720"/>
                    <a:pt x="48668" y="39862"/>
                  </a:cubicBezTo>
                  <a:cubicBezTo>
                    <a:pt x="67813" y="30147"/>
                    <a:pt x="83434" y="17288"/>
                    <a:pt x="100389" y="1095"/>
                  </a:cubicBezTo>
                  <a:cubicBezTo>
                    <a:pt x="103151" y="-1572"/>
                    <a:pt x="106961" y="1095"/>
                    <a:pt x="104770" y="4143"/>
                  </a:cubicBezTo>
                  <a:cubicBezTo>
                    <a:pt x="91531" y="22431"/>
                    <a:pt x="78005" y="39862"/>
                    <a:pt x="56288" y="53578"/>
                  </a:cubicBezTo>
                  <a:cubicBezTo>
                    <a:pt x="43239" y="61770"/>
                    <a:pt x="17140" y="77962"/>
                    <a:pt x="1996" y="70437"/>
                  </a:cubicBezTo>
                  <a:cubicBezTo>
                    <a:pt x="-290" y="69199"/>
                    <a:pt x="-481" y="61293"/>
                    <a:pt x="758" y="58912"/>
                  </a:cubicBezTo>
                  <a:close/>
                </a:path>
              </a:pathLst>
            </a:custGeom>
            <a:solidFill>
              <a:srgbClr val="FFDF29"/>
            </a:solidFill>
            <a:ln w="9525" cap="flat">
              <a:noFill/>
              <a:prstDash val="solid"/>
              <a:miter/>
            </a:ln>
          </p:spPr>
          <p:txBody>
            <a:bodyPr rtlCol="0" anchor="ctr"/>
            <a:lstStyle/>
            <a:p>
              <a:endParaRPr lang="es-HN"/>
            </a:p>
          </p:txBody>
        </p:sp>
        <p:sp>
          <p:nvSpPr>
            <p:cNvPr id="45" name="Forma libre: forma 44">
              <a:extLst>
                <a:ext uri="{FF2B5EF4-FFF2-40B4-BE49-F238E27FC236}">
                  <a16:creationId xmlns:a16="http://schemas.microsoft.com/office/drawing/2014/main" id="{B700D176-3D87-488C-B5D6-CC79E0C6573C}"/>
                </a:ext>
              </a:extLst>
            </p:cNvPr>
            <p:cNvSpPr/>
            <p:nvPr/>
          </p:nvSpPr>
          <p:spPr>
            <a:xfrm>
              <a:off x="1175706" y="4912824"/>
              <a:ext cx="256692" cy="91296"/>
            </a:xfrm>
            <a:custGeom>
              <a:avLst/>
              <a:gdLst>
                <a:gd name="connsiteX0" fmla="*/ 11185 w 256692"/>
                <a:gd name="connsiteY0" fmla="*/ 6 h 91296"/>
                <a:gd name="connsiteX1" fmla="*/ 114055 w 256692"/>
                <a:gd name="connsiteY1" fmla="*/ 49441 h 91296"/>
                <a:gd name="connsiteX2" fmla="*/ 250739 w 256692"/>
                <a:gd name="connsiteY2" fmla="*/ 77158 h 91296"/>
                <a:gd name="connsiteX3" fmla="*/ 250930 w 256692"/>
                <a:gd name="connsiteY3" fmla="*/ 85921 h 91296"/>
                <a:gd name="connsiteX4" fmla="*/ 131867 w 256692"/>
                <a:gd name="connsiteY4" fmla="*/ 78301 h 91296"/>
                <a:gd name="connsiteX5" fmla="*/ 6518 w 256692"/>
                <a:gd name="connsiteY5" fmla="*/ 19246 h 91296"/>
                <a:gd name="connsiteX6" fmla="*/ 11185 w 256692"/>
                <a:gd name="connsiteY6" fmla="*/ 6 h 9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92" h="91296">
                  <a:moveTo>
                    <a:pt x="11185" y="6"/>
                  </a:moveTo>
                  <a:cubicBezTo>
                    <a:pt x="53667" y="1720"/>
                    <a:pt x="79289" y="27628"/>
                    <a:pt x="114055" y="49441"/>
                  </a:cubicBezTo>
                  <a:cubicBezTo>
                    <a:pt x="157108" y="76396"/>
                    <a:pt x="201304" y="82873"/>
                    <a:pt x="250739" y="77158"/>
                  </a:cubicBezTo>
                  <a:cubicBezTo>
                    <a:pt x="258740" y="76206"/>
                    <a:pt x="258550" y="84588"/>
                    <a:pt x="250930" y="85921"/>
                  </a:cubicBezTo>
                  <a:cubicBezTo>
                    <a:pt x="210734" y="93065"/>
                    <a:pt x="169967" y="95351"/>
                    <a:pt x="131867" y="78301"/>
                  </a:cubicBezTo>
                  <a:cubicBezTo>
                    <a:pt x="89671" y="59442"/>
                    <a:pt x="54715" y="23628"/>
                    <a:pt x="6518" y="19246"/>
                  </a:cubicBezTo>
                  <a:cubicBezTo>
                    <a:pt x="-4817" y="18199"/>
                    <a:pt x="-149" y="-375"/>
                    <a:pt x="11185" y="6"/>
                  </a:cubicBezTo>
                  <a:close/>
                </a:path>
              </a:pathLst>
            </a:custGeom>
            <a:solidFill>
              <a:srgbClr val="FFDF29"/>
            </a:solidFill>
            <a:ln w="9525" cap="flat">
              <a:noFill/>
              <a:prstDash val="solid"/>
              <a:miter/>
            </a:ln>
          </p:spPr>
          <p:txBody>
            <a:bodyPr rtlCol="0" anchor="ctr"/>
            <a:lstStyle/>
            <a:p>
              <a:endParaRPr lang="es-HN"/>
            </a:p>
          </p:txBody>
        </p:sp>
      </p:grpSp>
      <p:grpSp>
        <p:nvGrpSpPr>
          <p:cNvPr id="46" name="Gráfico 2">
            <a:extLst>
              <a:ext uri="{FF2B5EF4-FFF2-40B4-BE49-F238E27FC236}">
                <a16:creationId xmlns:a16="http://schemas.microsoft.com/office/drawing/2014/main" id="{60142B25-1A50-4841-AE05-1E52993BC9D3}"/>
              </a:ext>
            </a:extLst>
          </p:cNvPr>
          <p:cNvGrpSpPr/>
          <p:nvPr/>
        </p:nvGrpSpPr>
        <p:grpSpPr>
          <a:xfrm flipH="1">
            <a:off x="1304656" y="4443451"/>
            <a:ext cx="1541696" cy="2369848"/>
            <a:chOff x="1407967" y="3594666"/>
            <a:chExt cx="1256319" cy="1931175"/>
          </a:xfrm>
        </p:grpSpPr>
        <p:sp>
          <p:nvSpPr>
            <p:cNvPr id="47" name="Forma libre: forma 46">
              <a:extLst>
                <a:ext uri="{FF2B5EF4-FFF2-40B4-BE49-F238E27FC236}">
                  <a16:creationId xmlns:a16="http://schemas.microsoft.com/office/drawing/2014/main" id="{EDE86F70-E12D-47F9-B7AA-7ADD9416F34C}"/>
                </a:ext>
              </a:extLst>
            </p:cNvPr>
            <p:cNvSpPr/>
            <p:nvPr/>
          </p:nvSpPr>
          <p:spPr>
            <a:xfrm>
              <a:off x="1407967" y="3683153"/>
              <a:ext cx="1256319" cy="1273472"/>
            </a:xfrm>
            <a:custGeom>
              <a:avLst/>
              <a:gdLst>
                <a:gd name="connsiteX0" fmla="*/ 81248 w 1256319"/>
                <a:gd name="connsiteY0" fmla="*/ 94869 h 1273472"/>
                <a:gd name="connsiteX1" fmla="*/ 130302 w 1256319"/>
                <a:gd name="connsiteY1" fmla="*/ 181832 h 1273472"/>
                <a:gd name="connsiteX2" fmla="*/ 149066 w 1256319"/>
                <a:gd name="connsiteY2" fmla="*/ 257746 h 1273472"/>
                <a:gd name="connsiteX3" fmla="*/ 218885 w 1256319"/>
                <a:gd name="connsiteY3" fmla="*/ 357092 h 1273472"/>
                <a:gd name="connsiteX4" fmla="*/ 319564 w 1256319"/>
                <a:gd name="connsiteY4" fmla="*/ 444532 h 1273472"/>
                <a:gd name="connsiteX5" fmla="*/ 385382 w 1256319"/>
                <a:gd name="connsiteY5" fmla="*/ 559975 h 1273472"/>
                <a:gd name="connsiteX6" fmla="*/ 377285 w 1256319"/>
                <a:gd name="connsiteY6" fmla="*/ 743998 h 1273472"/>
                <a:gd name="connsiteX7" fmla="*/ 406622 w 1256319"/>
                <a:gd name="connsiteY7" fmla="*/ 814197 h 1273472"/>
                <a:gd name="connsiteX8" fmla="*/ 496729 w 1256319"/>
                <a:gd name="connsiteY8" fmla="*/ 841629 h 1273472"/>
                <a:gd name="connsiteX9" fmla="*/ 713042 w 1256319"/>
                <a:gd name="connsiteY9" fmla="*/ 979646 h 1273472"/>
                <a:gd name="connsiteX10" fmla="*/ 819436 w 1256319"/>
                <a:gd name="connsiteY10" fmla="*/ 1153668 h 1273472"/>
                <a:gd name="connsiteX11" fmla="*/ 995077 w 1256319"/>
                <a:gd name="connsiteY11" fmla="*/ 1120616 h 1273472"/>
                <a:gd name="connsiteX12" fmla="*/ 1065562 w 1256319"/>
                <a:gd name="connsiteY12" fmla="*/ 1031748 h 1273472"/>
                <a:gd name="connsiteX13" fmla="*/ 1110806 w 1256319"/>
                <a:gd name="connsiteY13" fmla="*/ 907923 h 1273472"/>
                <a:gd name="connsiteX14" fmla="*/ 1109853 w 1256319"/>
                <a:gd name="connsiteY14" fmla="*/ 722186 h 1273472"/>
                <a:gd name="connsiteX15" fmla="*/ 1158526 w 1256319"/>
                <a:gd name="connsiteY15" fmla="*/ 594836 h 1273472"/>
                <a:gd name="connsiteX16" fmla="*/ 1060799 w 1256319"/>
                <a:gd name="connsiteY16" fmla="*/ 456438 h 1273472"/>
                <a:gd name="connsiteX17" fmla="*/ 967645 w 1256319"/>
                <a:gd name="connsiteY17" fmla="*/ 394144 h 1273472"/>
                <a:gd name="connsiteX18" fmla="*/ 918782 w 1256319"/>
                <a:gd name="connsiteY18" fmla="*/ 265367 h 1273472"/>
                <a:gd name="connsiteX19" fmla="*/ 914781 w 1256319"/>
                <a:gd name="connsiteY19" fmla="*/ 197930 h 1273472"/>
                <a:gd name="connsiteX20" fmla="*/ 892302 w 1256319"/>
                <a:gd name="connsiteY20" fmla="*/ 123825 h 1273472"/>
                <a:gd name="connsiteX21" fmla="*/ 783241 w 1256319"/>
                <a:gd name="connsiteY21" fmla="*/ 286 h 1273472"/>
                <a:gd name="connsiteX22" fmla="*/ 784574 w 1256319"/>
                <a:gd name="connsiteY22" fmla="*/ 0 h 1273472"/>
                <a:gd name="connsiteX23" fmla="*/ 801529 w 1256319"/>
                <a:gd name="connsiteY23" fmla="*/ 4953 h 1273472"/>
                <a:gd name="connsiteX24" fmla="*/ 982123 w 1256319"/>
                <a:gd name="connsiteY24" fmla="*/ 173641 h 1273472"/>
                <a:gd name="connsiteX25" fmla="*/ 1029462 w 1256319"/>
                <a:gd name="connsiteY25" fmla="*/ 312611 h 1273472"/>
                <a:gd name="connsiteX26" fmla="*/ 1125474 w 1256319"/>
                <a:gd name="connsiteY26" fmla="*/ 412433 h 1273472"/>
                <a:gd name="connsiteX27" fmla="*/ 1254728 w 1256319"/>
                <a:gd name="connsiteY27" fmla="*/ 624650 h 1273472"/>
                <a:gd name="connsiteX28" fmla="*/ 1203008 w 1256319"/>
                <a:gd name="connsiteY28" fmla="*/ 750665 h 1273472"/>
                <a:gd name="connsiteX29" fmla="*/ 1199579 w 1256319"/>
                <a:gd name="connsiteY29" fmla="*/ 944690 h 1273472"/>
                <a:gd name="connsiteX30" fmla="*/ 1084517 w 1256319"/>
                <a:gd name="connsiteY30" fmla="*/ 1183386 h 1273472"/>
                <a:gd name="connsiteX31" fmla="*/ 952309 w 1256319"/>
                <a:gd name="connsiteY31" fmla="*/ 1269111 h 1273472"/>
                <a:gd name="connsiteX32" fmla="*/ 725614 w 1256319"/>
                <a:gd name="connsiteY32" fmla="*/ 1194816 h 1273472"/>
                <a:gd name="connsiteX33" fmla="*/ 638366 w 1256319"/>
                <a:gd name="connsiteY33" fmla="*/ 1075182 h 1273472"/>
                <a:gd name="connsiteX34" fmla="*/ 574262 w 1256319"/>
                <a:gd name="connsiteY34" fmla="*/ 962882 h 1273472"/>
                <a:gd name="connsiteX35" fmla="*/ 471583 w 1256319"/>
                <a:gd name="connsiteY35" fmla="*/ 936593 h 1273472"/>
                <a:gd name="connsiteX36" fmla="*/ 264319 w 1256319"/>
                <a:gd name="connsiteY36" fmla="*/ 691706 h 1273472"/>
                <a:gd name="connsiteX37" fmla="*/ 245459 w 1256319"/>
                <a:gd name="connsiteY37" fmla="*/ 515303 h 1273472"/>
                <a:gd name="connsiteX38" fmla="*/ 173927 w 1256319"/>
                <a:gd name="connsiteY38" fmla="*/ 442246 h 1273472"/>
                <a:gd name="connsiteX39" fmla="*/ 135922 w 1256319"/>
                <a:gd name="connsiteY39" fmla="*/ 411480 h 1273472"/>
                <a:gd name="connsiteX40" fmla="*/ 63341 w 1256319"/>
                <a:gd name="connsiteY40" fmla="*/ 288989 h 1273472"/>
                <a:gd name="connsiteX41" fmla="*/ 67151 w 1256319"/>
                <a:gd name="connsiteY41" fmla="*/ 170783 h 1273472"/>
                <a:gd name="connsiteX42" fmla="*/ 18002 w 1256319"/>
                <a:gd name="connsiteY42" fmla="*/ 52578 h 1273472"/>
                <a:gd name="connsiteX43" fmla="*/ 0 w 1256319"/>
                <a:gd name="connsiteY43" fmla="*/ 27146 h 1273472"/>
                <a:gd name="connsiteX44" fmla="*/ 81248 w 1256319"/>
                <a:gd name="connsiteY44" fmla="*/ 94869 h 127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56319" h="1273472">
                  <a:moveTo>
                    <a:pt x="81248" y="94869"/>
                  </a:moveTo>
                  <a:cubicBezTo>
                    <a:pt x="104299" y="120301"/>
                    <a:pt x="121348" y="148590"/>
                    <a:pt x="130302" y="181832"/>
                  </a:cubicBezTo>
                  <a:cubicBezTo>
                    <a:pt x="137065" y="206978"/>
                    <a:pt x="140875" y="232982"/>
                    <a:pt x="149066" y="257746"/>
                  </a:cubicBezTo>
                  <a:cubicBezTo>
                    <a:pt x="162020" y="296799"/>
                    <a:pt x="189167" y="329756"/>
                    <a:pt x="218885" y="357092"/>
                  </a:cubicBezTo>
                  <a:cubicBezTo>
                    <a:pt x="251650" y="387191"/>
                    <a:pt x="287941" y="413194"/>
                    <a:pt x="319564" y="444532"/>
                  </a:cubicBezTo>
                  <a:cubicBezTo>
                    <a:pt x="351854" y="476441"/>
                    <a:pt x="378333" y="514350"/>
                    <a:pt x="385382" y="559975"/>
                  </a:cubicBezTo>
                  <a:cubicBezTo>
                    <a:pt x="395002" y="621602"/>
                    <a:pt x="370808" y="682276"/>
                    <a:pt x="377285" y="743998"/>
                  </a:cubicBezTo>
                  <a:cubicBezTo>
                    <a:pt x="379952" y="769334"/>
                    <a:pt x="388049" y="795909"/>
                    <a:pt x="406622" y="814197"/>
                  </a:cubicBezTo>
                  <a:cubicBezTo>
                    <a:pt x="430435" y="837629"/>
                    <a:pt x="465201" y="839819"/>
                    <a:pt x="496729" y="841629"/>
                  </a:cubicBezTo>
                  <a:cubicBezTo>
                    <a:pt x="588359" y="846677"/>
                    <a:pt x="665226" y="903732"/>
                    <a:pt x="713042" y="979646"/>
                  </a:cubicBezTo>
                  <a:cubicBezTo>
                    <a:pt x="749237" y="1037082"/>
                    <a:pt x="771811" y="1103757"/>
                    <a:pt x="819436" y="1153668"/>
                  </a:cubicBezTo>
                  <a:cubicBezTo>
                    <a:pt x="876205" y="1213009"/>
                    <a:pt x="946499" y="1163574"/>
                    <a:pt x="995077" y="1120616"/>
                  </a:cubicBezTo>
                  <a:cubicBezTo>
                    <a:pt x="1033843" y="1086326"/>
                    <a:pt x="1054513" y="1051179"/>
                    <a:pt x="1065562" y="1031748"/>
                  </a:cubicBezTo>
                  <a:cubicBezTo>
                    <a:pt x="1098137" y="974789"/>
                    <a:pt x="1108043" y="923639"/>
                    <a:pt x="1110806" y="907923"/>
                  </a:cubicBezTo>
                  <a:cubicBezTo>
                    <a:pt x="1126903" y="815054"/>
                    <a:pt x="1091851" y="799719"/>
                    <a:pt x="1109853" y="722186"/>
                  </a:cubicBezTo>
                  <a:cubicBezTo>
                    <a:pt x="1126998" y="648557"/>
                    <a:pt x="1162526" y="645414"/>
                    <a:pt x="1158526" y="594836"/>
                  </a:cubicBezTo>
                  <a:cubicBezTo>
                    <a:pt x="1153382" y="529019"/>
                    <a:pt x="1088803" y="478346"/>
                    <a:pt x="1060799" y="456438"/>
                  </a:cubicBezTo>
                  <a:cubicBezTo>
                    <a:pt x="1010793" y="417195"/>
                    <a:pt x="996410" y="429197"/>
                    <a:pt x="967645" y="394144"/>
                  </a:cubicBezTo>
                  <a:cubicBezTo>
                    <a:pt x="937927" y="358045"/>
                    <a:pt x="923925" y="311182"/>
                    <a:pt x="918782" y="265367"/>
                  </a:cubicBezTo>
                  <a:cubicBezTo>
                    <a:pt x="916305" y="242983"/>
                    <a:pt x="918877" y="219837"/>
                    <a:pt x="914781" y="197930"/>
                  </a:cubicBezTo>
                  <a:cubicBezTo>
                    <a:pt x="910018" y="172307"/>
                    <a:pt x="903351" y="147542"/>
                    <a:pt x="892302" y="123825"/>
                  </a:cubicBezTo>
                  <a:cubicBezTo>
                    <a:pt x="869156" y="74295"/>
                    <a:pt x="829342" y="31909"/>
                    <a:pt x="783241" y="286"/>
                  </a:cubicBezTo>
                  <a:cubicBezTo>
                    <a:pt x="783622" y="191"/>
                    <a:pt x="784098" y="95"/>
                    <a:pt x="784574" y="0"/>
                  </a:cubicBezTo>
                  <a:cubicBezTo>
                    <a:pt x="790289" y="1524"/>
                    <a:pt x="795909" y="3239"/>
                    <a:pt x="801529" y="4953"/>
                  </a:cubicBezTo>
                  <a:cubicBezTo>
                    <a:pt x="880682" y="35338"/>
                    <a:pt x="946785" y="96298"/>
                    <a:pt x="982123" y="173641"/>
                  </a:cubicBezTo>
                  <a:cubicBezTo>
                    <a:pt x="1002506" y="218313"/>
                    <a:pt x="1005364" y="269748"/>
                    <a:pt x="1029462" y="312611"/>
                  </a:cubicBezTo>
                  <a:cubicBezTo>
                    <a:pt x="1052322" y="353378"/>
                    <a:pt x="1089565" y="383477"/>
                    <a:pt x="1125474" y="412433"/>
                  </a:cubicBezTo>
                  <a:cubicBezTo>
                    <a:pt x="1189673" y="464153"/>
                    <a:pt x="1268539" y="532448"/>
                    <a:pt x="1254728" y="624650"/>
                  </a:cubicBezTo>
                  <a:cubicBezTo>
                    <a:pt x="1247775" y="670751"/>
                    <a:pt x="1212247" y="706088"/>
                    <a:pt x="1203008" y="750665"/>
                  </a:cubicBezTo>
                  <a:cubicBezTo>
                    <a:pt x="1185386" y="835819"/>
                    <a:pt x="1209961" y="855345"/>
                    <a:pt x="1199579" y="944690"/>
                  </a:cubicBezTo>
                  <a:cubicBezTo>
                    <a:pt x="1184148" y="1077182"/>
                    <a:pt x="1103090" y="1164336"/>
                    <a:pt x="1084517" y="1183386"/>
                  </a:cubicBezTo>
                  <a:cubicBezTo>
                    <a:pt x="1051655" y="1217105"/>
                    <a:pt x="1013841" y="1255871"/>
                    <a:pt x="952309" y="1269111"/>
                  </a:cubicBezTo>
                  <a:cubicBezTo>
                    <a:pt x="836962" y="1293876"/>
                    <a:pt x="740569" y="1205579"/>
                    <a:pt x="725614" y="1194816"/>
                  </a:cubicBezTo>
                  <a:cubicBezTo>
                    <a:pt x="684276" y="1165003"/>
                    <a:pt x="659225" y="1120521"/>
                    <a:pt x="638366" y="1075182"/>
                  </a:cubicBezTo>
                  <a:cubicBezTo>
                    <a:pt x="620839" y="1037273"/>
                    <a:pt x="613029" y="983647"/>
                    <a:pt x="574262" y="962882"/>
                  </a:cubicBezTo>
                  <a:cubicBezTo>
                    <a:pt x="542639" y="945832"/>
                    <a:pt x="506444" y="942404"/>
                    <a:pt x="471583" y="936593"/>
                  </a:cubicBezTo>
                  <a:cubicBezTo>
                    <a:pt x="356330" y="917639"/>
                    <a:pt x="255937" y="815054"/>
                    <a:pt x="264319" y="691706"/>
                  </a:cubicBezTo>
                  <a:cubicBezTo>
                    <a:pt x="268415" y="631031"/>
                    <a:pt x="281750" y="569214"/>
                    <a:pt x="245459" y="515303"/>
                  </a:cubicBezTo>
                  <a:cubicBezTo>
                    <a:pt x="226219" y="486823"/>
                    <a:pt x="200215" y="463868"/>
                    <a:pt x="173927" y="442246"/>
                  </a:cubicBezTo>
                  <a:cubicBezTo>
                    <a:pt x="161449" y="431959"/>
                    <a:pt x="147828" y="422339"/>
                    <a:pt x="135922" y="411480"/>
                  </a:cubicBezTo>
                  <a:cubicBezTo>
                    <a:pt x="100775" y="379286"/>
                    <a:pt x="67913" y="338042"/>
                    <a:pt x="63341" y="288989"/>
                  </a:cubicBezTo>
                  <a:cubicBezTo>
                    <a:pt x="59627" y="249555"/>
                    <a:pt x="69723" y="210217"/>
                    <a:pt x="67151" y="170783"/>
                  </a:cubicBezTo>
                  <a:cubicBezTo>
                    <a:pt x="64198" y="126016"/>
                    <a:pt x="42481" y="89154"/>
                    <a:pt x="18002" y="52578"/>
                  </a:cubicBezTo>
                  <a:cubicBezTo>
                    <a:pt x="12192" y="43910"/>
                    <a:pt x="6191" y="35433"/>
                    <a:pt x="0" y="27146"/>
                  </a:cubicBezTo>
                  <a:cubicBezTo>
                    <a:pt x="29623" y="46672"/>
                    <a:pt x="57340" y="68389"/>
                    <a:pt x="81248" y="94869"/>
                  </a:cubicBezTo>
                  <a:close/>
                </a:path>
              </a:pathLst>
            </a:custGeom>
            <a:solidFill>
              <a:srgbClr val="FF7B7B"/>
            </a:solidFill>
            <a:ln w="9525" cap="flat">
              <a:noFill/>
              <a:prstDash val="solid"/>
              <a:miter/>
            </a:ln>
          </p:spPr>
          <p:txBody>
            <a:bodyPr rtlCol="0" anchor="ctr"/>
            <a:lstStyle/>
            <a:p>
              <a:endParaRPr lang="es-HN"/>
            </a:p>
          </p:txBody>
        </p:sp>
        <p:sp>
          <p:nvSpPr>
            <p:cNvPr id="48" name="Forma libre: forma 47">
              <a:extLst>
                <a:ext uri="{FF2B5EF4-FFF2-40B4-BE49-F238E27FC236}">
                  <a16:creationId xmlns:a16="http://schemas.microsoft.com/office/drawing/2014/main" id="{17303998-C724-4943-BFAA-39072FEBE288}"/>
                </a:ext>
              </a:extLst>
            </p:cNvPr>
            <p:cNvSpPr/>
            <p:nvPr/>
          </p:nvSpPr>
          <p:spPr>
            <a:xfrm>
              <a:off x="2184350" y="3833934"/>
              <a:ext cx="372857" cy="980262"/>
            </a:xfrm>
            <a:custGeom>
              <a:avLst/>
              <a:gdLst>
                <a:gd name="connsiteX0" fmla="*/ 183071 w 372857"/>
                <a:gd name="connsiteY0" fmla="*/ 348806 h 980262"/>
                <a:gd name="connsiteX1" fmla="*/ 176308 w 372857"/>
                <a:gd name="connsiteY1" fmla="*/ 318707 h 980262"/>
                <a:gd name="connsiteX2" fmla="*/ 167735 w 372857"/>
                <a:gd name="connsiteY2" fmla="*/ 283845 h 980262"/>
                <a:gd name="connsiteX3" fmla="*/ 65913 w 372857"/>
                <a:gd name="connsiteY3" fmla="*/ 133922 h 980262"/>
                <a:gd name="connsiteX4" fmla="*/ 15716 w 372857"/>
                <a:gd name="connsiteY4" fmla="*/ 58483 h 980262"/>
                <a:gd name="connsiteX5" fmla="*/ 0 w 372857"/>
                <a:gd name="connsiteY5" fmla="*/ 0 h 980262"/>
                <a:gd name="connsiteX6" fmla="*/ 159639 w 372857"/>
                <a:gd name="connsiteY6" fmla="*/ 133731 h 980262"/>
                <a:gd name="connsiteX7" fmla="*/ 277082 w 372857"/>
                <a:gd name="connsiteY7" fmla="*/ 287750 h 980262"/>
                <a:gd name="connsiteX8" fmla="*/ 288608 w 372857"/>
                <a:gd name="connsiteY8" fmla="*/ 390430 h 980262"/>
                <a:gd name="connsiteX9" fmla="*/ 250793 w 372857"/>
                <a:gd name="connsiteY9" fmla="*/ 510254 h 980262"/>
                <a:gd name="connsiteX10" fmla="*/ 234601 w 372857"/>
                <a:gd name="connsiteY10" fmla="*/ 571691 h 980262"/>
                <a:gd name="connsiteX11" fmla="*/ 247174 w 372857"/>
                <a:gd name="connsiteY11" fmla="*/ 624459 h 980262"/>
                <a:gd name="connsiteX12" fmla="*/ 311658 w 372857"/>
                <a:gd name="connsiteY12" fmla="*/ 716947 h 980262"/>
                <a:gd name="connsiteX13" fmla="*/ 348234 w 372857"/>
                <a:gd name="connsiteY13" fmla="*/ 792194 h 980262"/>
                <a:gd name="connsiteX14" fmla="*/ 372618 w 372857"/>
                <a:gd name="connsiteY14" fmla="*/ 880205 h 980262"/>
                <a:gd name="connsiteX15" fmla="*/ 333661 w 372857"/>
                <a:gd name="connsiteY15" fmla="*/ 971360 h 980262"/>
                <a:gd name="connsiteX16" fmla="*/ 277273 w 372857"/>
                <a:gd name="connsiteY16" fmla="*/ 974217 h 980262"/>
                <a:gd name="connsiteX17" fmla="*/ 246698 w 372857"/>
                <a:gd name="connsiteY17" fmla="*/ 923830 h 980262"/>
                <a:gd name="connsiteX18" fmla="*/ 248888 w 372857"/>
                <a:gd name="connsiteY18" fmla="*/ 839057 h 980262"/>
                <a:gd name="connsiteX19" fmla="*/ 184214 w 372857"/>
                <a:gd name="connsiteY19" fmla="*/ 706755 h 980262"/>
                <a:gd name="connsiteX20" fmla="*/ 136779 w 372857"/>
                <a:gd name="connsiteY20" fmla="*/ 605885 h 980262"/>
                <a:gd name="connsiteX21" fmla="*/ 151829 w 372857"/>
                <a:gd name="connsiteY21" fmla="*/ 485489 h 980262"/>
                <a:gd name="connsiteX22" fmla="*/ 183071 w 372857"/>
                <a:gd name="connsiteY22" fmla="*/ 348806 h 98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2857" h="980262">
                  <a:moveTo>
                    <a:pt x="183071" y="348806"/>
                  </a:moveTo>
                  <a:cubicBezTo>
                    <a:pt x="181737" y="338519"/>
                    <a:pt x="179356" y="328517"/>
                    <a:pt x="176308" y="318707"/>
                  </a:cubicBezTo>
                  <a:cubicBezTo>
                    <a:pt x="174689" y="306896"/>
                    <a:pt x="171831" y="295275"/>
                    <a:pt x="167735" y="283845"/>
                  </a:cubicBezTo>
                  <a:cubicBezTo>
                    <a:pt x="147161" y="226028"/>
                    <a:pt x="103727" y="180784"/>
                    <a:pt x="65913" y="133922"/>
                  </a:cubicBezTo>
                  <a:cubicBezTo>
                    <a:pt x="46958" y="110490"/>
                    <a:pt x="28861" y="85820"/>
                    <a:pt x="15716" y="58483"/>
                  </a:cubicBezTo>
                  <a:cubicBezTo>
                    <a:pt x="6668" y="39624"/>
                    <a:pt x="2096" y="20002"/>
                    <a:pt x="0" y="0"/>
                  </a:cubicBezTo>
                  <a:cubicBezTo>
                    <a:pt x="34671" y="62293"/>
                    <a:pt x="105918" y="90964"/>
                    <a:pt x="159639" y="133731"/>
                  </a:cubicBezTo>
                  <a:cubicBezTo>
                    <a:pt x="210407" y="174117"/>
                    <a:pt x="255175" y="225838"/>
                    <a:pt x="277082" y="287750"/>
                  </a:cubicBezTo>
                  <a:cubicBezTo>
                    <a:pt x="288703" y="320707"/>
                    <a:pt x="292513" y="355663"/>
                    <a:pt x="288608" y="390430"/>
                  </a:cubicBezTo>
                  <a:cubicBezTo>
                    <a:pt x="283750" y="432911"/>
                    <a:pt x="267557" y="471392"/>
                    <a:pt x="250793" y="510254"/>
                  </a:cubicBezTo>
                  <a:cubicBezTo>
                    <a:pt x="242411" y="529685"/>
                    <a:pt x="234791" y="550259"/>
                    <a:pt x="234601" y="571691"/>
                  </a:cubicBezTo>
                  <a:cubicBezTo>
                    <a:pt x="234506" y="589979"/>
                    <a:pt x="239554" y="607981"/>
                    <a:pt x="247174" y="624459"/>
                  </a:cubicBezTo>
                  <a:cubicBezTo>
                    <a:pt x="262985" y="658940"/>
                    <a:pt x="289084" y="686848"/>
                    <a:pt x="311658" y="716947"/>
                  </a:cubicBezTo>
                  <a:cubicBezTo>
                    <a:pt x="329089" y="740093"/>
                    <a:pt x="338995" y="765334"/>
                    <a:pt x="348234" y="792194"/>
                  </a:cubicBezTo>
                  <a:cubicBezTo>
                    <a:pt x="358331" y="821531"/>
                    <a:pt x="370904" y="848678"/>
                    <a:pt x="372618" y="880205"/>
                  </a:cubicBezTo>
                  <a:cubicBezTo>
                    <a:pt x="374523" y="914972"/>
                    <a:pt x="365379" y="952214"/>
                    <a:pt x="333661" y="971360"/>
                  </a:cubicBezTo>
                  <a:cubicBezTo>
                    <a:pt x="316802" y="981551"/>
                    <a:pt x="294513" y="983647"/>
                    <a:pt x="277273" y="974217"/>
                  </a:cubicBezTo>
                  <a:cubicBezTo>
                    <a:pt x="259366" y="964406"/>
                    <a:pt x="249269" y="944023"/>
                    <a:pt x="246698" y="923830"/>
                  </a:cubicBezTo>
                  <a:cubicBezTo>
                    <a:pt x="243078" y="895541"/>
                    <a:pt x="252032" y="867632"/>
                    <a:pt x="248888" y="839057"/>
                  </a:cubicBezTo>
                  <a:cubicBezTo>
                    <a:pt x="243173" y="787813"/>
                    <a:pt x="212979" y="747236"/>
                    <a:pt x="184214" y="706755"/>
                  </a:cubicBezTo>
                  <a:cubicBezTo>
                    <a:pt x="162592" y="676275"/>
                    <a:pt x="146399" y="641985"/>
                    <a:pt x="136779" y="605885"/>
                  </a:cubicBezTo>
                  <a:cubicBezTo>
                    <a:pt x="125254" y="562737"/>
                    <a:pt x="135446" y="526447"/>
                    <a:pt x="151829" y="485489"/>
                  </a:cubicBezTo>
                  <a:cubicBezTo>
                    <a:pt x="169354" y="441293"/>
                    <a:pt x="189357" y="397478"/>
                    <a:pt x="183071" y="348806"/>
                  </a:cubicBezTo>
                  <a:close/>
                </a:path>
              </a:pathLst>
            </a:custGeom>
            <a:solidFill>
              <a:srgbClr val="DB6FFF"/>
            </a:solidFill>
            <a:ln w="9525" cap="flat">
              <a:noFill/>
              <a:prstDash val="solid"/>
              <a:miter/>
            </a:ln>
          </p:spPr>
          <p:txBody>
            <a:bodyPr rtlCol="0" anchor="ctr"/>
            <a:lstStyle/>
            <a:p>
              <a:endParaRPr lang="es-HN"/>
            </a:p>
          </p:txBody>
        </p:sp>
        <p:sp>
          <p:nvSpPr>
            <p:cNvPr id="49" name="Forma libre: forma 48">
              <a:extLst>
                <a:ext uri="{FF2B5EF4-FFF2-40B4-BE49-F238E27FC236}">
                  <a16:creationId xmlns:a16="http://schemas.microsoft.com/office/drawing/2014/main" id="{891D6D46-8EB6-4061-80DE-92FD8F25D3DD}"/>
                </a:ext>
              </a:extLst>
            </p:cNvPr>
            <p:cNvSpPr/>
            <p:nvPr/>
          </p:nvSpPr>
          <p:spPr>
            <a:xfrm>
              <a:off x="1540936" y="3594666"/>
              <a:ext cx="875020" cy="1289721"/>
            </a:xfrm>
            <a:custGeom>
              <a:avLst/>
              <a:gdLst>
                <a:gd name="connsiteX0" fmla="*/ 0 w 875020"/>
                <a:gd name="connsiteY0" fmla="*/ 0 h 1289721"/>
                <a:gd name="connsiteX1" fmla="*/ 132969 w 875020"/>
                <a:gd name="connsiteY1" fmla="*/ 123825 h 1289721"/>
                <a:gd name="connsiteX2" fmla="*/ 177260 w 875020"/>
                <a:gd name="connsiteY2" fmla="*/ 261461 h 1289721"/>
                <a:gd name="connsiteX3" fmla="*/ 183642 w 875020"/>
                <a:gd name="connsiteY3" fmla="*/ 400717 h 1289721"/>
                <a:gd name="connsiteX4" fmla="*/ 221456 w 875020"/>
                <a:gd name="connsiteY4" fmla="*/ 516446 h 1289721"/>
                <a:gd name="connsiteX5" fmla="*/ 294799 w 875020"/>
                <a:gd name="connsiteY5" fmla="*/ 619887 h 1289721"/>
                <a:gd name="connsiteX6" fmla="*/ 403098 w 875020"/>
                <a:gd name="connsiteY6" fmla="*/ 695230 h 1289721"/>
                <a:gd name="connsiteX7" fmla="*/ 633127 w 875020"/>
                <a:gd name="connsiteY7" fmla="*/ 858107 h 1289721"/>
                <a:gd name="connsiteX8" fmla="*/ 659987 w 875020"/>
                <a:gd name="connsiteY8" fmla="*/ 940689 h 1289721"/>
                <a:gd name="connsiteX9" fmla="*/ 666369 w 875020"/>
                <a:gd name="connsiteY9" fmla="*/ 1035939 h 1289721"/>
                <a:gd name="connsiteX10" fmla="*/ 827151 w 875020"/>
                <a:gd name="connsiteY10" fmla="*/ 1204817 h 1289721"/>
                <a:gd name="connsiteX11" fmla="*/ 873728 w 875020"/>
                <a:gd name="connsiteY11" fmla="*/ 1260539 h 1289721"/>
                <a:gd name="connsiteX12" fmla="*/ 838772 w 875020"/>
                <a:gd name="connsiteY12" fmla="*/ 1289304 h 1289721"/>
                <a:gd name="connsiteX13" fmla="*/ 788670 w 875020"/>
                <a:gd name="connsiteY13" fmla="*/ 1276826 h 1289721"/>
                <a:gd name="connsiteX14" fmla="*/ 669417 w 875020"/>
                <a:gd name="connsiteY14" fmla="*/ 1203579 h 1289721"/>
                <a:gd name="connsiteX15" fmla="*/ 570262 w 875020"/>
                <a:gd name="connsiteY15" fmla="*/ 1113282 h 1289721"/>
                <a:gd name="connsiteX16" fmla="*/ 524161 w 875020"/>
                <a:gd name="connsiteY16" fmla="*/ 984980 h 1289721"/>
                <a:gd name="connsiteX17" fmla="*/ 471392 w 875020"/>
                <a:gd name="connsiteY17" fmla="*/ 851440 h 1289721"/>
                <a:gd name="connsiteX18" fmla="*/ 223361 w 875020"/>
                <a:gd name="connsiteY18" fmla="*/ 680371 h 1289721"/>
                <a:gd name="connsiteX19" fmla="*/ 83534 w 875020"/>
                <a:gd name="connsiteY19" fmla="*/ 460629 h 1289721"/>
                <a:gd name="connsiteX20" fmla="*/ 101156 w 875020"/>
                <a:gd name="connsiteY20" fmla="*/ 334328 h 1289721"/>
                <a:gd name="connsiteX21" fmla="*/ 62579 w 875020"/>
                <a:gd name="connsiteY21" fmla="*/ 106585 h 1289721"/>
                <a:gd name="connsiteX22" fmla="*/ 0 w 875020"/>
                <a:gd name="connsiteY22" fmla="*/ 0 h 12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5020" h="1289721">
                  <a:moveTo>
                    <a:pt x="0" y="0"/>
                  </a:moveTo>
                  <a:cubicBezTo>
                    <a:pt x="37814" y="19812"/>
                    <a:pt x="94107" y="57436"/>
                    <a:pt x="132969" y="123825"/>
                  </a:cubicBezTo>
                  <a:cubicBezTo>
                    <a:pt x="157544" y="165735"/>
                    <a:pt x="171641" y="213360"/>
                    <a:pt x="177260" y="261461"/>
                  </a:cubicBezTo>
                  <a:cubicBezTo>
                    <a:pt x="182785" y="308229"/>
                    <a:pt x="175165" y="354330"/>
                    <a:pt x="183642" y="400717"/>
                  </a:cubicBezTo>
                  <a:cubicBezTo>
                    <a:pt x="194501" y="459962"/>
                    <a:pt x="214313" y="501682"/>
                    <a:pt x="221456" y="516446"/>
                  </a:cubicBezTo>
                  <a:cubicBezTo>
                    <a:pt x="240030" y="554641"/>
                    <a:pt x="264890" y="589788"/>
                    <a:pt x="294799" y="619887"/>
                  </a:cubicBezTo>
                  <a:cubicBezTo>
                    <a:pt x="327374" y="652748"/>
                    <a:pt x="363855" y="672370"/>
                    <a:pt x="403098" y="695230"/>
                  </a:cubicBezTo>
                  <a:cubicBezTo>
                    <a:pt x="479869" y="740093"/>
                    <a:pt x="582549" y="781240"/>
                    <a:pt x="633127" y="858107"/>
                  </a:cubicBezTo>
                  <a:cubicBezTo>
                    <a:pt x="649510" y="882968"/>
                    <a:pt x="657130" y="911257"/>
                    <a:pt x="659987" y="940689"/>
                  </a:cubicBezTo>
                  <a:cubicBezTo>
                    <a:pt x="663035" y="972312"/>
                    <a:pt x="660273" y="1004602"/>
                    <a:pt x="666369" y="1035939"/>
                  </a:cubicBezTo>
                  <a:cubicBezTo>
                    <a:pt x="682371" y="1118426"/>
                    <a:pt x="757142" y="1169670"/>
                    <a:pt x="827151" y="1204817"/>
                  </a:cubicBezTo>
                  <a:cubicBezTo>
                    <a:pt x="849344" y="1215962"/>
                    <a:pt x="881920" y="1229201"/>
                    <a:pt x="873728" y="1260539"/>
                  </a:cubicBezTo>
                  <a:cubicBezTo>
                    <a:pt x="869632" y="1276255"/>
                    <a:pt x="854297" y="1287304"/>
                    <a:pt x="838772" y="1289304"/>
                  </a:cubicBezTo>
                  <a:cubicBezTo>
                    <a:pt x="821150" y="1291590"/>
                    <a:pt x="804291" y="1284065"/>
                    <a:pt x="788670" y="1276826"/>
                  </a:cubicBezTo>
                  <a:cubicBezTo>
                    <a:pt x="746284" y="1257110"/>
                    <a:pt x="706755" y="1231583"/>
                    <a:pt x="669417" y="1203579"/>
                  </a:cubicBezTo>
                  <a:cubicBezTo>
                    <a:pt x="633889" y="1176909"/>
                    <a:pt x="596932" y="1149191"/>
                    <a:pt x="570262" y="1113282"/>
                  </a:cubicBezTo>
                  <a:cubicBezTo>
                    <a:pt x="541592" y="1074611"/>
                    <a:pt x="530352" y="1032034"/>
                    <a:pt x="524161" y="984980"/>
                  </a:cubicBezTo>
                  <a:cubicBezTo>
                    <a:pt x="517684" y="936308"/>
                    <a:pt x="503682" y="890207"/>
                    <a:pt x="471392" y="851440"/>
                  </a:cubicBezTo>
                  <a:cubicBezTo>
                    <a:pt x="405670" y="772478"/>
                    <a:pt x="306229" y="736854"/>
                    <a:pt x="223361" y="680371"/>
                  </a:cubicBezTo>
                  <a:cubicBezTo>
                    <a:pt x="149162" y="629793"/>
                    <a:pt x="82868" y="555403"/>
                    <a:pt x="83534" y="460629"/>
                  </a:cubicBezTo>
                  <a:cubicBezTo>
                    <a:pt x="83820" y="417862"/>
                    <a:pt x="95250" y="376428"/>
                    <a:pt x="101156" y="334328"/>
                  </a:cubicBezTo>
                  <a:cubicBezTo>
                    <a:pt x="111633" y="258794"/>
                    <a:pt x="93154" y="175831"/>
                    <a:pt x="62579" y="106585"/>
                  </a:cubicBezTo>
                  <a:cubicBezTo>
                    <a:pt x="50006" y="78010"/>
                    <a:pt x="30385" y="40386"/>
                    <a:pt x="0" y="0"/>
                  </a:cubicBezTo>
                  <a:close/>
                </a:path>
              </a:pathLst>
            </a:custGeom>
            <a:solidFill>
              <a:srgbClr val="73577A"/>
            </a:solidFill>
            <a:ln w="9525" cap="flat">
              <a:noFill/>
              <a:prstDash val="solid"/>
              <a:miter/>
            </a:ln>
          </p:spPr>
          <p:txBody>
            <a:bodyPr rtlCol="0" anchor="ctr"/>
            <a:lstStyle/>
            <a:p>
              <a:endParaRPr lang="es-HN"/>
            </a:p>
          </p:txBody>
        </p:sp>
        <p:sp>
          <p:nvSpPr>
            <p:cNvPr id="50" name="Forma libre: forma 49">
              <a:extLst>
                <a:ext uri="{FF2B5EF4-FFF2-40B4-BE49-F238E27FC236}">
                  <a16:creationId xmlns:a16="http://schemas.microsoft.com/office/drawing/2014/main" id="{73C7A3B7-33E4-4CCD-9324-70808F32EA63}"/>
                </a:ext>
              </a:extLst>
            </p:cNvPr>
            <p:cNvSpPr/>
            <p:nvPr/>
          </p:nvSpPr>
          <p:spPr>
            <a:xfrm>
              <a:off x="1833354" y="3777450"/>
              <a:ext cx="630540" cy="1071904"/>
            </a:xfrm>
            <a:custGeom>
              <a:avLst/>
              <a:gdLst>
                <a:gd name="connsiteX0" fmla="*/ 4667 w 630540"/>
                <a:gd name="connsiteY0" fmla="*/ 28099 h 1071904"/>
                <a:gd name="connsiteX1" fmla="*/ 14001 w 630540"/>
                <a:gd name="connsiteY1" fmla="*/ 0 h 1071904"/>
                <a:gd name="connsiteX2" fmla="*/ 31527 w 630540"/>
                <a:gd name="connsiteY2" fmla="*/ 58483 h 1071904"/>
                <a:gd name="connsiteX3" fmla="*/ 69818 w 630540"/>
                <a:gd name="connsiteY3" fmla="*/ 112586 h 1071904"/>
                <a:gd name="connsiteX4" fmla="*/ 186213 w 630540"/>
                <a:gd name="connsiteY4" fmla="*/ 324136 h 1071904"/>
                <a:gd name="connsiteX5" fmla="*/ 194405 w 630540"/>
                <a:gd name="connsiteY5" fmla="*/ 438150 h 1071904"/>
                <a:gd name="connsiteX6" fmla="*/ 231647 w 630540"/>
                <a:gd name="connsiteY6" fmla="*/ 541211 h 1071904"/>
                <a:gd name="connsiteX7" fmla="*/ 294322 w 630540"/>
                <a:gd name="connsiteY7" fmla="*/ 651415 h 1071904"/>
                <a:gd name="connsiteX8" fmla="*/ 510635 w 630540"/>
                <a:gd name="connsiteY8" fmla="*/ 821817 h 1071904"/>
                <a:gd name="connsiteX9" fmla="*/ 600075 w 630540"/>
                <a:gd name="connsiteY9" fmla="*/ 911543 h 1071904"/>
                <a:gd name="connsiteX10" fmla="*/ 630174 w 630540"/>
                <a:gd name="connsiteY10" fmla="*/ 1021175 h 1071904"/>
                <a:gd name="connsiteX11" fmla="*/ 607504 w 630540"/>
                <a:gd name="connsiteY11" fmla="*/ 1066419 h 1071904"/>
                <a:gd name="connsiteX12" fmla="*/ 564451 w 630540"/>
                <a:gd name="connsiteY12" fmla="*/ 1059371 h 1071904"/>
                <a:gd name="connsiteX13" fmla="*/ 468344 w 630540"/>
                <a:gd name="connsiteY13" fmla="*/ 894207 h 1071904"/>
                <a:gd name="connsiteX14" fmla="*/ 253174 w 630540"/>
                <a:gd name="connsiteY14" fmla="*/ 707612 h 1071904"/>
                <a:gd name="connsiteX15" fmla="*/ 128492 w 630540"/>
                <a:gd name="connsiteY15" fmla="*/ 471297 h 1071904"/>
                <a:gd name="connsiteX16" fmla="*/ 107918 w 630540"/>
                <a:gd name="connsiteY16" fmla="*/ 358997 h 1071904"/>
                <a:gd name="connsiteX17" fmla="*/ 93821 w 630540"/>
                <a:gd name="connsiteY17" fmla="*/ 247079 h 1071904"/>
                <a:gd name="connsiteX18" fmla="*/ 51244 w 630540"/>
                <a:gd name="connsiteY18" fmla="*/ 183356 h 1071904"/>
                <a:gd name="connsiteX19" fmla="*/ 95 w 630540"/>
                <a:gd name="connsiteY19" fmla="*/ 58198 h 1071904"/>
                <a:gd name="connsiteX20" fmla="*/ 4667 w 630540"/>
                <a:gd name="connsiteY20" fmla="*/ 28099 h 107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0540" h="1071904">
                  <a:moveTo>
                    <a:pt x="4667" y="28099"/>
                  </a:moveTo>
                  <a:cubicBezTo>
                    <a:pt x="7143" y="18478"/>
                    <a:pt x="10382" y="9144"/>
                    <a:pt x="14001" y="0"/>
                  </a:cubicBezTo>
                  <a:cubicBezTo>
                    <a:pt x="8953" y="12954"/>
                    <a:pt x="25908" y="46863"/>
                    <a:pt x="31527" y="58483"/>
                  </a:cubicBezTo>
                  <a:cubicBezTo>
                    <a:pt x="40957" y="78105"/>
                    <a:pt x="56483" y="95155"/>
                    <a:pt x="69818" y="112586"/>
                  </a:cubicBezTo>
                  <a:cubicBezTo>
                    <a:pt x="118395" y="176403"/>
                    <a:pt x="182499" y="239363"/>
                    <a:pt x="186213" y="324136"/>
                  </a:cubicBezTo>
                  <a:cubicBezTo>
                    <a:pt x="187833" y="362236"/>
                    <a:pt x="188975" y="400336"/>
                    <a:pt x="194405" y="438150"/>
                  </a:cubicBezTo>
                  <a:cubicBezTo>
                    <a:pt x="199643" y="474917"/>
                    <a:pt x="216598" y="507492"/>
                    <a:pt x="231647" y="541211"/>
                  </a:cubicBezTo>
                  <a:cubicBezTo>
                    <a:pt x="248888" y="579882"/>
                    <a:pt x="269557" y="617030"/>
                    <a:pt x="294322" y="651415"/>
                  </a:cubicBezTo>
                  <a:cubicBezTo>
                    <a:pt x="350615" y="729520"/>
                    <a:pt x="432720" y="769144"/>
                    <a:pt x="510635" y="821817"/>
                  </a:cubicBezTo>
                  <a:cubicBezTo>
                    <a:pt x="545592" y="845439"/>
                    <a:pt x="578929" y="874490"/>
                    <a:pt x="600075" y="911543"/>
                  </a:cubicBezTo>
                  <a:cubicBezTo>
                    <a:pt x="618839" y="944213"/>
                    <a:pt x="633031" y="982218"/>
                    <a:pt x="630174" y="1021175"/>
                  </a:cubicBezTo>
                  <a:cubicBezTo>
                    <a:pt x="628745" y="1041178"/>
                    <a:pt x="626554" y="1057085"/>
                    <a:pt x="607504" y="1066419"/>
                  </a:cubicBezTo>
                  <a:cubicBezTo>
                    <a:pt x="594169" y="1072991"/>
                    <a:pt x="571500" y="1076706"/>
                    <a:pt x="564451" y="1059371"/>
                  </a:cubicBezTo>
                  <a:cubicBezTo>
                    <a:pt x="540353" y="1000030"/>
                    <a:pt x="515112" y="939546"/>
                    <a:pt x="468344" y="894207"/>
                  </a:cubicBezTo>
                  <a:cubicBezTo>
                    <a:pt x="399287" y="827437"/>
                    <a:pt x="315372" y="782479"/>
                    <a:pt x="253174" y="707612"/>
                  </a:cubicBezTo>
                  <a:cubicBezTo>
                    <a:pt x="195929" y="638556"/>
                    <a:pt x="153066" y="557594"/>
                    <a:pt x="128492" y="471297"/>
                  </a:cubicBezTo>
                  <a:cubicBezTo>
                    <a:pt x="118300" y="435483"/>
                    <a:pt x="112109" y="396716"/>
                    <a:pt x="107918" y="358997"/>
                  </a:cubicBezTo>
                  <a:cubicBezTo>
                    <a:pt x="103822" y="322517"/>
                    <a:pt x="106108" y="281750"/>
                    <a:pt x="93821" y="247079"/>
                  </a:cubicBezTo>
                  <a:cubicBezTo>
                    <a:pt x="85058" y="222218"/>
                    <a:pt x="66389" y="204311"/>
                    <a:pt x="51244" y="183356"/>
                  </a:cubicBezTo>
                  <a:cubicBezTo>
                    <a:pt x="28193" y="151638"/>
                    <a:pt x="-1905" y="99346"/>
                    <a:pt x="95" y="58198"/>
                  </a:cubicBezTo>
                  <a:cubicBezTo>
                    <a:pt x="476" y="48292"/>
                    <a:pt x="2000" y="38290"/>
                    <a:pt x="4667" y="28099"/>
                  </a:cubicBezTo>
                  <a:close/>
                </a:path>
              </a:pathLst>
            </a:custGeom>
            <a:solidFill>
              <a:srgbClr val="DB6FFF"/>
            </a:solidFill>
            <a:ln w="9525" cap="flat">
              <a:noFill/>
              <a:prstDash val="solid"/>
              <a:miter/>
            </a:ln>
          </p:spPr>
          <p:txBody>
            <a:bodyPr rtlCol="0" anchor="ctr"/>
            <a:lstStyle/>
            <a:p>
              <a:endParaRPr lang="es-HN"/>
            </a:p>
          </p:txBody>
        </p:sp>
        <p:sp>
          <p:nvSpPr>
            <p:cNvPr id="51" name="Forma libre: forma 50">
              <a:extLst>
                <a:ext uri="{FF2B5EF4-FFF2-40B4-BE49-F238E27FC236}">
                  <a16:creationId xmlns:a16="http://schemas.microsoft.com/office/drawing/2014/main" id="{977A35E5-7B13-4931-B52C-FFF8872CA089}"/>
                </a:ext>
              </a:extLst>
            </p:cNvPr>
            <p:cNvSpPr/>
            <p:nvPr/>
          </p:nvSpPr>
          <p:spPr>
            <a:xfrm>
              <a:off x="1899076" y="3608477"/>
              <a:ext cx="574563" cy="1196721"/>
            </a:xfrm>
            <a:custGeom>
              <a:avLst/>
              <a:gdLst>
                <a:gd name="connsiteX0" fmla="*/ 57817 w 574563"/>
                <a:gd name="connsiteY0" fmla="*/ 63532 h 1196721"/>
                <a:gd name="connsiteX1" fmla="*/ 0 w 574563"/>
                <a:gd name="connsiteY1" fmla="*/ 0 h 1196721"/>
                <a:gd name="connsiteX2" fmla="*/ 63341 w 574563"/>
                <a:gd name="connsiteY2" fmla="*/ 31909 h 1196721"/>
                <a:gd name="connsiteX3" fmla="*/ 247079 w 574563"/>
                <a:gd name="connsiteY3" fmla="*/ 288131 h 1196721"/>
                <a:gd name="connsiteX4" fmla="*/ 249841 w 574563"/>
                <a:gd name="connsiteY4" fmla="*/ 455867 h 1196721"/>
                <a:gd name="connsiteX5" fmla="*/ 249841 w 574563"/>
                <a:gd name="connsiteY5" fmla="*/ 537686 h 1196721"/>
                <a:gd name="connsiteX6" fmla="*/ 265748 w 574563"/>
                <a:gd name="connsiteY6" fmla="*/ 585407 h 1196721"/>
                <a:gd name="connsiteX7" fmla="*/ 343186 w 574563"/>
                <a:gd name="connsiteY7" fmla="*/ 691991 h 1196721"/>
                <a:gd name="connsiteX8" fmla="*/ 521017 w 574563"/>
                <a:gd name="connsiteY8" fmla="*/ 897731 h 1196721"/>
                <a:gd name="connsiteX9" fmla="*/ 569119 w 574563"/>
                <a:gd name="connsiteY9" fmla="*/ 1043178 h 1196721"/>
                <a:gd name="connsiteX10" fmla="*/ 574262 w 574563"/>
                <a:gd name="connsiteY10" fmla="*/ 1120997 h 1196721"/>
                <a:gd name="connsiteX11" fmla="*/ 564071 w 574563"/>
                <a:gd name="connsiteY11" fmla="*/ 1192816 h 1196721"/>
                <a:gd name="connsiteX12" fmla="*/ 482727 w 574563"/>
                <a:gd name="connsiteY12" fmla="*/ 1140333 h 1196721"/>
                <a:gd name="connsiteX13" fmla="*/ 407861 w 574563"/>
                <a:gd name="connsiteY13" fmla="*/ 967264 h 1196721"/>
                <a:gd name="connsiteX14" fmla="*/ 362903 w 574563"/>
                <a:gd name="connsiteY14" fmla="*/ 837629 h 1196721"/>
                <a:gd name="connsiteX15" fmla="*/ 281464 w 574563"/>
                <a:gd name="connsiteY15" fmla="*/ 729234 h 1196721"/>
                <a:gd name="connsiteX16" fmla="*/ 161163 w 574563"/>
                <a:gd name="connsiteY16" fmla="*/ 549497 h 1196721"/>
                <a:gd name="connsiteX17" fmla="*/ 170879 w 574563"/>
                <a:gd name="connsiteY17" fmla="*/ 427101 h 1196721"/>
                <a:gd name="connsiteX18" fmla="*/ 175546 w 574563"/>
                <a:gd name="connsiteY18" fmla="*/ 313373 h 1196721"/>
                <a:gd name="connsiteX19" fmla="*/ 156115 w 574563"/>
                <a:gd name="connsiteY19" fmla="*/ 230505 h 1196721"/>
                <a:gd name="connsiteX20" fmla="*/ 120110 w 574563"/>
                <a:gd name="connsiteY20" fmla="*/ 146018 h 1196721"/>
                <a:gd name="connsiteX21" fmla="*/ 57817 w 574563"/>
                <a:gd name="connsiteY21" fmla="*/ 63532 h 119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563" h="1196721">
                  <a:moveTo>
                    <a:pt x="57817" y="63532"/>
                  </a:moveTo>
                  <a:cubicBezTo>
                    <a:pt x="39624" y="41339"/>
                    <a:pt x="20383" y="20098"/>
                    <a:pt x="0" y="0"/>
                  </a:cubicBezTo>
                  <a:cubicBezTo>
                    <a:pt x="21431" y="9906"/>
                    <a:pt x="42672" y="20193"/>
                    <a:pt x="63341" y="31909"/>
                  </a:cubicBezTo>
                  <a:cubicBezTo>
                    <a:pt x="157448" y="85249"/>
                    <a:pt x="230600" y="179261"/>
                    <a:pt x="247079" y="288131"/>
                  </a:cubicBezTo>
                  <a:cubicBezTo>
                    <a:pt x="254984" y="340614"/>
                    <a:pt x="262033" y="403193"/>
                    <a:pt x="249841" y="455867"/>
                  </a:cubicBezTo>
                  <a:cubicBezTo>
                    <a:pt x="247841" y="467582"/>
                    <a:pt x="242030" y="498634"/>
                    <a:pt x="249841" y="537686"/>
                  </a:cubicBezTo>
                  <a:cubicBezTo>
                    <a:pt x="253079" y="553879"/>
                    <a:pt x="258318" y="569786"/>
                    <a:pt x="265748" y="585407"/>
                  </a:cubicBezTo>
                  <a:cubicBezTo>
                    <a:pt x="284702" y="625412"/>
                    <a:pt x="312611" y="660178"/>
                    <a:pt x="343186" y="691991"/>
                  </a:cubicBezTo>
                  <a:cubicBezTo>
                    <a:pt x="406622" y="757904"/>
                    <a:pt x="477488" y="815531"/>
                    <a:pt x="521017" y="897731"/>
                  </a:cubicBezTo>
                  <a:cubicBezTo>
                    <a:pt x="545021" y="943070"/>
                    <a:pt x="561404" y="992410"/>
                    <a:pt x="569119" y="1043178"/>
                  </a:cubicBezTo>
                  <a:cubicBezTo>
                    <a:pt x="573024" y="1068896"/>
                    <a:pt x="574738" y="1094994"/>
                    <a:pt x="574262" y="1120997"/>
                  </a:cubicBezTo>
                  <a:cubicBezTo>
                    <a:pt x="573977" y="1137285"/>
                    <a:pt x="577882" y="1181767"/>
                    <a:pt x="564071" y="1192816"/>
                  </a:cubicBezTo>
                  <a:cubicBezTo>
                    <a:pt x="540163" y="1211866"/>
                    <a:pt x="495871" y="1155859"/>
                    <a:pt x="482727" y="1140333"/>
                  </a:cubicBezTo>
                  <a:cubicBezTo>
                    <a:pt x="441008" y="1090898"/>
                    <a:pt x="417671" y="1030796"/>
                    <a:pt x="407861" y="967264"/>
                  </a:cubicBezTo>
                  <a:cubicBezTo>
                    <a:pt x="400621" y="920401"/>
                    <a:pt x="387572" y="878396"/>
                    <a:pt x="362903" y="837629"/>
                  </a:cubicBezTo>
                  <a:cubicBezTo>
                    <a:pt x="339471" y="798862"/>
                    <a:pt x="310515" y="763905"/>
                    <a:pt x="281464" y="729234"/>
                  </a:cubicBezTo>
                  <a:cubicBezTo>
                    <a:pt x="235649" y="674656"/>
                    <a:pt x="187262" y="616649"/>
                    <a:pt x="161163" y="549497"/>
                  </a:cubicBezTo>
                  <a:cubicBezTo>
                    <a:pt x="146971" y="512921"/>
                    <a:pt x="163830" y="463487"/>
                    <a:pt x="170879" y="427101"/>
                  </a:cubicBezTo>
                  <a:cubicBezTo>
                    <a:pt x="178117" y="389668"/>
                    <a:pt x="179927" y="351282"/>
                    <a:pt x="175546" y="313373"/>
                  </a:cubicBezTo>
                  <a:cubicBezTo>
                    <a:pt x="172307" y="285369"/>
                    <a:pt x="165735" y="257366"/>
                    <a:pt x="156115" y="230505"/>
                  </a:cubicBezTo>
                  <a:cubicBezTo>
                    <a:pt x="145637" y="201359"/>
                    <a:pt x="136684" y="172403"/>
                    <a:pt x="120110" y="146018"/>
                  </a:cubicBezTo>
                  <a:cubicBezTo>
                    <a:pt x="101632" y="116777"/>
                    <a:pt x="79629" y="90107"/>
                    <a:pt x="57817" y="63532"/>
                  </a:cubicBezTo>
                  <a:close/>
                </a:path>
              </a:pathLst>
            </a:custGeom>
            <a:solidFill>
              <a:srgbClr val="73577A"/>
            </a:solidFill>
            <a:ln w="9525" cap="flat">
              <a:noFill/>
              <a:prstDash val="solid"/>
              <a:miter/>
            </a:ln>
          </p:spPr>
          <p:txBody>
            <a:bodyPr rtlCol="0" anchor="ctr"/>
            <a:lstStyle/>
            <a:p>
              <a:endParaRPr lang="es-HN"/>
            </a:p>
          </p:txBody>
        </p:sp>
        <p:sp>
          <p:nvSpPr>
            <p:cNvPr id="52" name="Forma libre: forma 51">
              <a:extLst>
                <a:ext uri="{FF2B5EF4-FFF2-40B4-BE49-F238E27FC236}">
                  <a16:creationId xmlns:a16="http://schemas.microsoft.com/office/drawing/2014/main" id="{65544855-600B-4AAA-A4FB-8BA6B3023195}"/>
                </a:ext>
              </a:extLst>
            </p:cNvPr>
            <p:cNvSpPr/>
            <p:nvPr/>
          </p:nvSpPr>
          <p:spPr>
            <a:xfrm>
              <a:off x="2346506" y="4883970"/>
              <a:ext cx="218063" cy="641871"/>
            </a:xfrm>
            <a:custGeom>
              <a:avLst/>
              <a:gdLst>
                <a:gd name="connsiteX0" fmla="*/ 46632 w 218063"/>
                <a:gd name="connsiteY0" fmla="*/ 13811 h 641871"/>
                <a:gd name="connsiteX1" fmla="*/ 96448 w 218063"/>
                <a:gd name="connsiteY1" fmla="*/ 0 h 641871"/>
                <a:gd name="connsiteX2" fmla="*/ 101401 w 218063"/>
                <a:gd name="connsiteY2" fmla="*/ 11430 h 641871"/>
                <a:gd name="connsiteX3" fmla="*/ 124166 w 218063"/>
                <a:gd name="connsiteY3" fmla="*/ 92678 h 641871"/>
                <a:gd name="connsiteX4" fmla="*/ 183221 w 218063"/>
                <a:gd name="connsiteY4" fmla="*/ 209455 h 641871"/>
                <a:gd name="connsiteX5" fmla="*/ 207605 w 218063"/>
                <a:gd name="connsiteY5" fmla="*/ 451580 h 641871"/>
                <a:gd name="connsiteX6" fmla="*/ 159027 w 218063"/>
                <a:gd name="connsiteY6" fmla="*/ 539115 h 641871"/>
                <a:gd name="connsiteX7" fmla="*/ 204842 w 218063"/>
                <a:gd name="connsiteY7" fmla="*/ 627031 h 641871"/>
                <a:gd name="connsiteX8" fmla="*/ 176267 w 218063"/>
                <a:gd name="connsiteY8" fmla="*/ 631603 h 641871"/>
                <a:gd name="connsiteX9" fmla="*/ 157313 w 218063"/>
                <a:gd name="connsiteY9" fmla="*/ 587407 h 641871"/>
                <a:gd name="connsiteX10" fmla="*/ 150931 w 218063"/>
                <a:gd name="connsiteY10" fmla="*/ 580930 h 641871"/>
                <a:gd name="connsiteX11" fmla="*/ 149788 w 218063"/>
                <a:gd name="connsiteY11" fmla="*/ 603695 h 641871"/>
                <a:gd name="connsiteX12" fmla="*/ 146835 w 218063"/>
                <a:gd name="connsiteY12" fmla="*/ 622078 h 641871"/>
                <a:gd name="connsiteX13" fmla="*/ 132071 w 218063"/>
                <a:gd name="connsiteY13" fmla="*/ 631317 h 641871"/>
                <a:gd name="connsiteX14" fmla="*/ 130738 w 218063"/>
                <a:gd name="connsiteY14" fmla="*/ 589693 h 641871"/>
                <a:gd name="connsiteX15" fmla="*/ 133310 w 218063"/>
                <a:gd name="connsiteY15" fmla="*/ 556546 h 641871"/>
                <a:gd name="connsiteX16" fmla="*/ 132453 w 218063"/>
                <a:gd name="connsiteY16" fmla="*/ 554260 h 641871"/>
                <a:gd name="connsiteX17" fmla="*/ 128166 w 218063"/>
                <a:gd name="connsiteY17" fmla="*/ 550735 h 641871"/>
                <a:gd name="connsiteX18" fmla="*/ 113974 w 218063"/>
                <a:gd name="connsiteY18" fmla="*/ 561975 h 641871"/>
                <a:gd name="connsiteX19" fmla="*/ 75779 w 218063"/>
                <a:gd name="connsiteY19" fmla="*/ 589312 h 641871"/>
                <a:gd name="connsiteX20" fmla="*/ 74636 w 218063"/>
                <a:gd name="connsiteY20" fmla="*/ 588169 h 641871"/>
                <a:gd name="connsiteX21" fmla="*/ 70826 w 218063"/>
                <a:gd name="connsiteY21" fmla="*/ 574834 h 641871"/>
                <a:gd name="connsiteX22" fmla="*/ 97115 w 218063"/>
                <a:gd name="connsiteY22" fmla="*/ 547878 h 641871"/>
                <a:gd name="connsiteX23" fmla="*/ 113593 w 218063"/>
                <a:gd name="connsiteY23" fmla="*/ 540068 h 641871"/>
                <a:gd name="connsiteX24" fmla="*/ 35488 w 218063"/>
                <a:gd name="connsiteY24" fmla="*/ 524256 h 641871"/>
                <a:gd name="connsiteX25" fmla="*/ 4436 w 218063"/>
                <a:gd name="connsiteY25" fmla="*/ 524732 h 641871"/>
                <a:gd name="connsiteX26" fmla="*/ 6437 w 218063"/>
                <a:gd name="connsiteY26" fmla="*/ 502158 h 641871"/>
                <a:gd name="connsiteX27" fmla="*/ 68635 w 218063"/>
                <a:gd name="connsiteY27" fmla="*/ 494729 h 641871"/>
                <a:gd name="connsiteX28" fmla="*/ 131595 w 218063"/>
                <a:gd name="connsiteY28" fmla="*/ 516826 h 641871"/>
                <a:gd name="connsiteX29" fmla="*/ 176649 w 218063"/>
                <a:gd name="connsiteY29" fmla="*/ 319468 h 641871"/>
                <a:gd name="connsiteX30" fmla="*/ 50061 w 218063"/>
                <a:gd name="connsiteY30" fmla="*/ 121063 h 641871"/>
                <a:gd name="connsiteX31" fmla="*/ 10152 w 218063"/>
                <a:gd name="connsiteY31" fmla="*/ 23813 h 641871"/>
                <a:gd name="connsiteX32" fmla="*/ 46632 w 218063"/>
                <a:gd name="connsiteY32" fmla="*/ 13811 h 6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8063" h="641871">
                  <a:moveTo>
                    <a:pt x="46632" y="13811"/>
                  </a:moveTo>
                  <a:cubicBezTo>
                    <a:pt x="63111" y="9144"/>
                    <a:pt x="79684" y="3810"/>
                    <a:pt x="96448" y="0"/>
                  </a:cubicBezTo>
                  <a:cubicBezTo>
                    <a:pt x="97972" y="3905"/>
                    <a:pt x="99591" y="7620"/>
                    <a:pt x="101401" y="11430"/>
                  </a:cubicBezTo>
                  <a:cubicBezTo>
                    <a:pt x="105211" y="39338"/>
                    <a:pt x="112926" y="66580"/>
                    <a:pt x="124166" y="92678"/>
                  </a:cubicBezTo>
                  <a:cubicBezTo>
                    <a:pt x="141406" y="132779"/>
                    <a:pt x="165028" y="169831"/>
                    <a:pt x="183221" y="209455"/>
                  </a:cubicBezTo>
                  <a:cubicBezTo>
                    <a:pt x="218082" y="285274"/>
                    <a:pt x="227893" y="370237"/>
                    <a:pt x="207605" y="451580"/>
                  </a:cubicBezTo>
                  <a:cubicBezTo>
                    <a:pt x="199890" y="482537"/>
                    <a:pt x="187793" y="521684"/>
                    <a:pt x="159027" y="539115"/>
                  </a:cubicBezTo>
                  <a:cubicBezTo>
                    <a:pt x="183792" y="562737"/>
                    <a:pt x="204938" y="594170"/>
                    <a:pt x="204842" y="627031"/>
                  </a:cubicBezTo>
                  <a:cubicBezTo>
                    <a:pt x="204842" y="642747"/>
                    <a:pt x="179125" y="648557"/>
                    <a:pt x="176267" y="631603"/>
                  </a:cubicBezTo>
                  <a:cubicBezTo>
                    <a:pt x="173600" y="615410"/>
                    <a:pt x="167600" y="600361"/>
                    <a:pt x="157313" y="587407"/>
                  </a:cubicBezTo>
                  <a:cubicBezTo>
                    <a:pt x="155408" y="585026"/>
                    <a:pt x="153217" y="582454"/>
                    <a:pt x="150931" y="580930"/>
                  </a:cubicBezTo>
                  <a:cubicBezTo>
                    <a:pt x="151979" y="588550"/>
                    <a:pt x="149978" y="595979"/>
                    <a:pt x="149788" y="603695"/>
                  </a:cubicBezTo>
                  <a:cubicBezTo>
                    <a:pt x="149598" y="609981"/>
                    <a:pt x="149502" y="616363"/>
                    <a:pt x="146835" y="622078"/>
                  </a:cubicBezTo>
                  <a:cubicBezTo>
                    <a:pt x="144168" y="627697"/>
                    <a:pt x="138167" y="632365"/>
                    <a:pt x="132071" y="631317"/>
                  </a:cubicBezTo>
                  <a:cubicBezTo>
                    <a:pt x="116070" y="628745"/>
                    <a:pt x="129690" y="598265"/>
                    <a:pt x="130738" y="589693"/>
                  </a:cubicBezTo>
                  <a:cubicBezTo>
                    <a:pt x="132071" y="578739"/>
                    <a:pt x="131214" y="567404"/>
                    <a:pt x="133310" y="556546"/>
                  </a:cubicBezTo>
                  <a:cubicBezTo>
                    <a:pt x="133024" y="555784"/>
                    <a:pt x="132738" y="555022"/>
                    <a:pt x="132453" y="554260"/>
                  </a:cubicBezTo>
                  <a:cubicBezTo>
                    <a:pt x="131024" y="553022"/>
                    <a:pt x="129595" y="551879"/>
                    <a:pt x="128166" y="550735"/>
                  </a:cubicBezTo>
                  <a:cubicBezTo>
                    <a:pt x="123404" y="554355"/>
                    <a:pt x="118451" y="557975"/>
                    <a:pt x="113974" y="561975"/>
                  </a:cubicBezTo>
                  <a:cubicBezTo>
                    <a:pt x="105116" y="569976"/>
                    <a:pt x="91495" y="605314"/>
                    <a:pt x="75779" y="589312"/>
                  </a:cubicBezTo>
                  <a:cubicBezTo>
                    <a:pt x="75398" y="588931"/>
                    <a:pt x="75017" y="588550"/>
                    <a:pt x="74636" y="588169"/>
                  </a:cubicBezTo>
                  <a:cubicBezTo>
                    <a:pt x="71397" y="584835"/>
                    <a:pt x="69302" y="579501"/>
                    <a:pt x="70826" y="574834"/>
                  </a:cubicBezTo>
                  <a:cubicBezTo>
                    <a:pt x="74541" y="563118"/>
                    <a:pt x="86732" y="553879"/>
                    <a:pt x="97115" y="547878"/>
                  </a:cubicBezTo>
                  <a:cubicBezTo>
                    <a:pt x="102258" y="544925"/>
                    <a:pt x="107783" y="542163"/>
                    <a:pt x="113593" y="540068"/>
                  </a:cubicBezTo>
                  <a:cubicBezTo>
                    <a:pt x="90542" y="525494"/>
                    <a:pt x="62349" y="520255"/>
                    <a:pt x="35488" y="524256"/>
                  </a:cubicBezTo>
                  <a:cubicBezTo>
                    <a:pt x="26344" y="525589"/>
                    <a:pt x="12437" y="532257"/>
                    <a:pt x="4436" y="524732"/>
                  </a:cubicBezTo>
                  <a:cubicBezTo>
                    <a:pt x="-2040" y="518636"/>
                    <a:pt x="-1469" y="506730"/>
                    <a:pt x="6437" y="502158"/>
                  </a:cubicBezTo>
                  <a:cubicBezTo>
                    <a:pt x="25296" y="491395"/>
                    <a:pt x="47870" y="493300"/>
                    <a:pt x="68635" y="494729"/>
                  </a:cubicBezTo>
                  <a:cubicBezTo>
                    <a:pt x="76065" y="495205"/>
                    <a:pt x="134834" y="512731"/>
                    <a:pt x="131595" y="516826"/>
                  </a:cubicBezTo>
                  <a:cubicBezTo>
                    <a:pt x="175506" y="462439"/>
                    <a:pt x="192365" y="387572"/>
                    <a:pt x="176649" y="319468"/>
                  </a:cubicBezTo>
                  <a:cubicBezTo>
                    <a:pt x="158170" y="239649"/>
                    <a:pt x="93495" y="186880"/>
                    <a:pt x="50061" y="121063"/>
                  </a:cubicBezTo>
                  <a:cubicBezTo>
                    <a:pt x="30535" y="91440"/>
                    <a:pt x="15390" y="58769"/>
                    <a:pt x="10152" y="23813"/>
                  </a:cubicBezTo>
                  <a:cubicBezTo>
                    <a:pt x="22344" y="20574"/>
                    <a:pt x="34536" y="17240"/>
                    <a:pt x="46632" y="13811"/>
                  </a:cubicBezTo>
                  <a:close/>
                </a:path>
              </a:pathLst>
            </a:custGeom>
            <a:solidFill>
              <a:srgbClr val="DB6FFF"/>
            </a:solidFill>
            <a:ln w="9525" cap="flat">
              <a:noFill/>
              <a:prstDash val="solid"/>
              <a:miter/>
            </a:ln>
          </p:spPr>
          <p:txBody>
            <a:bodyPr rtlCol="0" anchor="ctr"/>
            <a:lstStyle/>
            <a:p>
              <a:endParaRPr lang="es-HN"/>
            </a:p>
          </p:txBody>
        </p:sp>
        <p:sp>
          <p:nvSpPr>
            <p:cNvPr id="53" name="Forma libre: forma 52">
              <a:extLst>
                <a:ext uri="{FF2B5EF4-FFF2-40B4-BE49-F238E27FC236}">
                  <a16:creationId xmlns:a16="http://schemas.microsoft.com/office/drawing/2014/main" id="{F3AFFBDD-812F-4EF6-86C8-0C74E8D17B32}"/>
                </a:ext>
              </a:extLst>
            </p:cNvPr>
            <p:cNvSpPr/>
            <p:nvPr/>
          </p:nvSpPr>
          <p:spPr>
            <a:xfrm>
              <a:off x="1784681" y="3950520"/>
              <a:ext cx="713474" cy="826449"/>
            </a:xfrm>
            <a:custGeom>
              <a:avLst/>
              <a:gdLst>
                <a:gd name="connsiteX0" fmla="*/ 205740 w 713474"/>
                <a:gd name="connsiteY0" fmla="*/ 140779 h 826449"/>
                <a:gd name="connsiteX1" fmla="*/ 441388 w 713474"/>
                <a:gd name="connsiteY1" fmla="*/ 235744 h 826449"/>
                <a:gd name="connsiteX2" fmla="*/ 626745 w 713474"/>
                <a:gd name="connsiteY2" fmla="*/ 370523 h 826449"/>
                <a:gd name="connsiteX3" fmla="*/ 706469 w 713474"/>
                <a:gd name="connsiteY3" fmla="*/ 553212 h 826449"/>
                <a:gd name="connsiteX4" fmla="*/ 704469 w 713474"/>
                <a:gd name="connsiteY4" fmla="*/ 711899 h 826449"/>
                <a:gd name="connsiteX5" fmla="*/ 630555 w 713474"/>
                <a:gd name="connsiteY5" fmla="*/ 824389 h 826449"/>
                <a:gd name="connsiteX6" fmla="*/ 614839 w 713474"/>
                <a:gd name="connsiteY6" fmla="*/ 806958 h 826449"/>
                <a:gd name="connsiteX7" fmla="*/ 617220 w 713474"/>
                <a:gd name="connsiteY7" fmla="*/ 667893 h 826449"/>
                <a:gd name="connsiteX8" fmla="*/ 583311 w 713474"/>
                <a:gd name="connsiteY8" fmla="*/ 460724 h 826449"/>
                <a:gd name="connsiteX9" fmla="*/ 391668 w 713474"/>
                <a:gd name="connsiteY9" fmla="*/ 286893 h 826449"/>
                <a:gd name="connsiteX10" fmla="*/ 196310 w 713474"/>
                <a:gd name="connsiteY10" fmla="*/ 192310 h 826449"/>
                <a:gd name="connsiteX11" fmla="*/ 36290 w 713474"/>
                <a:gd name="connsiteY11" fmla="*/ 66008 h 826449"/>
                <a:gd name="connsiteX12" fmla="*/ 191 w 713474"/>
                <a:gd name="connsiteY12" fmla="*/ 762 h 826449"/>
                <a:gd name="connsiteX13" fmla="*/ 0 w 713474"/>
                <a:gd name="connsiteY13" fmla="*/ 0 h 826449"/>
                <a:gd name="connsiteX14" fmla="*/ 205740 w 713474"/>
                <a:gd name="connsiteY14" fmla="*/ 140779 h 8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3474" h="826449">
                  <a:moveTo>
                    <a:pt x="205740" y="140779"/>
                  </a:moveTo>
                  <a:cubicBezTo>
                    <a:pt x="282892" y="175736"/>
                    <a:pt x="364426" y="200120"/>
                    <a:pt x="441388" y="235744"/>
                  </a:cubicBezTo>
                  <a:cubicBezTo>
                    <a:pt x="511112" y="268034"/>
                    <a:pt x="578263" y="309848"/>
                    <a:pt x="626745" y="370523"/>
                  </a:cubicBezTo>
                  <a:cubicBezTo>
                    <a:pt x="668750" y="423196"/>
                    <a:pt x="694944" y="487013"/>
                    <a:pt x="706469" y="553212"/>
                  </a:cubicBezTo>
                  <a:cubicBezTo>
                    <a:pt x="715613" y="605504"/>
                    <a:pt x="716661" y="659892"/>
                    <a:pt x="704469" y="711899"/>
                  </a:cubicBezTo>
                  <a:cubicBezTo>
                    <a:pt x="698754" y="736092"/>
                    <a:pt x="668369" y="842486"/>
                    <a:pt x="630555" y="824389"/>
                  </a:cubicBezTo>
                  <a:cubicBezTo>
                    <a:pt x="623411" y="820960"/>
                    <a:pt x="618554" y="814007"/>
                    <a:pt x="614839" y="806958"/>
                  </a:cubicBezTo>
                  <a:cubicBezTo>
                    <a:pt x="592550" y="764000"/>
                    <a:pt x="606076" y="712089"/>
                    <a:pt x="617220" y="667893"/>
                  </a:cubicBezTo>
                  <a:cubicBezTo>
                    <a:pt x="635508" y="595217"/>
                    <a:pt x="624554" y="523018"/>
                    <a:pt x="583311" y="460724"/>
                  </a:cubicBezTo>
                  <a:cubicBezTo>
                    <a:pt x="535210" y="388048"/>
                    <a:pt x="466154" y="330898"/>
                    <a:pt x="391668" y="286893"/>
                  </a:cubicBezTo>
                  <a:cubicBezTo>
                    <a:pt x="329184" y="250031"/>
                    <a:pt x="260794" y="225171"/>
                    <a:pt x="196310" y="192310"/>
                  </a:cubicBezTo>
                  <a:cubicBezTo>
                    <a:pt x="134874" y="160972"/>
                    <a:pt x="81629" y="117920"/>
                    <a:pt x="36290" y="66008"/>
                  </a:cubicBezTo>
                  <a:cubicBezTo>
                    <a:pt x="19145" y="46482"/>
                    <a:pt x="7715" y="25622"/>
                    <a:pt x="191" y="762"/>
                  </a:cubicBezTo>
                  <a:cubicBezTo>
                    <a:pt x="95" y="476"/>
                    <a:pt x="95" y="286"/>
                    <a:pt x="0" y="0"/>
                  </a:cubicBezTo>
                  <a:cubicBezTo>
                    <a:pt x="61817" y="57245"/>
                    <a:pt x="128588" y="105823"/>
                    <a:pt x="205740" y="140779"/>
                  </a:cubicBezTo>
                  <a:close/>
                </a:path>
              </a:pathLst>
            </a:custGeom>
            <a:solidFill>
              <a:srgbClr val="FF7B7B"/>
            </a:solidFill>
            <a:ln w="9525" cap="flat">
              <a:noFill/>
              <a:prstDash val="solid"/>
              <a:miter/>
            </a:ln>
          </p:spPr>
          <p:txBody>
            <a:bodyPr rtlCol="0" anchor="ctr"/>
            <a:lstStyle/>
            <a:p>
              <a:endParaRPr lang="es-HN"/>
            </a:p>
          </p:txBody>
        </p:sp>
      </p:grpSp>
      <p:grpSp>
        <p:nvGrpSpPr>
          <p:cNvPr id="54" name="Gráfico 2">
            <a:extLst>
              <a:ext uri="{FF2B5EF4-FFF2-40B4-BE49-F238E27FC236}">
                <a16:creationId xmlns:a16="http://schemas.microsoft.com/office/drawing/2014/main" id="{8A585F9C-644F-42D6-B359-71C650F4A3DE}"/>
              </a:ext>
            </a:extLst>
          </p:cNvPr>
          <p:cNvGrpSpPr/>
          <p:nvPr/>
        </p:nvGrpSpPr>
        <p:grpSpPr>
          <a:xfrm>
            <a:off x="1013555" y="4802091"/>
            <a:ext cx="650800" cy="1815186"/>
            <a:chOff x="888144" y="4149847"/>
            <a:chExt cx="442664" cy="1234661"/>
          </a:xfrm>
        </p:grpSpPr>
        <p:sp>
          <p:nvSpPr>
            <p:cNvPr id="55" name="Forma libre: forma 54">
              <a:extLst>
                <a:ext uri="{FF2B5EF4-FFF2-40B4-BE49-F238E27FC236}">
                  <a16:creationId xmlns:a16="http://schemas.microsoft.com/office/drawing/2014/main" id="{A71B157E-BB55-43EB-B80F-B74E92E73450}"/>
                </a:ext>
              </a:extLst>
            </p:cNvPr>
            <p:cNvSpPr/>
            <p:nvPr/>
          </p:nvSpPr>
          <p:spPr>
            <a:xfrm>
              <a:off x="888144" y="4149847"/>
              <a:ext cx="442664" cy="1213896"/>
            </a:xfrm>
            <a:custGeom>
              <a:avLst/>
              <a:gdLst>
                <a:gd name="connsiteX0" fmla="*/ 258934 w 442664"/>
                <a:gd name="connsiteY0" fmla="*/ 181672 h 1213896"/>
                <a:gd name="connsiteX1" fmla="*/ 207213 w 442664"/>
                <a:gd name="connsiteY1" fmla="*/ 202818 h 1213896"/>
                <a:gd name="connsiteX2" fmla="*/ 256743 w 442664"/>
                <a:gd name="connsiteY2" fmla="*/ 206628 h 1213896"/>
                <a:gd name="connsiteX3" fmla="*/ 256171 w 442664"/>
                <a:gd name="connsiteY3" fmla="*/ 271779 h 1213896"/>
                <a:gd name="connsiteX4" fmla="*/ 256743 w 442664"/>
                <a:gd name="connsiteY4" fmla="*/ 277875 h 1213896"/>
                <a:gd name="connsiteX5" fmla="*/ 259124 w 442664"/>
                <a:gd name="connsiteY5" fmla="*/ 296353 h 1213896"/>
                <a:gd name="connsiteX6" fmla="*/ 277222 w 442664"/>
                <a:gd name="connsiteY6" fmla="*/ 354456 h 1213896"/>
                <a:gd name="connsiteX7" fmla="*/ 245884 w 442664"/>
                <a:gd name="connsiteY7" fmla="*/ 392746 h 1213896"/>
                <a:gd name="connsiteX8" fmla="*/ 286366 w 442664"/>
                <a:gd name="connsiteY8" fmla="*/ 371315 h 1213896"/>
                <a:gd name="connsiteX9" fmla="*/ 311797 w 442664"/>
                <a:gd name="connsiteY9" fmla="*/ 408558 h 1213896"/>
                <a:gd name="connsiteX10" fmla="*/ 238741 w 442664"/>
                <a:gd name="connsiteY10" fmla="*/ 461993 h 1213896"/>
                <a:gd name="connsiteX11" fmla="*/ 326085 w 442664"/>
                <a:gd name="connsiteY11" fmla="*/ 429418 h 1213896"/>
                <a:gd name="connsiteX12" fmla="*/ 355898 w 442664"/>
                <a:gd name="connsiteY12" fmla="*/ 487711 h 1213896"/>
                <a:gd name="connsiteX13" fmla="*/ 362470 w 442664"/>
                <a:gd name="connsiteY13" fmla="*/ 506666 h 1213896"/>
                <a:gd name="connsiteX14" fmla="*/ 374567 w 442664"/>
                <a:gd name="connsiteY14" fmla="*/ 557339 h 1213896"/>
                <a:gd name="connsiteX15" fmla="*/ 374662 w 442664"/>
                <a:gd name="connsiteY15" fmla="*/ 557719 h 1213896"/>
                <a:gd name="connsiteX16" fmla="*/ 377044 w 442664"/>
                <a:gd name="connsiteY16" fmla="*/ 572293 h 1213896"/>
                <a:gd name="connsiteX17" fmla="*/ 380187 w 442664"/>
                <a:gd name="connsiteY17" fmla="*/ 677163 h 1213896"/>
                <a:gd name="connsiteX18" fmla="*/ 327609 w 442664"/>
                <a:gd name="connsiteY18" fmla="*/ 698309 h 1213896"/>
                <a:gd name="connsiteX19" fmla="*/ 381711 w 442664"/>
                <a:gd name="connsiteY19" fmla="*/ 704595 h 1213896"/>
                <a:gd name="connsiteX20" fmla="*/ 393141 w 442664"/>
                <a:gd name="connsiteY20" fmla="*/ 766603 h 1213896"/>
                <a:gd name="connsiteX21" fmla="*/ 395617 w 442664"/>
                <a:gd name="connsiteY21" fmla="*/ 775747 h 1213896"/>
                <a:gd name="connsiteX22" fmla="*/ 400570 w 442664"/>
                <a:gd name="connsiteY22" fmla="*/ 791653 h 1213896"/>
                <a:gd name="connsiteX23" fmla="*/ 417144 w 442664"/>
                <a:gd name="connsiteY23" fmla="*/ 838993 h 1213896"/>
                <a:gd name="connsiteX24" fmla="*/ 375996 w 442664"/>
                <a:gd name="connsiteY24" fmla="*/ 855376 h 1213896"/>
                <a:gd name="connsiteX25" fmla="*/ 419716 w 442664"/>
                <a:gd name="connsiteY25" fmla="*/ 846232 h 1213896"/>
                <a:gd name="connsiteX26" fmla="*/ 427717 w 442664"/>
                <a:gd name="connsiteY26" fmla="*/ 869949 h 1213896"/>
                <a:gd name="connsiteX27" fmla="*/ 362566 w 442664"/>
                <a:gd name="connsiteY27" fmla="*/ 900048 h 1213896"/>
                <a:gd name="connsiteX28" fmla="*/ 433908 w 442664"/>
                <a:gd name="connsiteY28" fmla="*/ 891094 h 1213896"/>
                <a:gd name="connsiteX29" fmla="*/ 441718 w 442664"/>
                <a:gd name="connsiteY29" fmla="*/ 965866 h 1213896"/>
                <a:gd name="connsiteX30" fmla="*/ 378187 w 442664"/>
                <a:gd name="connsiteY30" fmla="*/ 1083785 h 1213896"/>
                <a:gd name="connsiteX31" fmla="*/ 351707 w 442664"/>
                <a:gd name="connsiteY31" fmla="*/ 1132077 h 1213896"/>
                <a:gd name="connsiteX32" fmla="*/ 351802 w 442664"/>
                <a:gd name="connsiteY32" fmla="*/ 1162652 h 1213896"/>
                <a:gd name="connsiteX33" fmla="*/ 374281 w 442664"/>
                <a:gd name="connsiteY33" fmla="*/ 1191037 h 1213896"/>
                <a:gd name="connsiteX34" fmla="*/ 353707 w 442664"/>
                <a:gd name="connsiteY34" fmla="*/ 1213897 h 1213896"/>
                <a:gd name="connsiteX35" fmla="*/ 336658 w 442664"/>
                <a:gd name="connsiteY35" fmla="*/ 1193037 h 1213896"/>
                <a:gd name="connsiteX36" fmla="*/ 303511 w 442664"/>
                <a:gd name="connsiteY36" fmla="*/ 1139030 h 1213896"/>
                <a:gd name="connsiteX37" fmla="*/ 302177 w 442664"/>
                <a:gd name="connsiteY37" fmla="*/ 1137697 h 1213896"/>
                <a:gd name="connsiteX38" fmla="*/ 218833 w 442664"/>
                <a:gd name="connsiteY38" fmla="*/ 1081309 h 1213896"/>
                <a:gd name="connsiteX39" fmla="*/ 247980 w 442664"/>
                <a:gd name="connsiteY39" fmla="*/ 1028064 h 1213896"/>
                <a:gd name="connsiteX40" fmla="*/ 199593 w 442664"/>
                <a:gd name="connsiteY40" fmla="*/ 1064164 h 1213896"/>
                <a:gd name="connsiteX41" fmla="*/ 177209 w 442664"/>
                <a:gd name="connsiteY41" fmla="*/ 1037875 h 1213896"/>
                <a:gd name="connsiteX42" fmla="*/ 176638 w 442664"/>
                <a:gd name="connsiteY42" fmla="*/ 1037113 h 1213896"/>
                <a:gd name="connsiteX43" fmla="*/ 166255 w 442664"/>
                <a:gd name="connsiteY43" fmla="*/ 1021682 h 1213896"/>
                <a:gd name="connsiteX44" fmla="*/ 157302 w 442664"/>
                <a:gd name="connsiteY44" fmla="*/ 1006823 h 1213896"/>
                <a:gd name="connsiteX45" fmla="*/ 156921 w 442664"/>
                <a:gd name="connsiteY45" fmla="*/ 1006156 h 1213896"/>
                <a:gd name="connsiteX46" fmla="*/ 149777 w 442664"/>
                <a:gd name="connsiteY46" fmla="*/ 993393 h 1213896"/>
                <a:gd name="connsiteX47" fmla="*/ 147110 w 442664"/>
                <a:gd name="connsiteY47" fmla="*/ 988535 h 1213896"/>
                <a:gd name="connsiteX48" fmla="*/ 145205 w 442664"/>
                <a:gd name="connsiteY48" fmla="*/ 985011 h 1213896"/>
                <a:gd name="connsiteX49" fmla="*/ 112820 w 442664"/>
                <a:gd name="connsiteY49" fmla="*/ 895952 h 1213896"/>
                <a:gd name="connsiteX50" fmla="*/ 111201 w 442664"/>
                <a:gd name="connsiteY50" fmla="*/ 822324 h 1213896"/>
                <a:gd name="connsiteX51" fmla="*/ 182638 w 442664"/>
                <a:gd name="connsiteY51" fmla="*/ 792701 h 1213896"/>
                <a:gd name="connsiteX52" fmla="*/ 112439 w 442664"/>
                <a:gd name="connsiteY52" fmla="*/ 802322 h 1213896"/>
                <a:gd name="connsiteX53" fmla="*/ 113106 w 442664"/>
                <a:gd name="connsiteY53" fmla="*/ 754887 h 1213896"/>
                <a:gd name="connsiteX54" fmla="*/ 172732 w 442664"/>
                <a:gd name="connsiteY54" fmla="*/ 728884 h 1213896"/>
                <a:gd name="connsiteX55" fmla="*/ 112344 w 442664"/>
                <a:gd name="connsiteY55" fmla="*/ 728122 h 1213896"/>
                <a:gd name="connsiteX56" fmla="*/ 100533 w 442664"/>
                <a:gd name="connsiteY56" fmla="*/ 636396 h 1213896"/>
                <a:gd name="connsiteX57" fmla="*/ 87198 w 442664"/>
                <a:gd name="connsiteY57" fmla="*/ 597534 h 1213896"/>
                <a:gd name="connsiteX58" fmla="*/ 78625 w 442664"/>
                <a:gd name="connsiteY58" fmla="*/ 578293 h 1213896"/>
                <a:gd name="connsiteX59" fmla="*/ 61290 w 442664"/>
                <a:gd name="connsiteY59" fmla="*/ 542575 h 1213896"/>
                <a:gd name="connsiteX60" fmla="*/ 55861 w 442664"/>
                <a:gd name="connsiteY60" fmla="*/ 531716 h 1213896"/>
                <a:gd name="connsiteX61" fmla="*/ 89008 w 442664"/>
                <a:gd name="connsiteY61" fmla="*/ 496283 h 1213896"/>
                <a:gd name="connsiteX62" fmla="*/ 48431 w 442664"/>
                <a:gd name="connsiteY62" fmla="*/ 517143 h 1213896"/>
                <a:gd name="connsiteX63" fmla="*/ 35382 w 442664"/>
                <a:gd name="connsiteY63" fmla="*/ 492187 h 1213896"/>
                <a:gd name="connsiteX64" fmla="*/ 83293 w 442664"/>
                <a:gd name="connsiteY64" fmla="*/ 453325 h 1213896"/>
                <a:gd name="connsiteX65" fmla="*/ 29476 w 442664"/>
                <a:gd name="connsiteY65" fmla="*/ 480662 h 1213896"/>
                <a:gd name="connsiteX66" fmla="*/ 7759 w 442664"/>
                <a:gd name="connsiteY66" fmla="*/ 424750 h 1213896"/>
                <a:gd name="connsiteX67" fmla="*/ 44 w 442664"/>
                <a:gd name="connsiteY67" fmla="*/ 374839 h 1213896"/>
                <a:gd name="connsiteX68" fmla="*/ 34144 w 442664"/>
                <a:gd name="connsiteY68" fmla="*/ 258825 h 1213896"/>
                <a:gd name="connsiteX69" fmla="*/ 54241 w 442664"/>
                <a:gd name="connsiteY69" fmla="*/ 208533 h 1213896"/>
                <a:gd name="connsiteX70" fmla="*/ 60242 w 442664"/>
                <a:gd name="connsiteY70" fmla="*/ 187864 h 1213896"/>
                <a:gd name="connsiteX71" fmla="*/ 70910 w 442664"/>
                <a:gd name="connsiteY71" fmla="*/ 130523 h 1213896"/>
                <a:gd name="connsiteX72" fmla="*/ 109582 w 442664"/>
                <a:gd name="connsiteY72" fmla="*/ 128142 h 1213896"/>
                <a:gd name="connsiteX73" fmla="*/ 72244 w 442664"/>
                <a:gd name="connsiteY73" fmla="*/ 120617 h 1213896"/>
                <a:gd name="connsiteX74" fmla="*/ 115582 w 442664"/>
                <a:gd name="connsiteY74" fmla="*/ 21748 h 1213896"/>
                <a:gd name="connsiteX75" fmla="*/ 132346 w 442664"/>
                <a:gd name="connsiteY75" fmla="*/ 10318 h 1213896"/>
                <a:gd name="connsiteX76" fmla="*/ 174352 w 442664"/>
                <a:gd name="connsiteY76" fmla="*/ 316 h 1213896"/>
                <a:gd name="connsiteX77" fmla="*/ 176352 w 442664"/>
                <a:gd name="connsiteY77" fmla="*/ 507 h 1213896"/>
                <a:gd name="connsiteX78" fmla="*/ 225310 w 442664"/>
                <a:gd name="connsiteY78" fmla="*/ 32701 h 1213896"/>
                <a:gd name="connsiteX79" fmla="*/ 233311 w 442664"/>
                <a:gd name="connsiteY79" fmla="*/ 44036 h 1213896"/>
                <a:gd name="connsiteX80" fmla="*/ 238836 w 442664"/>
                <a:gd name="connsiteY80" fmla="*/ 53085 h 1213896"/>
                <a:gd name="connsiteX81" fmla="*/ 258934 w 442664"/>
                <a:gd name="connsiteY81" fmla="*/ 181672 h 121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2664" h="1213896">
                  <a:moveTo>
                    <a:pt x="258934" y="181672"/>
                  </a:moveTo>
                  <a:cubicBezTo>
                    <a:pt x="241503" y="187387"/>
                    <a:pt x="224263" y="194055"/>
                    <a:pt x="207213" y="202818"/>
                  </a:cubicBezTo>
                  <a:cubicBezTo>
                    <a:pt x="224644" y="197865"/>
                    <a:pt x="240646" y="202056"/>
                    <a:pt x="256743" y="206628"/>
                  </a:cubicBezTo>
                  <a:cubicBezTo>
                    <a:pt x="255219" y="226535"/>
                    <a:pt x="254362" y="247966"/>
                    <a:pt x="256171" y="271779"/>
                  </a:cubicBezTo>
                  <a:cubicBezTo>
                    <a:pt x="256362" y="273874"/>
                    <a:pt x="256552" y="275875"/>
                    <a:pt x="256743" y="277875"/>
                  </a:cubicBezTo>
                  <a:cubicBezTo>
                    <a:pt x="257410" y="284352"/>
                    <a:pt x="258172" y="290543"/>
                    <a:pt x="259124" y="296353"/>
                  </a:cubicBezTo>
                  <a:cubicBezTo>
                    <a:pt x="262934" y="319880"/>
                    <a:pt x="269316" y="338359"/>
                    <a:pt x="277222" y="354456"/>
                  </a:cubicBezTo>
                  <a:cubicBezTo>
                    <a:pt x="265601" y="365981"/>
                    <a:pt x="254743" y="378173"/>
                    <a:pt x="245884" y="392746"/>
                  </a:cubicBezTo>
                  <a:cubicBezTo>
                    <a:pt x="258838" y="386079"/>
                    <a:pt x="272364" y="377792"/>
                    <a:pt x="286366" y="371315"/>
                  </a:cubicBezTo>
                  <a:cubicBezTo>
                    <a:pt x="294176" y="384174"/>
                    <a:pt x="302939" y="396080"/>
                    <a:pt x="311797" y="408558"/>
                  </a:cubicBezTo>
                  <a:cubicBezTo>
                    <a:pt x="289604" y="428465"/>
                    <a:pt x="264649" y="446086"/>
                    <a:pt x="238741" y="461993"/>
                  </a:cubicBezTo>
                  <a:cubicBezTo>
                    <a:pt x="267982" y="452659"/>
                    <a:pt x="297129" y="441133"/>
                    <a:pt x="326085" y="429418"/>
                  </a:cubicBezTo>
                  <a:cubicBezTo>
                    <a:pt x="336658" y="445610"/>
                    <a:pt x="346945" y="464089"/>
                    <a:pt x="355898" y="487711"/>
                  </a:cubicBezTo>
                  <a:cubicBezTo>
                    <a:pt x="358184" y="493711"/>
                    <a:pt x="360375" y="499998"/>
                    <a:pt x="362470" y="506666"/>
                  </a:cubicBezTo>
                  <a:cubicBezTo>
                    <a:pt x="367042" y="521524"/>
                    <a:pt x="371233" y="538193"/>
                    <a:pt x="374567" y="557339"/>
                  </a:cubicBezTo>
                  <a:cubicBezTo>
                    <a:pt x="374567" y="557434"/>
                    <a:pt x="374567" y="557624"/>
                    <a:pt x="374662" y="557719"/>
                  </a:cubicBezTo>
                  <a:cubicBezTo>
                    <a:pt x="375615" y="562768"/>
                    <a:pt x="376377" y="567721"/>
                    <a:pt x="377044" y="572293"/>
                  </a:cubicBezTo>
                  <a:cubicBezTo>
                    <a:pt x="383806" y="619060"/>
                    <a:pt x="379901" y="644778"/>
                    <a:pt x="380187" y="677163"/>
                  </a:cubicBezTo>
                  <a:cubicBezTo>
                    <a:pt x="362661" y="682783"/>
                    <a:pt x="345040" y="689355"/>
                    <a:pt x="327609" y="698309"/>
                  </a:cubicBezTo>
                  <a:cubicBezTo>
                    <a:pt x="345040" y="702214"/>
                    <a:pt x="363328" y="703643"/>
                    <a:pt x="381711" y="704595"/>
                  </a:cubicBezTo>
                  <a:cubicBezTo>
                    <a:pt x="383330" y="721645"/>
                    <a:pt x="386664" y="741457"/>
                    <a:pt x="393141" y="766603"/>
                  </a:cubicBezTo>
                  <a:cubicBezTo>
                    <a:pt x="393903" y="769651"/>
                    <a:pt x="394760" y="772699"/>
                    <a:pt x="395617" y="775747"/>
                  </a:cubicBezTo>
                  <a:cubicBezTo>
                    <a:pt x="397141" y="780985"/>
                    <a:pt x="398761" y="786319"/>
                    <a:pt x="400570" y="791653"/>
                  </a:cubicBezTo>
                  <a:cubicBezTo>
                    <a:pt x="405619" y="807084"/>
                    <a:pt x="411429" y="822991"/>
                    <a:pt x="417144" y="838993"/>
                  </a:cubicBezTo>
                  <a:cubicBezTo>
                    <a:pt x="403523" y="844993"/>
                    <a:pt x="389807" y="850709"/>
                    <a:pt x="375996" y="855376"/>
                  </a:cubicBezTo>
                  <a:cubicBezTo>
                    <a:pt x="390379" y="851089"/>
                    <a:pt x="404857" y="848994"/>
                    <a:pt x="419716" y="846232"/>
                  </a:cubicBezTo>
                  <a:cubicBezTo>
                    <a:pt x="422478" y="854138"/>
                    <a:pt x="425240" y="862043"/>
                    <a:pt x="427717" y="869949"/>
                  </a:cubicBezTo>
                  <a:cubicBezTo>
                    <a:pt x="406190" y="880426"/>
                    <a:pt x="385711" y="892618"/>
                    <a:pt x="362566" y="900048"/>
                  </a:cubicBezTo>
                  <a:cubicBezTo>
                    <a:pt x="386854" y="902048"/>
                    <a:pt x="409905" y="891856"/>
                    <a:pt x="433908" y="891094"/>
                  </a:cubicBezTo>
                  <a:cubicBezTo>
                    <a:pt x="440671" y="916526"/>
                    <a:pt x="444576" y="941768"/>
                    <a:pt x="441718" y="965866"/>
                  </a:cubicBezTo>
                  <a:cubicBezTo>
                    <a:pt x="436099" y="1013967"/>
                    <a:pt x="410095" y="1048924"/>
                    <a:pt x="378187" y="1083785"/>
                  </a:cubicBezTo>
                  <a:cubicBezTo>
                    <a:pt x="366471" y="1096644"/>
                    <a:pt x="355803" y="1113980"/>
                    <a:pt x="351707" y="1132077"/>
                  </a:cubicBezTo>
                  <a:cubicBezTo>
                    <a:pt x="349421" y="1142173"/>
                    <a:pt x="349135" y="1152556"/>
                    <a:pt x="351802" y="1162652"/>
                  </a:cubicBezTo>
                  <a:cubicBezTo>
                    <a:pt x="354660" y="1173320"/>
                    <a:pt x="363613" y="1183226"/>
                    <a:pt x="374281" y="1191037"/>
                  </a:cubicBezTo>
                  <a:cubicBezTo>
                    <a:pt x="367042" y="1198371"/>
                    <a:pt x="360184" y="1205991"/>
                    <a:pt x="353707" y="1213897"/>
                  </a:cubicBezTo>
                  <a:cubicBezTo>
                    <a:pt x="347230" y="1207706"/>
                    <a:pt x="341515" y="1200657"/>
                    <a:pt x="336658" y="1193037"/>
                  </a:cubicBezTo>
                  <a:cubicBezTo>
                    <a:pt x="324751" y="1174082"/>
                    <a:pt x="319608" y="1155223"/>
                    <a:pt x="303511" y="1139030"/>
                  </a:cubicBezTo>
                  <a:cubicBezTo>
                    <a:pt x="303130" y="1138554"/>
                    <a:pt x="302653" y="1138173"/>
                    <a:pt x="302177" y="1137697"/>
                  </a:cubicBezTo>
                  <a:cubicBezTo>
                    <a:pt x="272078" y="1108836"/>
                    <a:pt x="256743" y="1111217"/>
                    <a:pt x="218833" y="1081309"/>
                  </a:cubicBezTo>
                  <a:cubicBezTo>
                    <a:pt x="223786" y="1061497"/>
                    <a:pt x="229597" y="1042161"/>
                    <a:pt x="247980" y="1028064"/>
                  </a:cubicBezTo>
                  <a:cubicBezTo>
                    <a:pt x="230359" y="1037208"/>
                    <a:pt x="214928" y="1050734"/>
                    <a:pt x="199593" y="1064164"/>
                  </a:cubicBezTo>
                  <a:cubicBezTo>
                    <a:pt x="191020" y="1055496"/>
                    <a:pt x="183686" y="1046733"/>
                    <a:pt x="177209" y="1037875"/>
                  </a:cubicBezTo>
                  <a:lnTo>
                    <a:pt x="176638" y="1037113"/>
                  </a:lnTo>
                  <a:cubicBezTo>
                    <a:pt x="172828" y="1031969"/>
                    <a:pt x="169494" y="1026731"/>
                    <a:pt x="166255" y="1021682"/>
                  </a:cubicBezTo>
                  <a:cubicBezTo>
                    <a:pt x="163112" y="1016634"/>
                    <a:pt x="160159" y="1011681"/>
                    <a:pt x="157302" y="1006823"/>
                  </a:cubicBezTo>
                  <a:lnTo>
                    <a:pt x="156921" y="1006156"/>
                  </a:lnTo>
                  <a:cubicBezTo>
                    <a:pt x="154444" y="1001775"/>
                    <a:pt x="152063" y="997489"/>
                    <a:pt x="149777" y="993393"/>
                  </a:cubicBezTo>
                  <a:cubicBezTo>
                    <a:pt x="148920" y="991869"/>
                    <a:pt x="148063" y="990250"/>
                    <a:pt x="147110" y="988535"/>
                  </a:cubicBezTo>
                  <a:lnTo>
                    <a:pt x="145205" y="985011"/>
                  </a:lnTo>
                  <a:cubicBezTo>
                    <a:pt x="135204" y="966342"/>
                    <a:pt x="120535" y="935862"/>
                    <a:pt x="112820" y="895952"/>
                  </a:cubicBezTo>
                  <a:cubicBezTo>
                    <a:pt x="106819" y="864996"/>
                    <a:pt x="109105" y="849565"/>
                    <a:pt x="111201" y="822324"/>
                  </a:cubicBezTo>
                  <a:cubicBezTo>
                    <a:pt x="135394" y="812799"/>
                    <a:pt x="160445" y="804131"/>
                    <a:pt x="182638" y="792701"/>
                  </a:cubicBezTo>
                  <a:cubicBezTo>
                    <a:pt x="158254" y="794987"/>
                    <a:pt x="135490" y="800512"/>
                    <a:pt x="112439" y="802322"/>
                  </a:cubicBezTo>
                  <a:cubicBezTo>
                    <a:pt x="113106" y="789558"/>
                    <a:pt x="113487" y="774223"/>
                    <a:pt x="113106" y="754887"/>
                  </a:cubicBezTo>
                  <a:cubicBezTo>
                    <a:pt x="133680" y="747076"/>
                    <a:pt x="154921" y="740123"/>
                    <a:pt x="172732" y="728884"/>
                  </a:cubicBezTo>
                  <a:cubicBezTo>
                    <a:pt x="153397" y="725645"/>
                    <a:pt x="132823" y="725931"/>
                    <a:pt x="112344" y="728122"/>
                  </a:cubicBezTo>
                  <a:cubicBezTo>
                    <a:pt x="111201" y="693927"/>
                    <a:pt x="109105" y="668114"/>
                    <a:pt x="100533" y="636396"/>
                  </a:cubicBezTo>
                  <a:cubicBezTo>
                    <a:pt x="96723" y="622394"/>
                    <a:pt x="92437" y="610202"/>
                    <a:pt x="87198" y="597534"/>
                  </a:cubicBezTo>
                  <a:cubicBezTo>
                    <a:pt x="84626" y="591343"/>
                    <a:pt x="81769" y="585056"/>
                    <a:pt x="78625" y="578293"/>
                  </a:cubicBezTo>
                  <a:cubicBezTo>
                    <a:pt x="73672" y="567816"/>
                    <a:pt x="68053" y="556195"/>
                    <a:pt x="61290" y="542575"/>
                  </a:cubicBezTo>
                  <a:cubicBezTo>
                    <a:pt x="59480" y="538765"/>
                    <a:pt x="57670" y="535241"/>
                    <a:pt x="55861" y="531716"/>
                  </a:cubicBezTo>
                  <a:cubicBezTo>
                    <a:pt x="66433" y="519429"/>
                    <a:pt x="76530" y="506666"/>
                    <a:pt x="89008" y="496283"/>
                  </a:cubicBezTo>
                  <a:lnTo>
                    <a:pt x="48431" y="517143"/>
                  </a:lnTo>
                  <a:cubicBezTo>
                    <a:pt x="43669" y="507904"/>
                    <a:pt x="39287" y="499712"/>
                    <a:pt x="35382" y="492187"/>
                  </a:cubicBezTo>
                  <a:cubicBezTo>
                    <a:pt x="51098" y="479805"/>
                    <a:pt x="67767" y="467613"/>
                    <a:pt x="83293" y="453325"/>
                  </a:cubicBezTo>
                  <a:cubicBezTo>
                    <a:pt x="65100" y="460279"/>
                    <a:pt x="47764" y="472090"/>
                    <a:pt x="29476" y="480662"/>
                  </a:cubicBezTo>
                  <a:cubicBezTo>
                    <a:pt x="20809" y="463327"/>
                    <a:pt x="14046" y="447515"/>
                    <a:pt x="7759" y="424750"/>
                  </a:cubicBezTo>
                  <a:cubicBezTo>
                    <a:pt x="3949" y="411320"/>
                    <a:pt x="520" y="395414"/>
                    <a:pt x="44" y="374839"/>
                  </a:cubicBezTo>
                  <a:cubicBezTo>
                    <a:pt x="-1099" y="323690"/>
                    <a:pt x="20237" y="287781"/>
                    <a:pt x="34144" y="258825"/>
                  </a:cubicBezTo>
                  <a:cubicBezTo>
                    <a:pt x="42811" y="240823"/>
                    <a:pt x="49288" y="224154"/>
                    <a:pt x="54241" y="208533"/>
                  </a:cubicBezTo>
                  <a:cubicBezTo>
                    <a:pt x="56527" y="201389"/>
                    <a:pt x="58528" y="194531"/>
                    <a:pt x="60242" y="187864"/>
                  </a:cubicBezTo>
                  <a:cubicBezTo>
                    <a:pt x="65671" y="166718"/>
                    <a:pt x="68624" y="147763"/>
                    <a:pt x="70910" y="130523"/>
                  </a:cubicBezTo>
                  <a:cubicBezTo>
                    <a:pt x="83674" y="128999"/>
                    <a:pt x="96532" y="127666"/>
                    <a:pt x="109582" y="128142"/>
                  </a:cubicBezTo>
                  <a:cubicBezTo>
                    <a:pt x="96913" y="127570"/>
                    <a:pt x="84531" y="123951"/>
                    <a:pt x="72244" y="120617"/>
                  </a:cubicBezTo>
                  <a:cubicBezTo>
                    <a:pt x="77673" y="79088"/>
                    <a:pt x="81769" y="48322"/>
                    <a:pt x="115582" y="21748"/>
                  </a:cubicBezTo>
                  <a:cubicBezTo>
                    <a:pt x="119107" y="18985"/>
                    <a:pt x="124917" y="14509"/>
                    <a:pt x="132346" y="10318"/>
                  </a:cubicBezTo>
                  <a:cubicBezTo>
                    <a:pt x="143395" y="4126"/>
                    <a:pt x="158064" y="-1398"/>
                    <a:pt x="174352" y="316"/>
                  </a:cubicBezTo>
                  <a:cubicBezTo>
                    <a:pt x="175018" y="412"/>
                    <a:pt x="175685" y="412"/>
                    <a:pt x="176352" y="507"/>
                  </a:cubicBezTo>
                  <a:cubicBezTo>
                    <a:pt x="198355" y="3555"/>
                    <a:pt x="214642" y="18985"/>
                    <a:pt x="225310" y="32701"/>
                  </a:cubicBezTo>
                  <a:cubicBezTo>
                    <a:pt x="228454" y="36797"/>
                    <a:pt x="231121" y="40607"/>
                    <a:pt x="233311" y="44036"/>
                  </a:cubicBezTo>
                  <a:cubicBezTo>
                    <a:pt x="235788" y="47941"/>
                    <a:pt x="237598" y="51085"/>
                    <a:pt x="238836" y="53085"/>
                  </a:cubicBezTo>
                  <a:cubicBezTo>
                    <a:pt x="265601" y="98138"/>
                    <a:pt x="262934" y="136905"/>
                    <a:pt x="258934" y="181672"/>
                  </a:cubicBezTo>
                  <a:close/>
                </a:path>
              </a:pathLst>
            </a:custGeom>
            <a:solidFill>
              <a:srgbClr val="0DFFD8"/>
            </a:solidFill>
            <a:ln w="9525" cap="flat">
              <a:noFill/>
              <a:prstDash val="solid"/>
              <a:miter/>
            </a:ln>
          </p:spPr>
          <p:txBody>
            <a:bodyPr rtlCol="0" anchor="ctr"/>
            <a:lstStyle/>
            <a:p>
              <a:endParaRPr lang="es-HN"/>
            </a:p>
          </p:txBody>
        </p:sp>
        <p:grpSp>
          <p:nvGrpSpPr>
            <p:cNvPr id="56" name="Gráfico 2">
              <a:extLst>
                <a:ext uri="{FF2B5EF4-FFF2-40B4-BE49-F238E27FC236}">
                  <a16:creationId xmlns:a16="http://schemas.microsoft.com/office/drawing/2014/main" id="{00E818CF-97A0-4ECE-A737-C9AFACD71C48}"/>
                </a:ext>
              </a:extLst>
            </p:cNvPr>
            <p:cNvGrpSpPr/>
            <p:nvPr/>
          </p:nvGrpSpPr>
          <p:grpSpPr>
            <a:xfrm>
              <a:off x="942575" y="4149878"/>
              <a:ext cx="346329" cy="1234630"/>
              <a:chOff x="942575" y="4149878"/>
              <a:chExt cx="346329" cy="1234630"/>
            </a:xfrm>
            <a:solidFill>
              <a:srgbClr val="00A89C"/>
            </a:solidFill>
          </p:grpSpPr>
          <p:sp>
            <p:nvSpPr>
              <p:cNvPr id="57" name="Forma libre: forma 56">
                <a:extLst>
                  <a:ext uri="{FF2B5EF4-FFF2-40B4-BE49-F238E27FC236}">
                    <a16:creationId xmlns:a16="http://schemas.microsoft.com/office/drawing/2014/main" id="{37DAA9DB-4B3D-405B-8CE7-5542216E4429}"/>
                  </a:ext>
                </a:extLst>
              </p:cNvPr>
              <p:cNvSpPr/>
              <p:nvPr/>
            </p:nvSpPr>
            <p:spPr>
              <a:xfrm>
                <a:off x="978478" y="4149878"/>
                <a:ext cx="308045" cy="1234630"/>
              </a:xfrm>
              <a:custGeom>
                <a:avLst/>
                <a:gdLst>
                  <a:gd name="connsiteX0" fmla="*/ 42203 w 308045"/>
                  <a:gd name="connsiteY0" fmla="*/ 10382 h 1234630"/>
                  <a:gd name="connsiteX1" fmla="*/ 25534 w 308045"/>
                  <a:gd name="connsiteY1" fmla="*/ 206311 h 1234630"/>
                  <a:gd name="connsiteX2" fmla="*/ 579 w 308045"/>
                  <a:gd name="connsiteY2" fmla="*/ 340328 h 1234630"/>
                  <a:gd name="connsiteX3" fmla="*/ 54966 w 308045"/>
                  <a:gd name="connsiteY3" fmla="*/ 470821 h 1234630"/>
                  <a:gd name="connsiteX4" fmla="*/ 125832 w 308045"/>
                  <a:gd name="connsiteY4" fmla="*/ 594360 h 1234630"/>
                  <a:gd name="connsiteX5" fmla="*/ 135929 w 308045"/>
                  <a:gd name="connsiteY5" fmla="*/ 730948 h 1234630"/>
                  <a:gd name="connsiteX6" fmla="*/ 136405 w 308045"/>
                  <a:gd name="connsiteY6" fmla="*/ 865155 h 1234630"/>
                  <a:gd name="connsiteX7" fmla="*/ 163932 w 308045"/>
                  <a:gd name="connsiteY7" fmla="*/ 931926 h 1234630"/>
                  <a:gd name="connsiteX8" fmla="*/ 180411 w 308045"/>
                  <a:gd name="connsiteY8" fmla="*/ 999649 h 1234630"/>
                  <a:gd name="connsiteX9" fmla="*/ 190031 w 308045"/>
                  <a:gd name="connsiteY9" fmla="*/ 1080230 h 1234630"/>
                  <a:gd name="connsiteX10" fmla="*/ 213367 w 308045"/>
                  <a:gd name="connsiteY10" fmla="*/ 1138999 h 1234630"/>
                  <a:gd name="connsiteX11" fmla="*/ 224035 w 308045"/>
                  <a:gd name="connsiteY11" fmla="*/ 1159192 h 1234630"/>
                  <a:gd name="connsiteX12" fmla="*/ 281090 w 308045"/>
                  <a:gd name="connsiteY12" fmla="*/ 1234630 h 1234630"/>
                  <a:gd name="connsiteX13" fmla="*/ 308046 w 308045"/>
                  <a:gd name="connsiteY13" fmla="*/ 1200150 h 1234630"/>
                  <a:gd name="connsiteX14" fmla="*/ 261564 w 308045"/>
                  <a:gd name="connsiteY14" fmla="*/ 1132237 h 1234630"/>
                  <a:gd name="connsiteX15" fmla="*/ 258325 w 308045"/>
                  <a:gd name="connsiteY15" fmla="*/ 1126045 h 1234630"/>
                  <a:gd name="connsiteX16" fmla="*/ 231274 w 308045"/>
                  <a:gd name="connsiteY16" fmla="*/ 1057656 h 1234630"/>
                  <a:gd name="connsiteX17" fmla="*/ 224321 w 308045"/>
                  <a:gd name="connsiteY17" fmla="*/ 990505 h 1234630"/>
                  <a:gd name="connsiteX18" fmla="*/ 207462 w 308045"/>
                  <a:gd name="connsiteY18" fmla="*/ 921448 h 1234630"/>
                  <a:gd name="connsiteX19" fmla="*/ 179934 w 308045"/>
                  <a:gd name="connsiteY19" fmla="*/ 858393 h 1234630"/>
                  <a:gd name="connsiteX20" fmla="*/ 178220 w 308045"/>
                  <a:gd name="connsiteY20" fmla="*/ 730758 h 1234630"/>
                  <a:gd name="connsiteX21" fmla="*/ 110592 w 308045"/>
                  <a:gd name="connsiteY21" fmla="*/ 475012 h 1234630"/>
                  <a:gd name="connsiteX22" fmla="*/ 45060 w 308045"/>
                  <a:gd name="connsiteY22" fmla="*/ 353949 h 1234630"/>
                  <a:gd name="connsiteX23" fmla="*/ 64587 w 308045"/>
                  <a:gd name="connsiteY23" fmla="*/ 224028 h 1234630"/>
                  <a:gd name="connsiteX24" fmla="*/ 84303 w 308045"/>
                  <a:gd name="connsiteY24" fmla="*/ 286 h 1234630"/>
                  <a:gd name="connsiteX25" fmla="*/ 42203 w 308045"/>
                  <a:gd name="connsiteY25" fmla="*/ 10382 h 1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045" h="1234630">
                    <a:moveTo>
                      <a:pt x="42203" y="10382"/>
                    </a:moveTo>
                    <a:cubicBezTo>
                      <a:pt x="50585" y="75914"/>
                      <a:pt x="45251" y="142684"/>
                      <a:pt x="25534" y="206311"/>
                    </a:cubicBezTo>
                    <a:cubicBezTo>
                      <a:pt x="11723" y="250793"/>
                      <a:pt x="-3136" y="292989"/>
                      <a:pt x="579" y="340328"/>
                    </a:cubicBezTo>
                    <a:cubicBezTo>
                      <a:pt x="4579" y="389763"/>
                      <a:pt x="26106" y="431387"/>
                      <a:pt x="54966" y="470821"/>
                    </a:cubicBezTo>
                    <a:cubicBezTo>
                      <a:pt x="83541" y="509873"/>
                      <a:pt x="111450" y="547402"/>
                      <a:pt x="125832" y="594360"/>
                    </a:cubicBezTo>
                    <a:cubicBezTo>
                      <a:pt x="139548" y="639318"/>
                      <a:pt x="141549" y="684562"/>
                      <a:pt x="135929" y="730948"/>
                    </a:cubicBezTo>
                    <a:cubicBezTo>
                      <a:pt x="130595" y="775525"/>
                      <a:pt x="122689" y="821150"/>
                      <a:pt x="136405" y="865155"/>
                    </a:cubicBezTo>
                    <a:cubicBezTo>
                      <a:pt x="143644" y="888206"/>
                      <a:pt x="154503" y="909733"/>
                      <a:pt x="163932" y="931926"/>
                    </a:cubicBezTo>
                    <a:cubicBezTo>
                      <a:pt x="173362" y="953833"/>
                      <a:pt x="178506" y="975931"/>
                      <a:pt x="180411" y="999649"/>
                    </a:cubicBezTo>
                    <a:cubicBezTo>
                      <a:pt x="182601" y="1026700"/>
                      <a:pt x="182792" y="1053941"/>
                      <a:pt x="190031" y="1080230"/>
                    </a:cubicBezTo>
                    <a:cubicBezTo>
                      <a:pt x="195555" y="1100614"/>
                      <a:pt x="203842" y="1120140"/>
                      <a:pt x="213367" y="1138999"/>
                    </a:cubicBezTo>
                    <a:cubicBezTo>
                      <a:pt x="216796" y="1145762"/>
                      <a:pt x="220320" y="1152525"/>
                      <a:pt x="224035" y="1159192"/>
                    </a:cubicBezTo>
                    <a:cubicBezTo>
                      <a:pt x="239085" y="1186339"/>
                      <a:pt x="255753" y="1217009"/>
                      <a:pt x="281090" y="1234630"/>
                    </a:cubicBezTo>
                    <a:cubicBezTo>
                      <a:pt x="289948" y="1223010"/>
                      <a:pt x="298902" y="1211485"/>
                      <a:pt x="308046" y="1200150"/>
                    </a:cubicBezTo>
                    <a:cubicBezTo>
                      <a:pt x="286805" y="1183767"/>
                      <a:pt x="273470" y="1155573"/>
                      <a:pt x="261564" y="1132237"/>
                    </a:cubicBezTo>
                    <a:cubicBezTo>
                      <a:pt x="260516" y="1130141"/>
                      <a:pt x="259373" y="1128046"/>
                      <a:pt x="258325" y="1126045"/>
                    </a:cubicBezTo>
                    <a:cubicBezTo>
                      <a:pt x="246800" y="1104233"/>
                      <a:pt x="236227" y="1081945"/>
                      <a:pt x="231274" y="1057656"/>
                    </a:cubicBezTo>
                    <a:cubicBezTo>
                      <a:pt x="226702" y="1035558"/>
                      <a:pt x="226416" y="1012888"/>
                      <a:pt x="224321" y="990505"/>
                    </a:cubicBezTo>
                    <a:cubicBezTo>
                      <a:pt x="222130" y="966406"/>
                      <a:pt x="216510" y="943927"/>
                      <a:pt x="207462" y="921448"/>
                    </a:cubicBezTo>
                    <a:cubicBezTo>
                      <a:pt x="198794" y="900208"/>
                      <a:pt x="187554" y="880110"/>
                      <a:pt x="179934" y="858393"/>
                    </a:cubicBezTo>
                    <a:cubicBezTo>
                      <a:pt x="165361" y="816578"/>
                      <a:pt x="173172" y="773525"/>
                      <a:pt x="178220" y="730758"/>
                    </a:cubicBezTo>
                    <a:cubicBezTo>
                      <a:pt x="189174" y="637889"/>
                      <a:pt x="165456" y="550450"/>
                      <a:pt x="110592" y="475012"/>
                    </a:cubicBezTo>
                    <a:cubicBezTo>
                      <a:pt x="82970" y="437102"/>
                      <a:pt x="53633" y="401479"/>
                      <a:pt x="45060" y="353949"/>
                    </a:cubicBezTo>
                    <a:cubicBezTo>
                      <a:pt x="36678" y="308134"/>
                      <a:pt x="50871" y="267176"/>
                      <a:pt x="64587" y="224028"/>
                    </a:cubicBezTo>
                    <a:cubicBezTo>
                      <a:pt x="87637" y="151828"/>
                      <a:pt x="94305" y="75057"/>
                      <a:pt x="84303" y="286"/>
                    </a:cubicBezTo>
                    <a:cubicBezTo>
                      <a:pt x="67920" y="-1334"/>
                      <a:pt x="53252" y="4191"/>
                      <a:pt x="42203" y="10382"/>
                    </a:cubicBezTo>
                    <a:close/>
                  </a:path>
                </a:pathLst>
              </a:custGeom>
              <a:solidFill>
                <a:srgbClr val="00A89C"/>
              </a:solidFill>
              <a:ln w="9525" cap="flat">
                <a:noFill/>
                <a:prstDash val="solid"/>
                <a:miter/>
              </a:ln>
            </p:spPr>
            <p:txBody>
              <a:bodyPr rtlCol="0" anchor="ctr"/>
              <a:lstStyle/>
              <a:p>
                <a:endParaRPr lang="es-HN"/>
              </a:p>
            </p:txBody>
          </p:sp>
          <p:sp>
            <p:nvSpPr>
              <p:cNvPr id="58" name="Forma libre: forma 57">
                <a:extLst>
                  <a:ext uri="{FF2B5EF4-FFF2-40B4-BE49-F238E27FC236}">
                    <a16:creationId xmlns:a16="http://schemas.microsoft.com/office/drawing/2014/main" id="{14901453-B6D6-44EA-BC81-24813A76B34B}"/>
                  </a:ext>
                </a:extLst>
              </p:cNvPr>
              <p:cNvSpPr/>
              <p:nvPr/>
            </p:nvSpPr>
            <p:spPr>
              <a:xfrm>
                <a:off x="1134013" y="4707281"/>
                <a:ext cx="131364" cy="85116"/>
              </a:xfrm>
              <a:custGeom>
                <a:avLst/>
                <a:gdLst>
                  <a:gd name="connsiteX0" fmla="*/ 128888 w 131364"/>
                  <a:gd name="connsiteY0" fmla="*/ 0 h 85116"/>
                  <a:gd name="connsiteX1" fmla="*/ 128983 w 131364"/>
                  <a:gd name="connsiteY1" fmla="*/ 381 h 85116"/>
                  <a:gd name="connsiteX2" fmla="*/ 131364 w 131364"/>
                  <a:gd name="connsiteY2" fmla="*/ 14954 h 85116"/>
                  <a:gd name="connsiteX3" fmla="*/ 104790 w 131364"/>
                  <a:gd name="connsiteY3" fmla="*/ 22003 h 85116"/>
                  <a:gd name="connsiteX4" fmla="*/ 9540 w 131364"/>
                  <a:gd name="connsiteY4" fmla="*/ 83534 h 85116"/>
                  <a:gd name="connsiteX5" fmla="*/ 1062 w 131364"/>
                  <a:gd name="connsiteY5" fmla="*/ 76391 h 85116"/>
                  <a:gd name="connsiteX6" fmla="*/ 85835 w 131364"/>
                  <a:gd name="connsiteY6" fmla="*/ 14573 h 85116"/>
                  <a:gd name="connsiteX7" fmla="*/ 128888 w 131364"/>
                  <a:gd name="connsiteY7" fmla="*/ 0 h 8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64" h="85116">
                    <a:moveTo>
                      <a:pt x="128888" y="0"/>
                    </a:moveTo>
                    <a:cubicBezTo>
                      <a:pt x="128888" y="95"/>
                      <a:pt x="128888" y="286"/>
                      <a:pt x="128983" y="381"/>
                    </a:cubicBezTo>
                    <a:cubicBezTo>
                      <a:pt x="129936" y="5429"/>
                      <a:pt x="130698" y="10382"/>
                      <a:pt x="131364" y="14954"/>
                    </a:cubicBezTo>
                    <a:cubicBezTo>
                      <a:pt x="122506" y="17431"/>
                      <a:pt x="113553" y="19336"/>
                      <a:pt x="104790" y="22003"/>
                    </a:cubicBezTo>
                    <a:cubicBezTo>
                      <a:pt x="67547" y="33052"/>
                      <a:pt x="35162" y="54293"/>
                      <a:pt x="9540" y="83534"/>
                    </a:cubicBezTo>
                    <a:cubicBezTo>
                      <a:pt x="5349" y="88297"/>
                      <a:pt x="-2938" y="81248"/>
                      <a:pt x="1062" y="76391"/>
                    </a:cubicBezTo>
                    <a:cubicBezTo>
                      <a:pt x="23637" y="48673"/>
                      <a:pt x="52212" y="27146"/>
                      <a:pt x="85835" y="14573"/>
                    </a:cubicBezTo>
                    <a:cubicBezTo>
                      <a:pt x="100027" y="9239"/>
                      <a:pt x="114791" y="5620"/>
                      <a:pt x="128888" y="0"/>
                    </a:cubicBezTo>
                    <a:close/>
                  </a:path>
                </a:pathLst>
              </a:custGeom>
              <a:solidFill>
                <a:srgbClr val="00A89C"/>
              </a:solidFill>
              <a:ln w="9525" cap="flat">
                <a:noFill/>
                <a:prstDash val="solid"/>
                <a:miter/>
              </a:ln>
            </p:spPr>
            <p:txBody>
              <a:bodyPr rtlCol="0" anchor="ctr"/>
              <a:lstStyle/>
              <a:p>
                <a:endParaRPr lang="es-HN"/>
              </a:p>
            </p:txBody>
          </p:sp>
          <p:sp>
            <p:nvSpPr>
              <p:cNvPr id="59" name="Forma libre: forma 58">
                <a:extLst>
                  <a:ext uri="{FF2B5EF4-FFF2-40B4-BE49-F238E27FC236}">
                    <a16:creationId xmlns:a16="http://schemas.microsoft.com/office/drawing/2014/main" id="{2DFB68D2-AE4D-4760-9090-F61A1B774F0E}"/>
                  </a:ext>
                </a:extLst>
              </p:cNvPr>
              <p:cNvSpPr/>
              <p:nvPr/>
            </p:nvSpPr>
            <p:spPr>
              <a:xfrm>
                <a:off x="966960" y="4705191"/>
                <a:ext cx="151651" cy="42380"/>
              </a:xfrm>
              <a:custGeom>
                <a:avLst/>
                <a:gdLst>
                  <a:gd name="connsiteX0" fmla="*/ 146209 w 151651"/>
                  <a:gd name="connsiteY0" fmla="*/ 24092 h 42380"/>
                  <a:gd name="connsiteX1" fmla="*/ 111157 w 151651"/>
                  <a:gd name="connsiteY1" fmla="*/ 15043 h 42380"/>
                  <a:gd name="connsiteX2" fmla="*/ 74962 w 151651"/>
                  <a:gd name="connsiteY2" fmla="*/ 20092 h 42380"/>
                  <a:gd name="connsiteX3" fmla="*/ 8572 w 151651"/>
                  <a:gd name="connsiteY3" fmla="*/ 42380 h 42380"/>
                  <a:gd name="connsiteX4" fmla="*/ 0 w 151651"/>
                  <a:gd name="connsiteY4" fmla="*/ 23140 h 42380"/>
                  <a:gd name="connsiteX5" fmla="*/ 78581 w 151651"/>
                  <a:gd name="connsiteY5" fmla="*/ 2280 h 42380"/>
                  <a:gd name="connsiteX6" fmla="*/ 150685 w 151651"/>
                  <a:gd name="connsiteY6" fmla="*/ 17044 h 42380"/>
                  <a:gd name="connsiteX7" fmla="*/ 146209 w 151651"/>
                  <a:gd name="connsiteY7" fmla="*/ 24092 h 4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651" h="42380">
                    <a:moveTo>
                      <a:pt x="146209" y="24092"/>
                    </a:moveTo>
                    <a:cubicBezTo>
                      <a:pt x="134493" y="19711"/>
                      <a:pt x="123825" y="15234"/>
                      <a:pt x="111157" y="15043"/>
                    </a:cubicBezTo>
                    <a:cubicBezTo>
                      <a:pt x="98965" y="14853"/>
                      <a:pt x="86773" y="17425"/>
                      <a:pt x="74962" y="20092"/>
                    </a:cubicBezTo>
                    <a:cubicBezTo>
                      <a:pt x="51340" y="25330"/>
                      <a:pt x="30099" y="32950"/>
                      <a:pt x="8572" y="42380"/>
                    </a:cubicBezTo>
                    <a:cubicBezTo>
                      <a:pt x="6001" y="36189"/>
                      <a:pt x="3143" y="29902"/>
                      <a:pt x="0" y="23140"/>
                    </a:cubicBezTo>
                    <a:cubicBezTo>
                      <a:pt x="23908" y="10757"/>
                      <a:pt x="52959" y="5995"/>
                      <a:pt x="78581" y="2280"/>
                    </a:cubicBezTo>
                    <a:cubicBezTo>
                      <a:pt x="101537" y="-1054"/>
                      <a:pt x="134684" y="-3721"/>
                      <a:pt x="150685" y="17044"/>
                    </a:cubicBezTo>
                    <a:cubicBezTo>
                      <a:pt x="153162" y="20187"/>
                      <a:pt x="150590" y="25711"/>
                      <a:pt x="146209" y="24092"/>
                    </a:cubicBezTo>
                    <a:close/>
                  </a:path>
                </a:pathLst>
              </a:custGeom>
              <a:solidFill>
                <a:srgbClr val="00A89C"/>
              </a:solidFill>
              <a:ln w="9525" cap="flat">
                <a:noFill/>
                <a:prstDash val="solid"/>
                <a:miter/>
              </a:ln>
            </p:spPr>
            <p:txBody>
              <a:bodyPr rtlCol="0" anchor="ctr"/>
              <a:lstStyle/>
              <a:p>
                <a:endParaRPr lang="es-HN"/>
              </a:p>
            </p:txBody>
          </p:sp>
          <p:sp>
            <p:nvSpPr>
              <p:cNvPr id="60" name="Forma libre: forma 59">
                <a:extLst>
                  <a:ext uri="{FF2B5EF4-FFF2-40B4-BE49-F238E27FC236}">
                    <a16:creationId xmlns:a16="http://schemas.microsoft.com/office/drawing/2014/main" id="{B56D1954-642F-4751-AF2E-90BFCAB5B7E3}"/>
                  </a:ext>
                </a:extLst>
              </p:cNvPr>
              <p:cNvSpPr/>
              <p:nvPr/>
            </p:nvSpPr>
            <p:spPr>
              <a:xfrm>
                <a:off x="1004689" y="4427722"/>
                <a:ext cx="142578" cy="81966"/>
              </a:xfrm>
              <a:custGeom>
                <a:avLst/>
                <a:gdLst>
                  <a:gd name="connsiteX0" fmla="*/ 140102 w 142578"/>
                  <a:gd name="connsiteY0" fmla="*/ 0 h 81966"/>
                  <a:gd name="connsiteX1" fmla="*/ 122766 w 142578"/>
                  <a:gd name="connsiteY1" fmla="*/ 4667 h 81966"/>
                  <a:gd name="connsiteX2" fmla="*/ 72760 w 142578"/>
                  <a:gd name="connsiteY2" fmla="*/ 17717 h 81966"/>
                  <a:gd name="connsiteX3" fmla="*/ 30564 w 142578"/>
                  <a:gd name="connsiteY3" fmla="*/ 41053 h 81966"/>
                  <a:gd name="connsiteX4" fmla="*/ 84 w 142578"/>
                  <a:gd name="connsiteY4" fmla="*/ 75438 h 81966"/>
                  <a:gd name="connsiteX5" fmla="*/ 5799 w 142578"/>
                  <a:gd name="connsiteY5" fmla="*/ 81725 h 81966"/>
                  <a:gd name="connsiteX6" fmla="*/ 42756 w 142578"/>
                  <a:gd name="connsiteY6" fmla="*/ 53912 h 81966"/>
                  <a:gd name="connsiteX7" fmla="*/ 90858 w 142578"/>
                  <a:gd name="connsiteY7" fmla="*/ 30290 h 81966"/>
                  <a:gd name="connsiteX8" fmla="*/ 139340 w 142578"/>
                  <a:gd name="connsiteY8" fmla="*/ 19431 h 81966"/>
                  <a:gd name="connsiteX9" fmla="*/ 142578 w 142578"/>
                  <a:gd name="connsiteY9" fmla="*/ 18574 h 81966"/>
                  <a:gd name="connsiteX10" fmla="*/ 140102 w 142578"/>
                  <a:gd name="connsiteY10" fmla="*/ 0 h 8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578" h="81966">
                    <a:moveTo>
                      <a:pt x="140102" y="0"/>
                    </a:moveTo>
                    <a:cubicBezTo>
                      <a:pt x="134482" y="1905"/>
                      <a:pt x="128672" y="3334"/>
                      <a:pt x="122766" y="4667"/>
                    </a:cubicBezTo>
                    <a:cubicBezTo>
                      <a:pt x="105812" y="8287"/>
                      <a:pt x="89048" y="11430"/>
                      <a:pt x="72760" y="17717"/>
                    </a:cubicBezTo>
                    <a:cubicBezTo>
                      <a:pt x="57711" y="23527"/>
                      <a:pt x="43518" y="31433"/>
                      <a:pt x="30564" y="41053"/>
                    </a:cubicBezTo>
                    <a:cubicBezTo>
                      <a:pt x="19420" y="49435"/>
                      <a:pt x="2942" y="60960"/>
                      <a:pt x="84" y="75438"/>
                    </a:cubicBezTo>
                    <a:cubicBezTo>
                      <a:pt x="-487" y="78581"/>
                      <a:pt x="1894" y="83058"/>
                      <a:pt x="5799" y="81725"/>
                    </a:cubicBezTo>
                    <a:cubicBezTo>
                      <a:pt x="19992" y="76676"/>
                      <a:pt x="30374" y="62389"/>
                      <a:pt x="42756" y="53912"/>
                    </a:cubicBezTo>
                    <a:cubicBezTo>
                      <a:pt x="57520" y="43720"/>
                      <a:pt x="73713" y="35528"/>
                      <a:pt x="90858" y="30290"/>
                    </a:cubicBezTo>
                    <a:cubicBezTo>
                      <a:pt x="106764" y="25432"/>
                      <a:pt x="123338" y="23813"/>
                      <a:pt x="139340" y="19431"/>
                    </a:cubicBezTo>
                    <a:cubicBezTo>
                      <a:pt x="140388" y="19145"/>
                      <a:pt x="141435" y="18860"/>
                      <a:pt x="142578" y="18574"/>
                    </a:cubicBezTo>
                    <a:lnTo>
                      <a:pt x="140102" y="0"/>
                    </a:lnTo>
                    <a:close/>
                  </a:path>
                </a:pathLst>
              </a:custGeom>
              <a:solidFill>
                <a:srgbClr val="00A89C"/>
              </a:solidFill>
              <a:ln w="9525" cap="flat">
                <a:noFill/>
                <a:prstDash val="solid"/>
                <a:miter/>
              </a:ln>
            </p:spPr>
            <p:txBody>
              <a:bodyPr rtlCol="0" anchor="ctr"/>
              <a:lstStyle/>
              <a:p>
                <a:endParaRPr lang="es-HN"/>
              </a:p>
            </p:txBody>
          </p:sp>
          <p:sp>
            <p:nvSpPr>
              <p:cNvPr id="61" name="Forma libre: forma 60">
                <a:extLst>
                  <a:ext uri="{FF2B5EF4-FFF2-40B4-BE49-F238E27FC236}">
                    <a16:creationId xmlns:a16="http://schemas.microsoft.com/office/drawing/2014/main" id="{68B7DCBF-9166-4FBE-B19D-137C63BD3890}"/>
                  </a:ext>
                </a:extLst>
              </p:cNvPr>
              <p:cNvSpPr/>
              <p:nvPr/>
            </p:nvSpPr>
            <p:spPr>
              <a:xfrm>
                <a:off x="942575" y="4337901"/>
                <a:ext cx="79825" cy="42705"/>
              </a:xfrm>
              <a:custGeom>
                <a:avLst/>
                <a:gdLst>
                  <a:gd name="connsiteX0" fmla="*/ 79724 w 79825"/>
                  <a:gd name="connsiteY0" fmla="*/ 38386 h 42705"/>
                  <a:gd name="connsiteX1" fmla="*/ 75057 w 79825"/>
                  <a:gd name="connsiteY1" fmla="*/ 42577 h 42705"/>
                  <a:gd name="connsiteX2" fmla="*/ 30766 w 79825"/>
                  <a:gd name="connsiteY2" fmla="*/ 22860 h 42705"/>
                  <a:gd name="connsiteX3" fmla="*/ 4191 w 79825"/>
                  <a:gd name="connsiteY3" fmla="*/ 20288 h 42705"/>
                  <a:gd name="connsiteX4" fmla="*/ 0 w 79825"/>
                  <a:gd name="connsiteY4" fmla="*/ 20669 h 42705"/>
                  <a:gd name="connsiteX5" fmla="*/ 6001 w 79825"/>
                  <a:gd name="connsiteY5" fmla="*/ 0 h 42705"/>
                  <a:gd name="connsiteX6" fmla="*/ 34480 w 79825"/>
                  <a:gd name="connsiteY6" fmla="*/ 4381 h 42705"/>
                  <a:gd name="connsiteX7" fmla="*/ 79724 w 79825"/>
                  <a:gd name="connsiteY7" fmla="*/ 38386 h 4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25" h="42705">
                    <a:moveTo>
                      <a:pt x="79724" y="38386"/>
                    </a:moveTo>
                    <a:cubicBezTo>
                      <a:pt x="80391" y="41243"/>
                      <a:pt x="77629" y="43244"/>
                      <a:pt x="75057" y="42577"/>
                    </a:cubicBezTo>
                    <a:cubicBezTo>
                      <a:pt x="59341" y="38671"/>
                      <a:pt x="46958" y="26765"/>
                      <a:pt x="30766" y="22860"/>
                    </a:cubicBezTo>
                    <a:cubicBezTo>
                      <a:pt x="22193" y="20765"/>
                      <a:pt x="13049" y="20002"/>
                      <a:pt x="4191" y="20288"/>
                    </a:cubicBezTo>
                    <a:cubicBezTo>
                      <a:pt x="2762" y="20288"/>
                      <a:pt x="1333" y="20479"/>
                      <a:pt x="0" y="20669"/>
                    </a:cubicBezTo>
                    <a:cubicBezTo>
                      <a:pt x="2286" y="13525"/>
                      <a:pt x="4286" y="6668"/>
                      <a:pt x="6001" y="0"/>
                    </a:cubicBezTo>
                    <a:cubicBezTo>
                      <a:pt x="16097" y="191"/>
                      <a:pt x="26384" y="2096"/>
                      <a:pt x="34480" y="4381"/>
                    </a:cubicBezTo>
                    <a:cubicBezTo>
                      <a:pt x="51340" y="9239"/>
                      <a:pt x="75152" y="19621"/>
                      <a:pt x="79724" y="38386"/>
                    </a:cubicBezTo>
                    <a:close/>
                  </a:path>
                </a:pathLst>
              </a:custGeom>
              <a:solidFill>
                <a:srgbClr val="00A89C"/>
              </a:solidFill>
              <a:ln w="9525" cap="flat">
                <a:noFill/>
                <a:prstDash val="solid"/>
                <a:miter/>
              </a:ln>
            </p:spPr>
            <p:txBody>
              <a:bodyPr rtlCol="0" anchor="ctr"/>
              <a:lstStyle/>
              <a:p>
                <a:endParaRPr lang="es-HN"/>
              </a:p>
            </p:txBody>
          </p:sp>
          <p:sp>
            <p:nvSpPr>
              <p:cNvPr id="62" name="Forma libre: forma 61">
                <a:extLst>
                  <a:ext uri="{FF2B5EF4-FFF2-40B4-BE49-F238E27FC236}">
                    <a16:creationId xmlns:a16="http://schemas.microsoft.com/office/drawing/2014/main" id="{2E9576F1-39C8-4F58-A779-A1A61C222C7A}"/>
                  </a:ext>
                </a:extLst>
              </p:cNvPr>
              <p:cNvSpPr/>
              <p:nvPr/>
            </p:nvSpPr>
            <p:spPr>
              <a:xfrm>
                <a:off x="1047506" y="4182549"/>
                <a:ext cx="74043" cy="70497"/>
              </a:xfrm>
              <a:custGeom>
                <a:avLst/>
                <a:gdLst>
                  <a:gd name="connsiteX0" fmla="*/ 74044 w 74043"/>
                  <a:gd name="connsiteY0" fmla="*/ 11430 h 70497"/>
                  <a:gd name="connsiteX1" fmla="*/ 45183 w 74043"/>
                  <a:gd name="connsiteY1" fmla="*/ 35909 h 70497"/>
                  <a:gd name="connsiteX2" fmla="*/ 3845 w 74043"/>
                  <a:gd name="connsiteY2" fmla="*/ 70390 h 70497"/>
                  <a:gd name="connsiteX3" fmla="*/ 130 w 74043"/>
                  <a:gd name="connsiteY3" fmla="*/ 66294 h 70497"/>
                  <a:gd name="connsiteX4" fmla="*/ 39849 w 74043"/>
                  <a:gd name="connsiteY4" fmla="*/ 22098 h 70497"/>
                  <a:gd name="connsiteX5" fmla="*/ 65948 w 74043"/>
                  <a:gd name="connsiteY5" fmla="*/ 0 h 70497"/>
                  <a:gd name="connsiteX6" fmla="*/ 74044 w 74043"/>
                  <a:gd name="connsiteY6" fmla="*/ 11430 h 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43" h="70497">
                    <a:moveTo>
                      <a:pt x="74044" y="11430"/>
                    </a:moveTo>
                    <a:cubicBezTo>
                      <a:pt x="64043" y="19050"/>
                      <a:pt x="54518" y="27337"/>
                      <a:pt x="45183" y="35909"/>
                    </a:cubicBezTo>
                    <a:cubicBezTo>
                      <a:pt x="33182" y="47054"/>
                      <a:pt x="20037" y="65818"/>
                      <a:pt x="3845" y="70390"/>
                    </a:cubicBezTo>
                    <a:cubicBezTo>
                      <a:pt x="1463" y="71056"/>
                      <a:pt x="-537" y="68485"/>
                      <a:pt x="130" y="66294"/>
                    </a:cubicBezTo>
                    <a:cubicBezTo>
                      <a:pt x="5273" y="49149"/>
                      <a:pt x="26990" y="34004"/>
                      <a:pt x="39849" y="22098"/>
                    </a:cubicBezTo>
                    <a:cubicBezTo>
                      <a:pt x="48231" y="14288"/>
                      <a:pt x="56899" y="6953"/>
                      <a:pt x="65948" y="0"/>
                    </a:cubicBezTo>
                    <a:cubicBezTo>
                      <a:pt x="69186" y="4191"/>
                      <a:pt x="71853" y="8001"/>
                      <a:pt x="74044" y="11430"/>
                    </a:cubicBezTo>
                    <a:close/>
                  </a:path>
                </a:pathLst>
              </a:custGeom>
              <a:solidFill>
                <a:srgbClr val="00A89C"/>
              </a:solidFill>
              <a:ln w="9525" cap="flat">
                <a:noFill/>
                <a:prstDash val="solid"/>
                <a:miter/>
              </a:ln>
            </p:spPr>
            <p:txBody>
              <a:bodyPr rtlCol="0" anchor="ctr"/>
              <a:lstStyle/>
              <a:p>
                <a:endParaRPr lang="es-HN"/>
              </a:p>
            </p:txBody>
          </p:sp>
          <p:sp>
            <p:nvSpPr>
              <p:cNvPr id="63" name="Forma libre: forma 62">
                <a:extLst>
                  <a:ext uri="{FF2B5EF4-FFF2-40B4-BE49-F238E27FC236}">
                    <a16:creationId xmlns:a16="http://schemas.microsoft.com/office/drawing/2014/main" id="{4391C5D4-F308-4420-BAB3-501CE6BCD4E2}"/>
                  </a:ext>
                </a:extLst>
              </p:cNvPr>
              <p:cNvSpPr/>
              <p:nvPr/>
            </p:nvSpPr>
            <p:spPr>
              <a:xfrm>
                <a:off x="1124930" y="4637653"/>
                <a:ext cx="125874" cy="113685"/>
              </a:xfrm>
              <a:custGeom>
                <a:avLst/>
                <a:gdLst>
                  <a:gd name="connsiteX0" fmla="*/ 119302 w 125874"/>
                  <a:gd name="connsiteY0" fmla="*/ 0 h 113685"/>
                  <a:gd name="connsiteX1" fmla="*/ 125875 w 125874"/>
                  <a:gd name="connsiteY1" fmla="*/ 18955 h 113685"/>
                  <a:gd name="connsiteX2" fmla="*/ 87679 w 125874"/>
                  <a:gd name="connsiteY2" fmla="*/ 45053 h 113685"/>
                  <a:gd name="connsiteX3" fmla="*/ 41007 w 125874"/>
                  <a:gd name="connsiteY3" fmla="*/ 78867 h 113685"/>
                  <a:gd name="connsiteX4" fmla="*/ 22814 w 125874"/>
                  <a:gd name="connsiteY4" fmla="*/ 97536 h 113685"/>
                  <a:gd name="connsiteX5" fmla="*/ 6717 w 125874"/>
                  <a:gd name="connsiteY5" fmla="*/ 113252 h 113685"/>
                  <a:gd name="connsiteX6" fmla="*/ 145 w 125874"/>
                  <a:gd name="connsiteY6" fmla="*/ 110109 h 113685"/>
                  <a:gd name="connsiteX7" fmla="*/ 22147 w 125874"/>
                  <a:gd name="connsiteY7" fmla="*/ 71247 h 113685"/>
                  <a:gd name="connsiteX8" fmla="*/ 61867 w 125874"/>
                  <a:gd name="connsiteY8" fmla="*/ 38957 h 113685"/>
                  <a:gd name="connsiteX9" fmla="*/ 119302 w 125874"/>
                  <a:gd name="connsiteY9" fmla="*/ 0 h 11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874" h="113685">
                    <a:moveTo>
                      <a:pt x="119302" y="0"/>
                    </a:moveTo>
                    <a:cubicBezTo>
                      <a:pt x="121588" y="6001"/>
                      <a:pt x="123779" y="12287"/>
                      <a:pt x="125875" y="18955"/>
                    </a:cubicBezTo>
                    <a:cubicBezTo>
                      <a:pt x="113587" y="28099"/>
                      <a:pt x="100633" y="36576"/>
                      <a:pt x="87679" y="45053"/>
                    </a:cubicBezTo>
                    <a:cubicBezTo>
                      <a:pt x="71582" y="55531"/>
                      <a:pt x="55390" y="66199"/>
                      <a:pt x="41007" y="78867"/>
                    </a:cubicBezTo>
                    <a:cubicBezTo>
                      <a:pt x="34435" y="84677"/>
                      <a:pt x="28434" y="90869"/>
                      <a:pt x="22814" y="97536"/>
                    </a:cubicBezTo>
                    <a:cubicBezTo>
                      <a:pt x="17766" y="103632"/>
                      <a:pt x="14146" y="110014"/>
                      <a:pt x="6717" y="113252"/>
                    </a:cubicBezTo>
                    <a:cubicBezTo>
                      <a:pt x="4240" y="114395"/>
                      <a:pt x="526" y="113252"/>
                      <a:pt x="145" y="110109"/>
                    </a:cubicBezTo>
                    <a:cubicBezTo>
                      <a:pt x="-1570" y="94964"/>
                      <a:pt x="12337" y="81344"/>
                      <a:pt x="22147" y="71247"/>
                    </a:cubicBezTo>
                    <a:cubicBezTo>
                      <a:pt x="34149" y="58960"/>
                      <a:pt x="47770" y="48577"/>
                      <a:pt x="61867" y="38957"/>
                    </a:cubicBezTo>
                    <a:cubicBezTo>
                      <a:pt x="80821" y="26098"/>
                      <a:pt x="101014" y="14097"/>
                      <a:pt x="119302" y="0"/>
                    </a:cubicBezTo>
                    <a:close/>
                  </a:path>
                </a:pathLst>
              </a:custGeom>
              <a:solidFill>
                <a:srgbClr val="00A89C"/>
              </a:solidFill>
              <a:ln w="9525" cap="flat">
                <a:noFill/>
                <a:prstDash val="solid"/>
                <a:miter/>
              </a:ln>
            </p:spPr>
            <p:txBody>
              <a:bodyPr rtlCol="0" anchor="ctr"/>
              <a:lstStyle/>
              <a:p>
                <a:endParaRPr lang="es-HN"/>
              </a:p>
            </p:txBody>
          </p:sp>
          <p:sp>
            <p:nvSpPr>
              <p:cNvPr id="64" name="Forma libre: forma 63">
                <a:extLst>
                  <a:ext uri="{FF2B5EF4-FFF2-40B4-BE49-F238E27FC236}">
                    <a16:creationId xmlns:a16="http://schemas.microsoft.com/office/drawing/2014/main" id="{BB2D93D4-EC32-448C-9C3C-8840D7DFB769}"/>
                  </a:ext>
                </a:extLst>
              </p:cNvPr>
              <p:cNvSpPr/>
              <p:nvPr/>
            </p:nvSpPr>
            <p:spPr>
              <a:xfrm>
                <a:off x="1033349" y="5086720"/>
                <a:ext cx="147480" cy="70045"/>
              </a:xfrm>
              <a:custGeom>
                <a:avLst/>
                <a:gdLst>
                  <a:gd name="connsiteX0" fmla="*/ 12192 w 147480"/>
                  <a:gd name="connsiteY0" fmla="*/ 70046 h 70045"/>
                  <a:gd name="connsiteX1" fmla="*/ 25527 w 147480"/>
                  <a:gd name="connsiteY1" fmla="*/ 57949 h 70045"/>
                  <a:gd name="connsiteX2" fmla="*/ 61436 w 147480"/>
                  <a:gd name="connsiteY2" fmla="*/ 31660 h 70045"/>
                  <a:gd name="connsiteX3" fmla="*/ 104013 w 147480"/>
                  <a:gd name="connsiteY3" fmla="*/ 21564 h 70045"/>
                  <a:gd name="connsiteX4" fmla="*/ 143732 w 147480"/>
                  <a:gd name="connsiteY4" fmla="*/ 22992 h 70045"/>
                  <a:gd name="connsiteX5" fmla="*/ 146304 w 147480"/>
                  <a:gd name="connsiteY5" fmla="*/ 15087 h 70045"/>
                  <a:gd name="connsiteX6" fmla="*/ 63818 w 147480"/>
                  <a:gd name="connsiteY6" fmla="*/ 5943 h 70045"/>
                  <a:gd name="connsiteX7" fmla="*/ 23908 w 147480"/>
                  <a:gd name="connsiteY7" fmla="*/ 26898 h 70045"/>
                  <a:gd name="connsiteX8" fmla="*/ 5525 w 147480"/>
                  <a:gd name="connsiteY8" fmla="*/ 43852 h 70045"/>
                  <a:gd name="connsiteX9" fmla="*/ 0 w 147480"/>
                  <a:gd name="connsiteY9" fmla="*/ 48234 h 70045"/>
                  <a:gd name="connsiteX10" fmla="*/ 12192 w 147480"/>
                  <a:gd name="connsiteY10" fmla="*/ 70046 h 7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80" h="70045">
                    <a:moveTo>
                      <a:pt x="12192" y="70046"/>
                    </a:moveTo>
                    <a:cubicBezTo>
                      <a:pt x="17050" y="66236"/>
                      <a:pt x="21527" y="61759"/>
                      <a:pt x="25527" y="57949"/>
                    </a:cubicBezTo>
                    <a:cubicBezTo>
                      <a:pt x="36576" y="47472"/>
                      <a:pt x="47530" y="38042"/>
                      <a:pt x="61436" y="31660"/>
                    </a:cubicBezTo>
                    <a:cubicBezTo>
                      <a:pt x="74486" y="25659"/>
                      <a:pt x="89535" y="22135"/>
                      <a:pt x="104013" y="21564"/>
                    </a:cubicBezTo>
                    <a:cubicBezTo>
                      <a:pt x="117158" y="21087"/>
                      <a:pt x="130778" y="25278"/>
                      <a:pt x="143732" y="22992"/>
                    </a:cubicBezTo>
                    <a:cubicBezTo>
                      <a:pt x="147447" y="22326"/>
                      <a:pt x="148590" y="17754"/>
                      <a:pt x="146304" y="15087"/>
                    </a:cubicBezTo>
                    <a:cubicBezTo>
                      <a:pt x="128683" y="-5487"/>
                      <a:pt x="86773" y="-1296"/>
                      <a:pt x="63818" y="5943"/>
                    </a:cubicBezTo>
                    <a:cubicBezTo>
                      <a:pt x="49340" y="10515"/>
                      <a:pt x="35814" y="17373"/>
                      <a:pt x="23908" y="26898"/>
                    </a:cubicBezTo>
                    <a:cubicBezTo>
                      <a:pt x="17336" y="32136"/>
                      <a:pt x="11716" y="38232"/>
                      <a:pt x="5525" y="43852"/>
                    </a:cubicBezTo>
                    <a:cubicBezTo>
                      <a:pt x="3810" y="45471"/>
                      <a:pt x="1905" y="46805"/>
                      <a:pt x="0" y="48234"/>
                    </a:cubicBezTo>
                    <a:lnTo>
                      <a:pt x="12192" y="70046"/>
                    </a:lnTo>
                    <a:close/>
                  </a:path>
                </a:pathLst>
              </a:custGeom>
              <a:solidFill>
                <a:srgbClr val="00A89C"/>
              </a:solidFill>
              <a:ln w="9525" cap="flat">
                <a:noFill/>
                <a:prstDash val="solid"/>
                <a:miter/>
              </a:ln>
            </p:spPr>
            <p:txBody>
              <a:bodyPr rtlCol="0" anchor="ctr"/>
              <a:lstStyle/>
              <a:p>
                <a:endParaRPr lang="es-HN"/>
              </a:p>
            </p:txBody>
          </p:sp>
          <p:sp>
            <p:nvSpPr>
              <p:cNvPr id="65" name="Forma libre: forma 64">
                <a:extLst>
                  <a:ext uri="{FF2B5EF4-FFF2-40B4-BE49-F238E27FC236}">
                    <a16:creationId xmlns:a16="http://schemas.microsoft.com/office/drawing/2014/main" id="{07E56AE8-1474-4AE1-9D08-7BFC17CF38EA}"/>
                  </a:ext>
                </a:extLst>
              </p:cNvPr>
              <p:cNvSpPr/>
              <p:nvPr/>
            </p:nvSpPr>
            <p:spPr>
              <a:xfrm>
                <a:off x="1144933" y="4925784"/>
                <a:ext cx="143971" cy="101479"/>
              </a:xfrm>
              <a:custGeom>
                <a:avLst/>
                <a:gdLst>
                  <a:gd name="connsiteX0" fmla="*/ 139018 w 143971"/>
                  <a:gd name="connsiteY0" fmla="*/ 0 h 101479"/>
                  <a:gd name="connsiteX1" fmla="*/ 143971 w 143971"/>
                  <a:gd name="connsiteY1" fmla="*/ 15907 h 101479"/>
                  <a:gd name="connsiteX2" fmla="*/ 82344 w 143971"/>
                  <a:gd name="connsiteY2" fmla="*/ 37624 h 101479"/>
                  <a:gd name="connsiteX3" fmla="*/ 38625 w 143971"/>
                  <a:gd name="connsiteY3" fmla="*/ 64389 h 101479"/>
                  <a:gd name="connsiteX4" fmla="*/ 8811 w 143971"/>
                  <a:gd name="connsiteY4" fmla="*/ 100108 h 101479"/>
                  <a:gd name="connsiteX5" fmla="*/ 48 w 143971"/>
                  <a:gd name="connsiteY5" fmla="*/ 96012 h 101479"/>
                  <a:gd name="connsiteX6" fmla="*/ 63485 w 143971"/>
                  <a:gd name="connsiteY6" fmla="*/ 29051 h 101479"/>
                  <a:gd name="connsiteX7" fmla="*/ 139018 w 143971"/>
                  <a:gd name="connsiteY7" fmla="*/ 0 h 10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971" h="101479">
                    <a:moveTo>
                      <a:pt x="139018" y="0"/>
                    </a:moveTo>
                    <a:cubicBezTo>
                      <a:pt x="140542" y="5239"/>
                      <a:pt x="142161" y="10573"/>
                      <a:pt x="143971" y="15907"/>
                    </a:cubicBezTo>
                    <a:cubicBezTo>
                      <a:pt x="123207" y="22574"/>
                      <a:pt x="102347" y="28766"/>
                      <a:pt x="82344" y="37624"/>
                    </a:cubicBezTo>
                    <a:cubicBezTo>
                      <a:pt x="66628" y="44482"/>
                      <a:pt x="51483" y="52959"/>
                      <a:pt x="38625" y="64389"/>
                    </a:cubicBezTo>
                    <a:cubicBezTo>
                      <a:pt x="26623" y="74962"/>
                      <a:pt x="19575" y="88773"/>
                      <a:pt x="8811" y="100108"/>
                    </a:cubicBezTo>
                    <a:cubicBezTo>
                      <a:pt x="5763" y="103346"/>
                      <a:pt x="-618" y="100393"/>
                      <a:pt x="48" y="96012"/>
                    </a:cubicBezTo>
                    <a:cubicBezTo>
                      <a:pt x="4335" y="65437"/>
                      <a:pt x="38244" y="42005"/>
                      <a:pt x="63485" y="29051"/>
                    </a:cubicBezTo>
                    <a:cubicBezTo>
                      <a:pt x="87488" y="16574"/>
                      <a:pt x="113396" y="8763"/>
                      <a:pt x="139018" y="0"/>
                    </a:cubicBezTo>
                    <a:close/>
                  </a:path>
                </a:pathLst>
              </a:custGeom>
              <a:solidFill>
                <a:srgbClr val="00A89C"/>
              </a:solidFill>
              <a:ln w="9525" cap="flat">
                <a:noFill/>
                <a:prstDash val="solid"/>
                <a:miter/>
              </a:ln>
            </p:spPr>
            <p:txBody>
              <a:bodyPr rtlCol="0" anchor="ctr"/>
              <a:lstStyle/>
              <a:p>
                <a:endParaRPr lang="es-HN"/>
              </a:p>
            </p:txBody>
          </p:sp>
          <p:sp>
            <p:nvSpPr>
              <p:cNvPr id="66" name="Forma libre: forma 65">
                <a:extLst>
                  <a:ext uri="{FF2B5EF4-FFF2-40B4-BE49-F238E27FC236}">
                    <a16:creationId xmlns:a16="http://schemas.microsoft.com/office/drawing/2014/main" id="{663628A1-921A-4F20-974A-871264A8896E}"/>
                  </a:ext>
                </a:extLst>
              </p:cNvPr>
              <p:cNvSpPr/>
              <p:nvPr/>
            </p:nvSpPr>
            <p:spPr>
              <a:xfrm>
                <a:off x="1054494" y="5112994"/>
                <a:ext cx="129117" cy="74918"/>
              </a:xfrm>
              <a:custGeom>
                <a:avLst/>
                <a:gdLst>
                  <a:gd name="connsiteX0" fmla="*/ 10954 w 129117"/>
                  <a:gd name="connsiteY0" fmla="*/ 74919 h 74918"/>
                  <a:gd name="connsiteX1" fmla="*/ 20765 w 129117"/>
                  <a:gd name="connsiteY1" fmla="*/ 65965 h 74918"/>
                  <a:gd name="connsiteX2" fmla="*/ 51530 w 129117"/>
                  <a:gd name="connsiteY2" fmla="*/ 45963 h 74918"/>
                  <a:gd name="connsiteX3" fmla="*/ 83439 w 129117"/>
                  <a:gd name="connsiteY3" fmla="*/ 29389 h 74918"/>
                  <a:gd name="connsiteX4" fmla="*/ 106013 w 129117"/>
                  <a:gd name="connsiteY4" fmla="*/ 23865 h 74918"/>
                  <a:gd name="connsiteX5" fmla="*/ 121920 w 129117"/>
                  <a:gd name="connsiteY5" fmla="*/ 23103 h 74918"/>
                  <a:gd name="connsiteX6" fmla="*/ 124968 w 129117"/>
                  <a:gd name="connsiteY6" fmla="*/ 6053 h 74918"/>
                  <a:gd name="connsiteX7" fmla="*/ 45910 w 129117"/>
                  <a:gd name="connsiteY7" fmla="*/ 24150 h 74918"/>
                  <a:gd name="connsiteX8" fmla="*/ 11049 w 129117"/>
                  <a:gd name="connsiteY8" fmla="*/ 48249 h 74918"/>
                  <a:gd name="connsiteX9" fmla="*/ 0 w 129117"/>
                  <a:gd name="connsiteY9" fmla="*/ 58726 h 74918"/>
                  <a:gd name="connsiteX10" fmla="*/ 10954 w 129117"/>
                  <a:gd name="connsiteY10" fmla="*/ 74919 h 7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17" h="74918">
                    <a:moveTo>
                      <a:pt x="10954" y="74919"/>
                    </a:moveTo>
                    <a:cubicBezTo>
                      <a:pt x="14097" y="71871"/>
                      <a:pt x="17335" y="68632"/>
                      <a:pt x="20765" y="65965"/>
                    </a:cubicBezTo>
                    <a:cubicBezTo>
                      <a:pt x="30385" y="58345"/>
                      <a:pt x="40862" y="51868"/>
                      <a:pt x="51530" y="45963"/>
                    </a:cubicBezTo>
                    <a:cubicBezTo>
                      <a:pt x="61817" y="40152"/>
                      <a:pt x="72485" y="34056"/>
                      <a:pt x="83439" y="29389"/>
                    </a:cubicBezTo>
                    <a:cubicBezTo>
                      <a:pt x="90678" y="26246"/>
                      <a:pt x="98012" y="23960"/>
                      <a:pt x="106013" y="23865"/>
                    </a:cubicBezTo>
                    <a:cubicBezTo>
                      <a:pt x="111823" y="23769"/>
                      <a:pt x="116205" y="24817"/>
                      <a:pt x="121920" y="23103"/>
                    </a:cubicBezTo>
                    <a:cubicBezTo>
                      <a:pt x="130016" y="20721"/>
                      <a:pt x="131636" y="11196"/>
                      <a:pt x="124968" y="6053"/>
                    </a:cubicBezTo>
                    <a:cubicBezTo>
                      <a:pt x="102679" y="-11187"/>
                      <a:pt x="65342" y="12720"/>
                      <a:pt x="45910" y="24150"/>
                    </a:cubicBezTo>
                    <a:cubicBezTo>
                      <a:pt x="33814" y="31294"/>
                      <a:pt x="21527" y="38914"/>
                      <a:pt x="11049" y="48249"/>
                    </a:cubicBezTo>
                    <a:cubicBezTo>
                      <a:pt x="7620" y="51392"/>
                      <a:pt x="3620" y="54821"/>
                      <a:pt x="0" y="58726"/>
                    </a:cubicBezTo>
                    <a:lnTo>
                      <a:pt x="10954" y="74919"/>
                    </a:lnTo>
                    <a:close/>
                  </a:path>
                </a:pathLst>
              </a:custGeom>
              <a:solidFill>
                <a:srgbClr val="00A89C"/>
              </a:solidFill>
              <a:ln w="9525" cap="flat">
                <a:noFill/>
                <a:prstDash val="solid"/>
                <a:miter/>
              </a:ln>
            </p:spPr>
            <p:txBody>
              <a:bodyPr rtlCol="0" anchor="ctr"/>
              <a:lstStyle/>
              <a:p>
                <a:endParaRPr lang="es-HN"/>
              </a:p>
            </p:txBody>
          </p:sp>
        </p:grpSp>
      </p:grpSp>
      <p:pic>
        <p:nvPicPr>
          <p:cNvPr id="67" name="Gráfico 66">
            <a:extLst>
              <a:ext uri="{FF2B5EF4-FFF2-40B4-BE49-F238E27FC236}">
                <a16:creationId xmlns:a16="http://schemas.microsoft.com/office/drawing/2014/main" id="{F296E139-DA43-40B2-925F-04B5CA40BB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35009" y="210465"/>
            <a:ext cx="1895070" cy="792886"/>
          </a:xfrm>
          <a:prstGeom prst="rect">
            <a:avLst/>
          </a:prstGeom>
        </p:spPr>
      </p:pic>
      <p:sp>
        <p:nvSpPr>
          <p:cNvPr id="2" name="TextBox 1">
            <a:extLst>
              <a:ext uri="{FF2B5EF4-FFF2-40B4-BE49-F238E27FC236}">
                <a16:creationId xmlns:a16="http://schemas.microsoft.com/office/drawing/2014/main" id="{65D33F75-0AA8-4E73-929D-60F5ADC06A1B}"/>
              </a:ext>
            </a:extLst>
          </p:cNvPr>
          <p:cNvSpPr txBox="1"/>
          <p:nvPr/>
        </p:nvSpPr>
        <p:spPr>
          <a:xfrm>
            <a:off x="7499229" y="2553419"/>
            <a:ext cx="30698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Avenir Next Demi Bold" panose="020B0703020202020204"/>
              </a:rPr>
              <a:t>Can you spot the clam?</a:t>
            </a:r>
          </a:p>
        </p:txBody>
      </p:sp>
      <p:sp>
        <p:nvSpPr>
          <p:cNvPr id="68" name="CuadroTexto 2">
            <a:extLst>
              <a:ext uri="{FF2B5EF4-FFF2-40B4-BE49-F238E27FC236}">
                <a16:creationId xmlns:a16="http://schemas.microsoft.com/office/drawing/2014/main" id="{F58AF922-A77A-4D30-9D6B-5069FEA59A44}"/>
              </a:ext>
            </a:extLst>
          </p:cNvPr>
          <p:cNvSpPr txBox="1"/>
          <p:nvPr/>
        </p:nvSpPr>
        <p:spPr>
          <a:xfrm>
            <a:off x="-246470" y="354691"/>
            <a:ext cx="7989181" cy="707886"/>
          </a:xfrm>
          <a:prstGeom prst="rect">
            <a:avLst/>
          </a:prstGeom>
          <a:noFill/>
        </p:spPr>
        <p:txBody>
          <a:bodyPr wrap="square" rtlCol="0">
            <a:spAutoFit/>
          </a:bodyPr>
          <a:lstStyle/>
          <a:p>
            <a:pPr algn="ctr"/>
            <a:r>
              <a:rPr lang="es-HN" sz="4000" b="1" err="1">
                <a:solidFill>
                  <a:schemeClr val="bg1"/>
                </a:solidFill>
                <a:latin typeface="Avenir Next Demi Bold" panose="020B0703020202020204" pitchFamily="34" charset="0"/>
              </a:rPr>
              <a:t>Activity</a:t>
            </a:r>
            <a:r>
              <a:rPr lang="es-HN" sz="4000" b="1">
                <a:solidFill>
                  <a:schemeClr val="bg1"/>
                </a:solidFill>
                <a:latin typeface="Avenir Next Demi Bold" panose="020B0703020202020204" pitchFamily="34" charset="0"/>
              </a:rPr>
              <a:t> 1 </a:t>
            </a:r>
            <a:r>
              <a:rPr lang="es-HN" sz="4000" b="1" err="1">
                <a:solidFill>
                  <a:schemeClr val="bg1"/>
                </a:solidFill>
                <a:latin typeface="Avenir Next Demi Bold" panose="020B0703020202020204" pitchFamily="34" charset="0"/>
              </a:rPr>
              <a:t>Mindful</a:t>
            </a:r>
            <a:r>
              <a:rPr lang="es-HN" sz="4000" b="1">
                <a:solidFill>
                  <a:schemeClr val="bg1"/>
                </a:solidFill>
                <a:latin typeface="Avenir Next Demi Bold" panose="020B0703020202020204" pitchFamily="34" charset="0"/>
              </a:rPr>
              <a:t> </a:t>
            </a:r>
            <a:r>
              <a:rPr lang="es-HN" sz="4000" b="1" err="1">
                <a:solidFill>
                  <a:schemeClr val="bg1"/>
                </a:solidFill>
                <a:latin typeface="Avenir Next Demi Bold" panose="020B0703020202020204" pitchFamily="34" charset="0"/>
              </a:rPr>
              <a:t>Giant</a:t>
            </a:r>
            <a:r>
              <a:rPr lang="es-HN" sz="4000" b="1">
                <a:solidFill>
                  <a:schemeClr val="bg1"/>
                </a:solidFill>
                <a:latin typeface="Avenir Next Demi Bold" panose="020B0703020202020204" pitchFamily="34" charset="0"/>
              </a:rPr>
              <a:t> </a:t>
            </a:r>
            <a:r>
              <a:rPr lang="es-HN" sz="4000" b="1" err="1">
                <a:solidFill>
                  <a:schemeClr val="bg1"/>
                </a:solidFill>
                <a:latin typeface="Avenir Next Demi Bold" panose="020B0703020202020204" pitchFamily="34" charset="0"/>
              </a:rPr>
              <a:t>Clams</a:t>
            </a:r>
            <a:endParaRPr lang="es-HN" sz="4000" b="1">
              <a:solidFill>
                <a:schemeClr val="bg1"/>
              </a:solidFill>
              <a:latin typeface="Avenir Next Demi Bold" panose="020B0703020202020204" pitchFamily="34" charset="0"/>
            </a:endParaRPr>
          </a:p>
        </p:txBody>
      </p:sp>
      <p:sp>
        <p:nvSpPr>
          <p:cNvPr id="69" name="Rectángulo 1">
            <a:extLst>
              <a:ext uri="{FF2B5EF4-FFF2-40B4-BE49-F238E27FC236}">
                <a16:creationId xmlns:a16="http://schemas.microsoft.com/office/drawing/2014/main" id="{0927DD42-1A93-4596-B84C-50DD414942B4}"/>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573931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17CFA66B-9736-49CD-9DBE-11BCB5D1A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2537" y="5594504"/>
            <a:ext cx="1209675" cy="733425"/>
          </a:xfrm>
          <a:prstGeom prst="rect">
            <a:avLst/>
          </a:prstGeom>
        </p:spPr>
      </p:pic>
      <p:pic>
        <p:nvPicPr>
          <p:cNvPr id="8" name="Gráfico 7">
            <a:extLst>
              <a:ext uri="{FF2B5EF4-FFF2-40B4-BE49-F238E27FC236}">
                <a16:creationId xmlns:a16="http://schemas.microsoft.com/office/drawing/2014/main" id="{9FCF707B-BB7E-499B-87EB-0F800D876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61637" y="4051230"/>
            <a:ext cx="1247775" cy="1200150"/>
          </a:xfrm>
          <a:prstGeom prst="rect">
            <a:avLst/>
          </a:prstGeom>
        </p:spPr>
      </p:pic>
      <p:sp>
        <p:nvSpPr>
          <p:cNvPr id="11" name="TextBox 10">
            <a:extLst>
              <a:ext uri="{FF2B5EF4-FFF2-40B4-BE49-F238E27FC236}">
                <a16:creationId xmlns:a16="http://schemas.microsoft.com/office/drawing/2014/main" id="{475D7642-FDE2-4CE9-AA99-74B2E970EDEF}"/>
              </a:ext>
            </a:extLst>
          </p:cNvPr>
          <p:cNvSpPr txBox="1"/>
          <p:nvPr/>
        </p:nvSpPr>
        <p:spPr>
          <a:xfrm>
            <a:off x="5555278" y="1109385"/>
            <a:ext cx="5796934" cy="3016210"/>
          </a:xfrm>
          <a:prstGeom prst="rect">
            <a:avLst/>
          </a:prstGeom>
          <a:noFill/>
        </p:spPr>
        <p:txBody>
          <a:bodyPr wrap="square" rtlCol="0">
            <a:spAutoFit/>
          </a:bodyPr>
          <a:lstStyle/>
          <a:p>
            <a:pPr fontAlgn="base"/>
            <a:r>
              <a:rPr lang="en-GB" sz="2000">
                <a:solidFill>
                  <a:schemeClr val="bg1"/>
                </a:solidFill>
                <a:latin typeface="Avenir Next Demi Bold" panose="020B0703020202020204"/>
              </a:rPr>
              <a:t>What do you remember about the Salmon of Knowledge story?</a:t>
            </a:r>
          </a:p>
          <a:p>
            <a:pPr fontAlgn="base"/>
            <a:endParaRPr lang="en-GB" sz="2000">
              <a:solidFill>
                <a:schemeClr val="bg1"/>
              </a:solidFill>
              <a:latin typeface="Avenir Next Demi Bold" panose="020B0703020202020204"/>
            </a:endParaRPr>
          </a:p>
          <a:p>
            <a:pPr fontAlgn="base"/>
            <a:r>
              <a:rPr lang="en-GB" sz="2000">
                <a:solidFill>
                  <a:schemeClr val="bg1"/>
                </a:solidFill>
                <a:latin typeface="Avenir Next Demi Bold" panose="020B0703020202020204"/>
              </a:rPr>
              <a:t>What do you remember about rivers and oceans?</a:t>
            </a:r>
          </a:p>
          <a:p>
            <a:pPr fontAlgn="base"/>
            <a:endParaRPr lang="en-GB" sz="2000">
              <a:solidFill>
                <a:schemeClr val="bg1"/>
              </a:solidFill>
              <a:latin typeface="Avenir Next Demi Bold" panose="020B0703020202020204"/>
            </a:endParaRPr>
          </a:p>
          <a:p>
            <a:pPr fontAlgn="base"/>
            <a:r>
              <a:rPr lang="en-GB" sz="2000">
                <a:solidFill>
                  <a:schemeClr val="bg1"/>
                </a:solidFill>
                <a:latin typeface="Avenir Next Demi Bold" panose="020B0703020202020204"/>
              </a:rPr>
              <a:t>What do we find in rivers and oceans?</a:t>
            </a:r>
          </a:p>
          <a:p>
            <a:pPr fontAlgn="base"/>
            <a:endParaRPr lang="en-GB" sz="2000">
              <a:solidFill>
                <a:schemeClr val="bg1"/>
              </a:solidFill>
              <a:latin typeface="Avenir Next Demi Bold" panose="020B0703020202020204"/>
            </a:endParaRPr>
          </a:p>
          <a:p>
            <a:pPr fontAlgn="base"/>
            <a:r>
              <a:rPr lang="en-GB" sz="2000">
                <a:solidFill>
                  <a:schemeClr val="bg1"/>
                </a:solidFill>
                <a:latin typeface="Avenir Next Demi Bold" panose="020B0703020202020204"/>
              </a:rPr>
              <a:t>Why do we need rivers, lakes, seas and oceans?</a:t>
            </a:r>
          </a:p>
          <a:p>
            <a:pPr fontAlgn="base"/>
            <a:r>
              <a:rPr lang="en-GB">
                <a:solidFill>
                  <a:schemeClr val="bg1"/>
                </a:solidFill>
                <a:latin typeface="Avenir LT Std 45 Book" panose="020B0502020203020204" pitchFamily="34" charset="0"/>
              </a:rPr>
              <a:t>  </a:t>
            </a:r>
            <a:br>
              <a:rPr lang="en-GB">
                <a:solidFill>
                  <a:schemeClr val="bg1"/>
                </a:solidFill>
                <a:latin typeface="Avenir LT Std 45 Book" panose="020B0502020203020204" pitchFamily="34" charset="0"/>
              </a:rPr>
            </a:br>
            <a:endParaRPr lang="en-GB" sz="1200"/>
          </a:p>
        </p:txBody>
      </p:sp>
      <p:sp>
        <p:nvSpPr>
          <p:cNvPr id="13" name="CuadroTexto 2">
            <a:extLst>
              <a:ext uri="{FF2B5EF4-FFF2-40B4-BE49-F238E27FC236}">
                <a16:creationId xmlns:a16="http://schemas.microsoft.com/office/drawing/2014/main" id="{B1F0E609-CA80-4D7E-9AF4-B23A4B8AF370}"/>
              </a:ext>
            </a:extLst>
          </p:cNvPr>
          <p:cNvSpPr txBox="1"/>
          <p:nvPr/>
        </p:nvSpPr>
        <p:spPr>
          <a:xfrm>
            <a:off x="171469" y="322619"/>
            <a:ext cx="5924531" cy="646331"/>
          </a:xfrm>
          <a:prstGeom prst="rect">
            <a:avLst/>
          </a:prstGeom>
          <a:noFill/>
        </p:spPr>
        <p:txBody>
          <a:bodyPr wrap="square" lIns="91440" tIns="45720" rIns="91440" bIns="45720" rtlCol="0" anchor="t">
            <a:spAutoFit/>
          </a:bodyPr>
          <a:lstStyle/>
          <a:p>
            <a:r>
              <a:rPr lang="es-HN" sz="3600" b="1" err="1">
                <a:solidFill>
                  <a:schemeClr val="bg1"/>
                </a:solidFill>
                <a:latin typeface="Avenir Next Demi Bold"/>
              </a:rPr>
              <a:t>Activity</a:t>
            </a:r>
            <a:r>
              <a:rPr lang="es-HN" sz="3600" b="1">
                <a:solidFill>
                  <a:schemeClr val="bg1"/>
                </a:solidFill>
                <a:latin typeface="Avenir Next Demi Bold"/>
              </a:rPr>
              <a:t> 2: </a:t>
            </a:r>
            <a:r>
              <a:rPr lang="es-HN" sz="3600" b="1" err="1">
                <a:solidFill>
                  <a:schemeClr val="bg1"/>
                </a:solidFill>
                <a:latin typeface="Avenir Next Demi Bold"/>
              </a:rPr>
              <a:t>Recap</a:t>
            </a:r>
            <a:r>
              <a:rPr lang="es-HN" sz="3600" b="1">
                <a:solidFill>
                  <a:schemeClr val="bg1"/>
                </a:solidFill>
                <a:latin typeface="Avenir Next Demi Bold"/>
              </a:rPr>
              <a:t> </a:t>
            </a:r>
            <a:r>
              <a:rPr lang="es-HN" sz="3600" b="1" err="1">
                <a:solidFill>
                  <a:schemeClr val="bg1"/>
                </a:solidFill>
                <a:latin typeface="Avenir Next Demi Bold"/>
              </a:rPr>
              <a:t>Lesson</a:t>
            </a:r>
            <a:r>
              <a:rPr lang="es-HN" sz="3600" b="1">
                <a:solidFill>
                  <a:schemeClr val="bg1"/>
                </a:solidFill>
                <a:latin typeface="Avenir Next Demi Bold"/>
              </a:rPr>
              <a:t> 1 </a:t>
            </a:r>
            <a:endParaRPr lang="es-HN" sz="3600"/>
          </a:p>
        </p:txBody>
      </p:sp>
      <p:pic>
        <p:nvPicPr>
          <p:cNvPr id="3" name="Gráfico 2">
            <a:extLst>
              <a:ext uri="{FF2B5EF4-FFF2-40B4-BE49-F238E27FC236}">
                <a16:creationId xmlns:a16="http://schemas.microsoft.com/office/drawing/2014/main" id="{FE1CD6A7-9B07-41A0-BF2E-94D316E3C9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9183" y="1495042"/>
            <a:ext cx="3200054" cy="5112375"/>
          </a:xfrm>
          <a:prstGeom prst="rect">
            <a:avLst/>
          </a:prstGeom>
        </p:spPr>
      </p:pic>
      <p:pic>
        <p:nvPicPr>
          <p:cNvPr id="10" name="Gráfico 9">
            <a:extLst>
              <a:ext uri="{FF2B5EF4-FFF2-40B4-BE49-F238E27FC236}">
                <a16:creationId xmlns:a16="http://schemas.microsoft.com/office/drawing/2014/main" id="{8378B11C-3808-49A1-8105-D760983110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48465" y="5649144"/>
            <a:ext cx="1895070" cy="792886"/>
          </a:xfrm>
          <a:prstGeom prst="rect">
            <a:avLst/>
          </a:prstGeom>
        </p:spPr>
      </p:pic>
      <p:sp>
        <p:nvSpPr>
          <p:cNvPr id="9" name="Rectángulo 1">
            <a:extLst>
              <a:ext uri="{FF2B5EF4-FFF2-40B4-BE49-F238E27FC236}">
                <a16:creationId xmlns:a16="http://schemas.microsoft.com/office/drawing/2014/main" id="{0EA39DD6-AEFE-43CF-BEC2-EDD7A3FD333D}"/>
              </a:ext>
            </a:extLst>
          </p:cNvPr>
          <p:cNvSpPr/>
          <p:nvPr/>
        </p:nvSpPr>
        <p:spPr>
          <a:xfrm>
            <a:off x="0" y="1061884"/>
            <a:ext cx="4900469" cy="90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445052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a:extLst>
              <a:ext uri="{FF2B5EF4-FFF2-40B4-BE49-F238E27FC236}">
                <a16:creationId xmlns:a16="http://schemas.microsoft.com/office/drawing/2014/main" id="{C440B4E5-FCC2-4D6B-8D07-06A681327923}"/>
              </a:ext>
            </a:extLst>
          </p:cNvPr>
          <p:cNvSpPr txBox="1">
            <a:spLocks noGrp="1"/>
          </p:cNvSpPr>
          <p:nvPr>
            <p:ph type="body" sz="half" idx="2"/>
          </p:nvPr>
        </p:nvSpPr>
        <p:spPr>
          <a:xfrm>
            <a:off x="524656" y="1128486"/>
            <a:ext cx="5369958" cy="4152363"/>
          </a:xfrm>
          <a:prstGeom prst="rect">
            <a:avLst/>
          </a:prstGeom>
          <a:noFill/>
          <a:ln w="177800">
            <a:solidFill>
              <a:schemeClr val="bg1"/>
            </a:solidFill>
            <a:round/>
          </a:ln>
        </p:spPr>
        <p:txBody>
          <a:bodyPr wrap="square" rtlCol="0">
            <a:spAutoFit/>
          </a:bodyPr>
          <a:lstStyle/>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p:txBody>
      </p:sp>
      <p:pic>
        <p:nvPicPr>
          <p:cNvPr id="11" name="Picture 10">
            <a:hlinkClick r:id="rId3"/>
            <a:extLst>
              <a:ext uri="{FF2B5EF4-FFF2-40B4-BE49-F238E27FC236}">
                <a16:creationId xmlns:a16="http://schemas.microsoft.com/office/drawing/2014/main" id="{CCD15A7F-8BB8-437D-88C8-B231AA65CD5B}"/>
              </a:ext>
            </a:extLst>
          </p:cNvPr>
          <p:cNvPicPr>
            <a:picLocks noChangeAspect="1"/>
          </p:cNvPicPr>
          <p:nvPr/>
        </p:nvPicPr>
        <p:blipFill rotWithShape="1">
          <a:blip r:embed="rId4"/>
          <a:srcRect l="7986" t="21605" r="42361" b="36173"/>
          <a:stretch/>
        </p:blipFill>
        <p:spPr>
          <a:xfrm>
            <a:off x="914361" y="1913489"/>
            <a:ext cx="4673522" cy="2585043"/>
          </a:xfrm>
          <a:prstGeom prst="rect">
            <a:avLst/>
          </a:prstGeom>
        </p:spPr>
      </p:pic>
      <p:pic>
        <p:nvPicPr>
          <p:cNvPr id="70" name="Gráfico 69">
            <a:extLst>
              <a:ext uri="{FF2B5EF4-FFF2-40B4-BE49-F238E27FC236}">
                <a16:creationId xmlns:a16="http://schemas.microsoft.com/office/drawing/2014/main" id="{F3738E7D-3ACE-46AE-B0A0-C8D4C266F1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17712" y="1242324"/>
            <a:ext cx="5436025" cy="5249604"/>
          </a:xfrm>
          <a:prstGeom prst="rect">
            <a:avLst/>
          </a:prstGeom>
        </p:spPr>
      </p:pic>
      <p:sp>
        <p:nvSpPr>
          <p:cNvPr id="15" name="TextBox 14">
            <a:extLst>
              <a:ext uri="{FF2B5EF4-FFF2-40B4-BE49-F238E27FC236}">
                <a16:creationId xmlns:a16="http://schemas.microsoft.com/office/drawing/2014/main" id="{2A897204-439B-4008-A645-09E6C2582441}"/>
              </a:ext>
            </a:extLst>
          </p:cNvPr>
          <p:cNvSpPr txBox="1"/>
          <p:nvPr/>
        </p:nvSpPr>
        <p:spPr>
          <a:xfrm>
            <a:off x="6583348" y="1617262"/>
            <a:ext cx="4694291" cy="2031325"/>
          </a:xfrm>
          <a:prstGeom prst="rect">
            <a:avLst/>
          </a:prstGeom>
          <a:noFill/>
        </p:spPr>
        <p:txBody>
          <a:bodyPr wrap="square">
            <a:spAutoFit/>
          </a:bodyPr>
          <a:lstStyle/>
          <a:p>
            <a:r>
              <a:rPr lang="en-GB" b="1">
                <a:solidFill>
                  <a:schemeClr val="accent1">
                    <a:lumMod val="75000"/>
                  </a:schemeClr>
                </a:solidFill>
                <a:latin typeface="Avenir Next Demi Bold" panose="020B0703020202020204"/>
              </a:rPr>
              <a:t>Did you know?</a:t>
            </a:r>
          </a:p>
          <a:p>
            <a:r>
              <a:rPr lang="en-GB">
                <a:solidFill>
                  <a:schemeClr val="accent1">
                    <a:lumMod val="75000"/>
                  </a:schemeClr>
                </a:solidFill>
                <a:latin typeface="Avenir Next Demi Bold" panose="020B0703020202020204"/>
              </a:rPr>
              <a:t>The most widely spoken language in Honduras is Spanish, but people in Honduras speak other local languages as well. “</a:t>
            </a:r>
            <a:r>
              <a:rPr lang="en-GB" err="1">
                <a:solidFill>
                  <a:schemeClr val="accent1">
                    <a:lumMod val="75000"/>
                  </a:schemeClr>
                </a:solidFill>
                <a:latin typeface="Avenir Next Demi Bold" panose="020B0703020202020204"/>
              </a:rPr>
              <a:t>Tinki</a:t>
            </a:r>
            <a:r>
              <a:rPr lang="en-GB">
                <a:solidFill>
                  <a:schemeClr val="accent1">
                    <a:lumMod val="75000"/>
                  </a:schemeClr>
                </a:solidFill>
                <a:latin typeface="Avenir Next Demi Bold" panose="020B0703020202020204"/>
              </a:rPr>
              <a:t> Pali” is how to say “Thank you” in the Miskito language of the La </a:t>
            </a:r>
            <a:r>
              <a:rPr lang="en-GB" err="1">
                <a:solidFill>
                  <a:schemeClr val="accent1">
                    <a:lumMod val="75000"/>
                  </a:schemeClr>
                </a:solidFill>
                <a:latin typeface="Avenir Next Demi Bold" panose="020B0703020202020204"/>
              </a:rPr>
              <a:t>Mosquita</a:t>
            </a:r>
            <a:r>
              <a:rPr lang="en-GB">
                <a:solidFill>
                  <a:schemeClr val="accent1">
                    <a:lumMod val="75000"/>
                  </a:schemeClr>
                </a:solidFill>
                <a:latin typeface="Avenir Next Demi Bold" panose="020B0703020202020204"/>
              </a:rPr>
              <a:t> region of Honduras – a place where GOAL works!</a:t>
            </a:r>
            <a:endParaRPr lang="en-GB">
              <a:solidFill>
                <a:schemeClr val="accent1">
                  <a:lumMod val="75000"/>
                </a:schemeClr>
              </a:solidFill>
            </a:endParaRPr>
          </a:p>
        </p:txBody>
      </p:sp>
      <p:grpSp>
        <p:nvGrpSpPr>
          <p:cNvPr id="8" name="Gráfico 2">
            <a:extLst>
              <a:ext uri="{FF2B5EF4-FFF2-40B4-BE49-F238E27FC236}">
                <a16:creationId xmlns:a16="http://schemas.microsoft.com/office/drawing/2014/main" id="{9FC8C585-BA62-40B2-B3CE-571F8E9A03F1}"/>
              </a:ext>
            </a:extLst>
          </p:cNvPr>
          <p:cNvGrpSpPr/>
          <p:nvPr/>
        </p:nvGrpSpPr>
        <p:grpSpPr>
          <a:xfrm>
            <a:off x="239647" y="4498532"/>
            <a:ext cx="1329113" cy="1775682"/>
            <a:chOff x="498337" y="3671069"/>
            <a:chExt cx="1268230" cy="1694343"/>
          </a:xfrm>
          <a:solidFill>
            <a:srgbClr val="FFDF29"/>
          </a:solidFill>
        </p:grpSpPr>
        <p:sp>
          <p:nvSpPr>
            <p:cNvPr id="9" name="Forma libre: forma 8">
              <a:extLst>
                <a:ext uri="{FF2B5EF4-FFF2-40B4-BE49-F238E27FC236}">
                  <a16:creationId xmlns:a16="http://schemas.microsoft.com/office/drawing/2014/main" id="{FCAD6925-23F1-442E-AE46-20F7156B4611}"/>
                </a:ext>
              </a:extLst>
            </p:cNvPr>
            <p:cNvSpPr/>
            <p:nvPr/>
          </p:nvSpPr>
          <p:spPr>
            <a:xfrm>
              <a:off x="756122" y="3707873"/>
              <a:ext cx="845718" cy="1657539"/>
            </a:xfrm>
            <a:custGeom>
              <a:avLst/>
              <a:gdLst>
                <a:gd name="connsiteX0" fmla="*/ 5193 w 845718"/>
                <a:gd name="connsiteY0" fmla="*/ 28524 h 1657539"/>
                <a:gd name="connsiteX1" fmla="*/ 39197 w 845718"/>
                <a:gd name="connsiteY1" fmla="*/ 163970 h 1657539"/>
                <a:gd name="connsiteX2" fmla="*/ 62152 w 845718"/>
                <a:gd name="connsiteY2" fmla="*/ 357899 h 1657539"/>
                <a:gd name="connsiteX3" fmla="*/ 126922 w 845718"/>
                <a:gd name="connsiteY3" fmla="*/ 422383 h 1657539"/>
                <a:gd name="connsiteX4" fmla="*/ 179786 w 845718"/>
                <a:gd name="connsiteY4" fmla="*/ 481914 h 1657539"/>
                <a:gd name="connsiteX5" fmla="*/ 201313 w 845718"/>
                <a:gd name="connsiteY5" fmla="*/ 640125 h 1657539"/>
                <a:gd name="connsiteX6" fmla="*/ 195407 w 845718"/>
                <a:gd name="connsiteY6" fmla="*/ 745852 h 1657539"/>
                <a:gd name="connsiteX7" fmla="*/ 234460 w 845718"/>
                <a:gd name="connsiteY7" fmla="*/ 839102 h 1657539"/>
                <a:gd name="connsiteX8" fmla="*/ 259796 w 845718"/>
                <a:gd name="connsiteY8" fmla="*/ 814146 h 1657539"/>
                <a:gd name="connsiteX9" fmla="*/ 393527 w 845718"/>
                <a:gd name="connsiteY9" fmla="*/ 691464 h 1657539"/>
                <a:gd name="connsiteX10" fmla="*/ 435628 w 845718"/>
                <a:gd name="connsiteY10" fmla="*/ 514680 h 1657539"/>
                <a:gd name="connsiteX11" fmla="*/ 375620 w 845718"/>
                <a:gd name="connsiteY11" fmla="*/ 353422 h 1657539"/>
                <a:gd name="connsiteX12" fmla="*/ 327614 w 845718"/>
                <a:gd name="connsiteY12" fmla="*/ 173685 h 1657539"/>
                <a:gd name="connsiteX13" fmla="*/ 386574 w 845718"/>
                <a:gd name="connsiteY13" fmla="*/ 997 h 1657539"/>
                <a:gd name="connsiteX14" fmla="*/ 391622 w 845718"/>
                <a:gd name="connsiteY14" fmla="*/ 4426 h 1657539"/>
                <a:gd name="connsiteX15" fmla="*/ 345616 w 845718"/>
                <a:gd name="connsiteY15" fmla="*/ 182829 h 1657539"/>
                <a:gd name="connsiteX16" fmla="*/ 393622 w 845718"/>
                <a:gd name="connsiteY16" fmla="*/ 347326 h 1657539"/>
                <a:gd name="connsiteX17" fmla="*/ 453344 w 845718"/>
                <a:gd name="connsiteY17" fmla="*/ 500012 h 1657539"/>
                <a:gd name="connsiteX18" fmla="*/ 451153 w 845718"/>
                <a:gd name="connsiteY18" fmla="*/ 609168 h 1657539"/>
                <a:gd name="connsiteX19" fmla="*/ 533640 w 845718"/>
                <a:gd name="connsiteY19" fmla="*/ 506298 h 1657539"/>
                <a:gd name="connsiteX20" fmla="*/ 544212 w 845718"/>
                <a:gd name="connsiteY20" fmla="*/ 318465 h 1657539"/>
                <a:gd name="connsiteX21" fmla="*/ 710995 w 845718"/>
                <a:gd name="connsiteY21" fmla="*/ 73197 h 1657539"/>
                <a:gd name="connsiteX22" fmla="*/ 712329 w 845718"/>
                <a:gd name="connsiteY22" fmla="*/ 75864 h 1657539"/>
                <a:gd name="connsiteX23" fmla="*/ 595457 w 845718"/>
                <a:gd name="connsiteY23" fmla="*/ 208166 h 1657539"/>
                <a:gd name="connsiteX24" fmla="*/ 563834 w 845718"/>
                <a:gd name="connsiteY24" fmla="*/ 392284 h 1657539"/>
                <a:gd name="connsiteX25" fmla="*/ 539260 w 845718"/>
                <a:gd name="connsiteY25" fmla="*/ 556400 h 1657539"/>
                <a:gd name="connsiteX26" fmla="*/ 444391 w 845718"/>
                <a:gd name="connsiteY26" fmla="*/ 634029 h 1657539"/>
                <a:gd name="connsiteX27" fmla="*/ 433246 w 845718"/>
                <a:gd name="connsiteY27" fmla="*/ 663175 h 1657539"/>
                <a:gd name="connsiteX28" fmla="*/ 326376 w 845718"/>
                <a:gd name="connsiteY28" fmla="*/ 787953 h 1657539"/>
                <a:gd name="connsiteX29" fmla="*/ 199122 w 845718"/>
                <a:gd name="connsiteY29" fmla="*/ 925113 h 1657539"/>
                <a:gd name="connsiteX30" fmla="*/ 150259 w 845718"/>
                <a:gd name="connsiteY30" fmla="*/ 1105135 h 1657539"/>
                <a:gd name="connsiteX31" fmla="*/ 215314 w 845718"/>
                <a:gd name="connsiteY31" fmla="*/ 1272966 h 1657539"/>
                <a:gd name="connsiteX32" fmla="*/ 244175 w 845718"/>
                <a:gd name="connsiteY32" fmla="*/ 1391933 h 1657539"/>
                <a:gd name="connsiteX33" fmla="*/ 324376 w 845718"/>
                <a:gd name="connsiteY33" fmla="*/ 1346403 h 1657539"/>
                <a:gd name="connsiteX34" fmla="*/ 368953 w 845718"/>
                <a:gd name="connsiteY34" fmla="*/ 1237056 h 1657539"/>
                <a:gd name="connsiteX35" fmla="*/ 489539 w 845718"/>
                <a:gd name="connsiteY35" fmla="*/ 1064463 h 1657539"/>
                <a:gd name="connsiteX36" fmla="*/ 673467 w 845718"/>
                <a:gd name="connsiteY36" fmla="*/ 947687 h 1657539"/>
                <a:gd name="connsiteX37" fmla="*/ 743285 w 845718"/>
                <a:gd name="connsiteY37" fmla="*/ 853675 h 1657539"/>
                <a:gd name="connsiteX38" fmla="*/ 739094 w 845718"/>
                <a:gd name="connsiteY38" fmla="*/ 735470 h 1657539"/>
                <a:gd name="connsiteX39" fmla="*/ 839869 w 845718"/>
                <a:gd name="connsiteY39" fmla="*/ 501441 h 1657539"/>
                <a:gd name="connsiteX40" fmla="*/ 845298 w 845718"/>
                <a:gd name="connsiteY40" fmla="*/ 505155 h 1657539"/>
                <a:gd name="connsiteX41" fmla="*/ 757287 w 845718"/>
                <a:gd name="connsiteY41" fmla="*/ 744995 h 1657539"/>
                <a:gd name="connsiteX42" fmla="*/ 763002 w 845718"/>
                <a:gd name="connsiteY42" fmla="*/ 861105 h 1657539"/>
                <a:gd name="connsiteX43" fmla="*/ 712233 w 845718"/>
                <a:gd name="connsiteY43" fmla="*/ 945782 h 1657539"/>
                <a:gd name="connsiteX44" fmla="*/ 526496 w 845718"/>
                <a:gd name="connsiteY44" fmla="*/ 1070845 h 1657539"/>
                <a:gd name="connsiteX45" fmla="*/ 392193 w 845718"/>
                <a:gd name="connsiteY45" fmla="*/ 1259059 h 1657539"/>
                <a:gd name="connsiteX46" fmla="*/ 341902 w 845718"/>
                <a:gd name="connsiteY46" fmla="*/ 1370216 h 1657539"/>
                <a:gd name="connsiteX47" fmla="*/ 247318 w 845718"/>
                <a:gd name="connsiteY47" fmla="*/ 1420794 h 1657539"/>
                <a:gd name="connsiteX48" fmla="*/ 210171 w 845718"/>
                <a:gd name="connsiteY48" fmla="*/ 1650156 h 1657539"/>
                <a:gd name="connsiteX49" fmla="*/ 186168 w 845718"/>
                <a:gd name="connsiteY49" fmla="*/ 1638059 h 1657539"/>
                <a:gd name="connsiteX50" fmla="*/ 192073 w 845718"/>
                <a:gd name="connsiteY50" fmla="*/ 1284681 h 1657539"/>
                <a:gd name="connsiteX51" fmla="*/ 127779 w 845718"/>
                <a:gd name="connsiteY51" fmla="*/ 1121137 h 1657539"/>
                <a:gd name="connsiteX52" fmla="*/ 158926 w 845718"/>
                <a:gd name="connsiteY52" fmla="*/ 952164 h 1657539"/>
                <a:gd name="connsiteX53" fmla="*/ 214933 w 845718"/>
                <a:gd name="connsiteY53" fmla="*/ 861676 h 1657539"/>
                <a:gd name="connsiteX54" fmla="*/ 166737 w 845718"/>
                <a:gd name="connsiteY54" fmla="*/ 703752 h 1657539"/>
                <a:gd name="connsiteX55" fmla="*/ 176262 w 845718"/>
                <a:gd name="connsiteY55" fmla="*/ 525539 h 1657539"/>
                <a:gd name="connsiteX56" fmla="*/ 64152 w 845718"/>
                <a:gd name="connsiteY56" fmla="*/ 393999 h 1657539"/>
                <a:gd name="connsiteX57" fmla="*/ 12337 w 845718"/>
                <a:gd name="connsiteY57" fmla="*/ 243789 h 1657539"/>
                <a:gd name="connsiteX58" fmla="*/ 1097 w 845718"/>
                <a:gd name="connsiteY58" fmla="*/ 34811 h 1657539"/>
                <a:gd name="connsiteX59" fmla="*/ 5193 w 845718"/>
                <a:gd name="connsiteY59" fmla="*/ 28524 h 165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45718" h="1657539">
                  <a:moveTo>
                    <a:pt x="5193" y="28524"/>
                  </a:moveTo>
                  <a:cubicBezTo>
                    <a:pt x="53675" y="53956"/>
                    <a:pt x="47198" y="119393"/>
                    <a:pt x="39197" y="163970"/>
                  </a:cubicBezTo>
                  <a:cubicBezTo>
                    <a:pt x="27672" y="228359"/>
                    <a:pt x="26719" y="300177"/>
                    <a:pt x="62152" y="357899"/>
                  </a:cubicBezTo>
                  <a:cubicBezTo>
                    <a:pt x="78154" y="383997"/>
                    <a:pt x="104729" y="401904"/>
                    <a:pt x="126922" y="422383"/>
                  </a:cubicBezTo>
                  <a:cubicBezTo>
                    <a:pt x="146448" y="440385"/>
                    <a:pt x="164832" y="459912"/>
                    <a:pt x="179786" y="481914"/>
                  </a:cubicBezTo>
                  <a:cubicBezTo>
                    <a:pt x="213028" y="530873"/>
                    <a:pt x="210742" y="584022"/>
                    <a:pt x="201313" y="640125"/>
                  </a:cubicBezTo>
                  <a:cubicBezTo>
                    <a:pt x="195407" y="675081"/>
                    <a:pt x="188740" y="710514"/>
                    <a:pt x="195407" y="745852"/>
                  </a:cubicBezTo>
                  <a:cubicBezTo>
                    <a:pt x="201598" y="778999"/>
                    <a:pt x="216362" y="810622"/>
                    <a:pt x="234460" y="839102"/>
                  </a:cubicBezTo>
                  <a:cubicBezTo>
                    <a:pt x="242556" y="830434"/>
                    <a:pt x="251033" y="822052"/>
                    <a:pt x="259796" y="814146"/>
                  </a:cubicBezTo>
                  <a:cubicBezTo>
                    <a:pt x="304849" y="773570"/>
                    <a:pt x="358856" y="742423"/>
                    <a:pt x="393527" y="691464"/>
                  </a:cubicBezTo>
                  <a:cubicBezTo>
                    <a:pt x="428484" y="640220"/>
                    <a:pt x="443819" y="576212"/>
                    <a:pt x="435628" y="514680"/>
                  </a:cubicBezTo>
                  <a:cubicBezTo>
                    <a:pt x="428008" y="457340"/>
                    <a:pt x="400099" y="405048"/>
                    <a:pt x="375620" y="353422"/>
                  </a:cubicBezTo>
                  <a:cubicBezTo>
                    <a:pt x="348569" y="296272"/>
                    <a:pt x="326757" y="237789"/>
                    <a:pt x="327614" y="173685"/>
                  </a:cubicBezTo>
                  <a:cubicBezTo>
                    <a:pt x="328376" y="112916"/>
                    <a:pt x="344759" y="46622"/>
                    <a:pt x="386574" y="997"/>
                  </a:cubicBezTo>
                  <a:cubicBezTo>
                    <a:pt x="388955" y="-1575"/>
                    <a:pt x="393051" y="1283"/>
                    <a:pt x="391622" y="4426"/>
                  </a:cubicBezTo>
                  <a:cubicBezTo>
                    <a:pt x="365714" y="61957"/>
                    <a:pt x="343902" y="118536"/>
                    <a:pt x="345616" y="182829"/>
                  </a:cubicBezTo>
                  <a:cubicBezTo>
                    <a:pt x="347140" y="241694"/>
                    <a:pt x="368476" y="294939"/>
                    <a:pt x="393622" y="347326"/>
                  </a:cubicBezTo>
                  <a:cubicBezTo>
                    <a:pt x="417244" y="396666"/>
                    <a:pt x="443152" y="445719"/>
                    <a:pt x="453344" y="500012"/>
                  </a:cubicBezTo>
                  <a:cubicBezTo>
                    <a:pt x="460202" y="536112"/>
                    <a:pt x="459154" y="573354"/>
                    <a:pt x="451153" y="609168"/>
                  </a:cubicBezTo>
                  <a:cubicBezTo>
                    <a:pt x="495159" y="594881"/>
                    <a:pt x="522781" y="549542"/>
                    <a:pt x="533640" y="506298"/>
                  </a:cubicBezTo>
                  <a:cubicBezTo>
                    <a:pt x="548975" y="445148"/>
                    <a:pt x="537735" y="380568"/>
                    <a:pt x="544212" y="318465"/>
                  </a:cubicBezTo>
                  <a:cubicBezTo>
                    <a:pt x="554690" y="218929"/>
                    <a:pt x="617269" y="113868"/>
                    <a:pt x="710995" y="73197"/>
                  </a:cubicBezTo>
                  <a:cubicBezTo>
                    <a:pt x="712615" y="72530"/>
                    <a:pt x="713567" y="74816"/>
                    <a:pt x="712329" y="75864"/>
                  </a:cubicBezTo>
                  <a:cubicBezTo>
                    <a:pt x="664990" y="112249"/>
                    <a:pt x="622603" y="154254"/>
                    <a:pt x="595457" y="208166"/>
                  </a:cubicBezTo>
                  <a:cubicBezTo>
                    <a:pt x="566120" y="266459"/>
                    <a:pt x="562786" y="328181"/>
                    <a:pt x="563834" y="392284"/>
                  </a:cubicBezTo>
                  <a:cubicBezTo>
                    <a:pt x="564787" y="447910"/>
                    <a:pt x="565072" y="505536"/>
                    <a:pt x="539260" y="556400"/>
                  </a:cubicBezTo>
                  <a:cubicBezTo>
                    <a:pt x="519543" y="595262"/>
                    <a:pt x="487539" y="625551"/>
                    <a:pt x="444391" y="634029"/>
                  </a:cubicBezTo>
                  <a:cubicBezTo>
                    <a:pt x="441247" y="643935"/>
                    <a:pt x="437437" y="653650"/>
                    <a:pt x="433246" y="663175"/>
                  </a:cubicBezTo>
                  <a:cubicBezTo>
                    <a:pt x="409910" y="715277"/>
                    <a:pt x="370381" y="752996"/>
                    <a:pt x="326376" y="787953"/>
                  </a:cubicBezTo>
                  <a:cubicBezTo>
                    <a:pt x="276274" y="827672"/>
                    <a:pt x="231316" y="869106"/>
                    <a:pt x="199122" y="925113"/>
                  </a:cubicBezTo>
                  <a:cubicBezTo>
                    <a:pt x="168737" y="977976"/>
                    <a:pt x="144258" y="1043223"/>
                    <a:pt x="150259" y="1105135"/>
                  </a:cubicBezTo>
                  <a:cubicBezTo>
                    <a:pt x="155973" y="1164476"/>
                    <a:pt x="195597" y="1217530"/>
                    <a:pt x="215314" y="1272966"/>
                  </a:cubicBezTo>
                  <a:cubicBezTo>
                    <a:pt x="229030" y="1311542"/>
                    <a:pt x="238841" y="1351547"/>
                    <a:pt x="244175" y="1391933"/>
                  </a:cubicBezTo>
                  <a:cubicBezTo>
                    <a:pt x="274084" y="1383360"/>
                    <a:pt x="303135" y="1369644"/>
                    <a:pt x="324376" y="1346403"/>
                  </a:cubicBezTo>
                  <a:cubicBezTo>
                    <a:pt x="351998" y="1316114"/>
                    <a:pt x="355999" y="1274394"/>
                    <a:pt x="368953" y="1237056"/>
                  </a:cubicBezTo>
                  <a:cubicBezTo>
                    <a:pt x="392289" y="1169619"/>
                    <a:pt x="434389" y="1109802"/>
                    <a:pt x="489539" y="1064463"/>
                  </a:cubicBezTo>
                  <a:cubicBezTo>
                    <a:pt x="546022" y="1017981"/>
                    <a:pt x="614793" y="990930"/>
                    <a:pt x="673467" y="947687"/>
                  </a:cubicBezTo>
                  <a:cubicBezTo>
                    <a:pt x="706137" y="923589"/>
                    <a:pt x="736427" y="895395"/>
                    <a:pt x="743285" y="853675"/>
                  </a:cubicBezTo>
                  <a:cubicBezTo>
                    <a:pt x="749667" y="814527"/>
                    <a:pt x="740142" y="774713"/>
                    <a:pt x="739094" y="735470"/>
                  </a:cubicBezTo>
                  <a:cubicBezTo>
                    <a:pt x="736713" y="645744"/>
                    <a:pt x="786529" y="569068"/>
                    <a:pt x="839869" y="501441"/>
                  </a:cubicBezTo>
                  <a:cubicBezTo>
                    <a:pt x="842155" y="498583"/>
                    <a:pt x="847203" y="501917"/>
                    <a:pt x="845298" y="505155"/>
                  </a:cubicBezTo>
                  <a:cubicBezTo>
                    <a:pt x="799673" y="579355"/>
                    <a:pt x="749762" y="653936"/>
                    <a:pt x="757287" y="744995"/>
                  </a:cubicBezTo>
                  <a:cubicBezTo>
                    <a:pt x="760430" y="783476"/>
                    <a:pt x="769288" y="822433"/>
                    <a:pt x="763002" y="861105"/>
                  </a:cubicBezTo>
                  <a:cubicBezTo>
                    <a:pt x="757477" y="895585"/>
                    <a:pt x="737570" y="922731"/>
                    <a:pt x="712233" y="945782"/>
                  </a:cubicBezTo>
                  <a:cubicBezTo>
                    <a:pt x="656512" y="996455"/>
                    <a:pt x="586980" y="1026935"/>
                    <a:pt x="526496" y="1070845"/>
                  </a:cubicBezTo>
                  <a:cubicBezTo>
                    <a:pt x="462964" y="1116946"/>
                    <a:pt x="414577" y="1183526"/>
                    <a:pt x="392193" y="1259059"/>
                  </a:cubicBezTo>
                  <a:cubicBezTo>
                    <a:pt x="380287" y="1299255"/>
                    <a:pt x="372858" y="1339641"/>
                    <a:pt x="341902" y="1370216"/>
                  </a:cubicBezTo>
                  <a:cubicBezTo>
                    <a:pt x="315898" y="1395838"/>
                    <a:pt x="282275" y="1411650"/>
                    <a:pt x="247318" y="1420794"/>
                  </a:cubicBezTo>
                  <a:cubicBezTo>
                    <a:pt x="253414" y="1498708"/>
                    <a:pt x="242461" y="1577480"/>
                    <a:pt x="210171" y="1650156"/>
                  </a:cubicBezTo>
                  <a:cubicBezTo>
                    <a:pt x="203122" y="1665967"/>
                    <a:pt x="179215" y="1653775"/>
                    <a:pt x="186168" y="1638059"/>
                  </a:cubicBezTo>
                  <a:cubicBezTo>
                    <a:pt x="235602" y="1526426"/>
                    <a:pt x="230459" y="1398791"/>
                    <a:pt x="192073" y="1284681"/>
                  </a:cubicBezTo>
                  <a:cubicBezTo>
                    <a:pt x="173595" y="1229532"/>
                    <a:pt x="137971" y="1178573"/>
                    <a:pt x="127779" y="1121137"/>
                  </a:cubicBezTo>
                  <a:cubicBezTo>
                    <a:pt x="117778" y="1064178"/>
                    <a:pt x="135304" y="1003694"/>
                    <a:pt x="158926" y="952164"/>
                  </a:cubicBezTo>
                  <a:cubicBezTo>
                    <a:pt x="173690" y="919874"/>
                    <a:pt x="192549" y="889299"/>
                    <a:pt x="214933" y="861676"/>
                  </a:cubicBezTo>
                  <a:cubicBezTo>
                    <a:pt x="184644" y="814813"/>
                    <a:pt x="163308" y="760330"/>
                    <a:pt x="166737" y="703752"/>
                  </a:cubicBezTo>
                  <a:cubicBezTo>
                    <a:pt x="170356" y="644601"/>
                    <a:pt x="195788" y="584308"/>
                    <a:pt x="176262" y="525539"/>
                  </a:cubicBezTo>
                  <a:cubicBezTo>
                    <a:pt x="156831" y="467341"/>
                    <a:pt x="104253" y="436099"/>
                    <a:pt x="64152" y="393999"/>
                  </a:cubicBezTo>
                  <a:cubicBezTo>
                    <a:pt x="27005" y="354946"/>
                    <a:pt x="13575" y="296272"/>
                    <a:pt x="12337" y="243789"/>
                  </a:cubicBezTo>
                  <a:cubicBezTo>
                    <a:pt x="10622" y="174733"/>
                    <a:pt x="54151" y="93485"/>
                    <a:pt x="1097" y="34811"/>
                  </a:cubicBezTo>
                  <a:cubicBezTo>
                    <a:pt x="-1665" y="31668"/>
                    <a:pt x="1192" y="26429"/>
                    <a:pt x="5193" y="28524"/>
                  </a:cubicBezTo>
                  <a:close/>
                </a:path>
              </a:pathLst>
            </a:custGeom>
            <a:solidFill>
              <a:srgbClr val="FFDF29"/>
            </a:solidFill>
            <a:ln w="9525" cap="flat">
              <a:noFill/>
              <a:prstDash val="solid"/>
              <a:miter/>
            </a:ln>
          </p:spPr>
          <p:txBody>
            <a:bodyPr rtlCol="0" anchor="ctr"/>
            <a:lstStyle/>
            <a:p>
              <a:endParaRPr lang="es-HN"/>
            </a:p>
          </p:txBody>
        </p:sp>
        <p:sp>
          <p:nvSpPr>
            <p:cNvPr id="10" name="Forma libre: forma 9">
              <a:extLst>
                <a:ext uri="{FF2B5EF4-FFF2-40B4-BE49-F238E27FC236}">
                  <a16:creationId xmlns:a16="http://schemas.microsoft.com/office/drawing/2014/main" id="{68C86204-B23A-49C9-BA2F-0C36C88590CD}"/>
                </a:ext>
              </a:extLst>
            </p:cNvPr>
            <p:cNvSpPr/>
            <p:nvPr/>
          </p:nvSpPr>
          <p:spPr>
            <a:xfrm>
              <a:off x="625183" y="4237626"/>
              <a:ext cx="364434" cy="1022883"/>
            </a:xfrm>
            <a:custGeom>
              <a:avLst/>
              <a:gdLst>
                <a:gd name="connsiteX0" fmla="*/ 7449 w 364434"/>
                <a:gd name="connsiteY0" fmla="*/ 272297 h 1022883"/>
                <a:gd name="connsiteX1" fmla="*/ 82315 w 364434"/>
                <a:gd name="connsiteY1" fmla="*/ 5787 h 1022883"/>
                <a:gd name="connsiteX2" fmla="*/ 90602 w 364434"/>
                <a:gd name="connsiteY2" fmla="*/ 1691 h 1022883"/>
                <a:gd name="connsiteX3" fmla="*/ 67266 w 364434"/>
                <a:gd name="connsiteY3" fmla="*/ 200288 h 1022883"/>
                <a:gd name="connsiteX4" fmla="*/ 23832 w 364434"/>
                <a:gd name="connsiteY4" fmla="*/ 327446 h 1022883"/>
                <a:gd name="connsiteX5" fmla="*/ 59646 w 364434"/>
                <a:gd name="connsiteY5" fmla="*/ 419077 h 1022883"/>
                <a:gd name="connsiteX6" fmla="*/ 105747 w 364434"/>
                <a:gd name="connsiteY6" fmla="*/ 497373 h 1022883"/>
                <a:gd name="connsiteX7" fmla="*/ 117558 w 364434"/>
                <a:gd name="connsiteY7" fmla="*/ 598147 h 1022883"/>
                <a:gd name="connsiteX8" fmla="*/ 116605 w 364434"/>
                <a:gd name="connsiteY8" fmla="*/ 716352 h 1022883"/>
                <a:gd name="connsiteX9" fmla="*/ 178899 w 364434"/>
                <a:gd name="connsiteY9" fmla="*/ 807697 h 1022883"/>
                <a:gd name="connsiteX10" fmla="*/ 278435 w 364434"/>
                <a:gd name="connsiteY10" fmla="*/ 881611 h 1022883"/>
                <a:gd name="connsiteX11" fmla="*/ 312153 w 364434"/>
                <a:gd name="connsiteY11" fmla="*/ 929236 h 1022883"/>
                <a:gd name="connsiteX12" fmla="*/ 356730 w 364434"/>
                <a:gd name="connsiteY12" fmla="*/ 988481 h 1022883"/>
                <a:gd name="connsiteX13" fmla="*/ 363303 w 364434"/>
                <a:gd name="connsiteY13" fmla="*/ 1008103 h 1022883"/>
                <a:gd name="connsiteX14" fmla="*/ 353492 w 364434"/>
                <a:gd name="connsiteY14" fmla="*/ 1022772 h 1022883"/>
                <a:gd name="connsiteX15" fmla="*/ 328060 w 364434"/>
                <a:gd name="connsiteY15" fmla="*/ 999340 h 1022883"/>
                <a:gd name="connsiteX16" fmla="*/ 298152 w 364434"/>
                <a:gd name="connsiteY16" fmla="*/ 954287 h 1022883"/>
                <a:gd name="connsiteX17" fmla="*/ 289674 w 364434"/>
                <a:gd name="connsiteY17" fmla="*/ 936951 h 1022883"/>
                <a:gd name="connsiteX18" fmla="*/ 195853 w 364434"/>
                <a:gd name="connsiteY18" fmla="*/ 852845 h 1022883"/>
                <a:gd name="connsiteX19" fmla="*/ 83458 w 364434"/>
                <a:gd name="connsiteY19" fmla="*/ 683967 h 1022883"/>
                <a:gd name="connsiteX20" fmla="*/ 95079 w 364434"/>
                <a:gd name="connsiteY20" fmla="*/ 553189 h 1022883"/>
                <a:gd name="connsiteX21" fmla="*/ 56312 w 364434"/>
                <a:gd name="connsiteY21" fmla="*/ 461082 h 1022883"/>
                <a:gd name="connsiteX22" fmla="*/ 7449 w 364434"/>
                <a:gd name="connsiteY22" fmla="*/ 272297 h 10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434" h="1022883">
                  <a:moveTo>
                    <a:pt x="7449" y="272297"/>
                  </a:moveTo>
                  <a:cubicBezTo>
                    <a:pt x="35166" y="185619"/>
                    <a:pt x="130226" y="103133"/>
                    <a:pt x="82315" y="5787"/>
                  </a:cubicBezTo>
                  <a:cubicBezTo>
                    <a:pt x="79743" y="644"/>
                    <a:pt x="87554" y="-1928"/>
                    <a:pt x="90602" y="1691"/>
                  </a:cubicBezTo>
                  <a:cubicBezTo>
                    <a:pt x="141370" y="61794"/>
                    <a:pt x="99841" y="142662"/>
                    <a:pt x="67266" y="200288"/>
                  </a:cubicBezTo>
                  <a:cubicBezTo>
                    <a:pt x="45358" y="239150"/>
                    <a:pt x="21450" y="281250"/>
                    <a:pt x="23832" y="327446"/>
                  </a:cubicBezTo>
                  <a:cubicBezTo>
                    <a:pt x="25546" y="361165"/>
                    <a:pt x="42215" y="391073"/>
                    <a:pt x="59646" y="419077"/>
                  </a:cubicBezTo>
                  <a:cubicBezTo>
                    <a:pt x="75743" y="444794"/>
                    <a:pt x="93174" y="469655"/>
                    <a:pt x="105747" y="497373"/>
                  </a:cubicBezTo>
                  <a:cubicBezTo>
                    <a:pt x="120510" y="529948"/>
                    <a:pt x="123463" y="563000"/>
                    <a:pt x="117558" y="598147"/>
                  </a:cubicBezTo>
                  <a:cubicBezTo>
                    <a:pt x="110795" y="639009"/>
                    <a:pt x="102508" y="675871"/>
                    <a:pt x="116605" y="716352"/>
                  </a:cubicBezTo>
                  <a:cubicBezTo>
                    <a:pt x="128892" y="751595"/>
                    <a:pt x="151752" y="782456"/>
                    <a:pt x="178899" y="807697"/>
                  </a:cubicBezTo>
                  <a:cubicBezTo>
                    <a:pt x="209379" y="836081"/>
                    <a:pt x="247955" y="853417"/>
                    <a:pt x="278435" y="881611"/>
                  </a:cubicBezTo>
                  <a:cubicBezTo>
                    <a:pt x="293103" y="895136"/>
                    <a:pt x="303867" y="911043"/>
                    <a:pt x="312153" y="929236"/>
                  </a:cubicBezTo>
                  <a:cubicBezTo>
                    <a:pt x="322345" y="951334"/>
                    <a:pt x="330822" y="980099"/>
                    <a:pt x="356730" y="988481"/>
                  </a:cubicBezTo>
                  <a:cubicBezTo>
                    <a:pt x="365493" y="991339"/>
                    <a:pt x="365303" y="996387"/>
                    <a:pt x="363303" y="1008103"/>
                  </a:cubicBezTo>
                  <a:cubicBezTo>
                    <a:pt x="362160" y="1014675"/>
                    <a:pt x="360064" y="1024010"/>
                    <a:pt x="353492" y="1022772"/>
                  </a:cubicBezTo>
                  <a:cubicBezTo>
                    <a:pt x="345110" y="1021152"/>
                    <a:pt x="332918" y="1005722"/>
                    <a:pt x="328060" y="999340"/>
                  </a:cubicBezTo>
                  <a:cubicBezTo>
                    <a:pt x="317011" y="985052"/>
                    <a:pt x="306819" y="970098"/>
                    <a:pt x="298152" y="954287"/>
                  </a:cubicBezTo>
                  <a:cubicBezTo>
                    <a:pt x="295104" y="948762"/>
                    <a:pt x="291770" y="942952"/>
                    <a:pt x="289674" y="936951"/>
                  </a:cubicBezTo>
                  <a:cubicBezTo>
                    <a:pt x="275863" y="900756"/>
                    <a:pt x="252146" y="892184"/>
                    <a:pt x="195853" y="852845"/>
                  </a:cubicBezTo>
                  <a:cubicBezTo>
                    <a:pt x="139656" y="813602"/>
                    <a:pt x="91459" y="754071"/>
                    <a:pt x="83458" y="683967"/>
                  </a:cubicBezTo>
                  <a:cubicBezTo>
                    <a:pt x="78410" y="639485"/>
                    <a:pt x="98984" y="597290"/>
                    <a:pt x="95079" y="553189"/>
                  </a:cubicBezTo>
                  <a:cubicBezTo>
                    <a:pt x="92126" y="519375"/>
                    <a:pt x="73933" y="489276"/>
                    <a:pt x="56312" y="461082"/>
                  </a:cubicBezTo>
                  <a:cubicBezTo>
                    <a:pt x="19164" y="401741"/>
                    <a:pt x="-15697" y="344591"/>
                    <a:pt x="7449" y="272297"/>
                  </a:cubicBezTo>
                  <a:close/>
                </a:path>
              </a:pathLst>
            </a:custGeom>
            <a:solidFill>
              <a:srgbClr val="FFDF29"/>
            </a:solidFill>
            <a:ln w="9525" cap="flat">
              <a:noFill/>
              <a:prstDash val="solid"/>
              <a:miter/>
            </a:ln>
          </p:spPr>
          <p:txBody>
            <a:bodyPr rtlCol="0" anchor="ctr"/>
            <a:lstStyle/>
            <a:p>
              <a:endParaRPr lang="es-HN"/>
            </a:p>
          </p:txBody>
        </p:sp>
        <p:sp>
          <p:nvSpPr>
            <p:cNvPr id="14" name="Forma libre: forma 13">
              <a:extLst>
                <a:ext uri="{FF2B5EF4-FFF2-40B4-BE49-F238E27FC236}">
                  <a16:creationId xmlns:a16="http://schemas.microsoft.com/office/drawing/2014/main" id="{18EE37A3-AF3E-4D03-9158-FEEEAD20F3CC}"/>
                </a:ext>
              </a:extLst>
            </p:cNvPr>
            <p:cNvSpPr/>
            <p:nvPr/>
          </p:nvSpPr>
          <p:spPr>
            <a:xfrm>
              <a:off x="1469527" y="4345898"/>
              <a:ext cx="240297" cy="290291"/>
            </a:xfrm>
            <a:custGeom>
              <a:avLst/>
              <a:gdLst>
                <a:gd name="connsiteX0" fmla="*/ 2638 w 240297"/>
                <a:gd name="connsiteY0" fmla="*/ 276134 h 290291"/>
                <a:gd name="connsiteX1" fmla="*/ 163515 w 240297"/>
                <a:gd name="connsiteY1" fmla="*/ 188504 h 290291"/>
                <a:gd name="connsiteX2" fmla="*/ 194948 w 240297"/>
                <a:gd name="connsiteY2" fmla="*/ 88872 h 290291"/>
                <a:gd name="connsiteX3" fmla="*/ 237144 w 240297"/>
                <a:gd name="connsiteY3" fmla="*/ 671 h 290291"/>
                <a:gd name="connsiteX4" fmla="*/ 240096 w 240297"/>
                <a:gd name="connsiteY4" fmla="*/ 2671 h 290291"/>
                <a:gd name="connsiteX5" fmla="*/ 204854 w 240297"/>
                <a:gd name="connsiteY5" fmla="*/ 113447 h 290291"/>
                <a:gd name="connsiteX6" fmla="*/ 178089 w 240297"/>
                <a:gd name="connsiteY6" fmla="*/ 197267 h 290291"/>
                <a:gd name="connsiteX7" fmla="*/ 15783 w 240297"/>
                <a:gd name="connsiteY7" fmla="*/ 287754 h 290291"/>
                <a:gd name="connsiteX8" fmla="*/ 2638 w 240297"/>
                <a:gd name="connsiteY8" fmla="*/ 276134 h 29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297" h="290291">
                  <a:moveTo>
                    <a:pt x="2638" y="276134"/>
                  </a:moveTo>
                  <a:cubicBezTo>
                    <a:pt x="48644" y="233366"/>
                    <a:pt x="120177" y="233747"/>
                    <a:pt x="163515" y="188504"/>
                  </a:cubicBezTo>
                  <a:cubicBezTo>
                    <a:pt x="189614" y="161167"/>
                    <a:pt x="186661" y="123257"/>
                    <a:pt x="194948" y="88872"/>
                  </a:cubicBezTo>
                  <a:cubicBezTo>
                    <a:pt x="202949" y="55439"/>
                    <a:pt x="217046" y="28198"/>
                    <a:pt x="237144" y="671"/>
                  </a:cubicBezTo>
                  <a:cubicBezTo>
                    <a:pt x="238382" y="-1044"/>
                    <a:pt x="241049" y="861"/>
                    <a:pt x="240096" y="2671"/>
                  </a:cubicBezTo>
                  <a:cubicBezTo>
                    <a:pt x="222189" y="36485"/>
                    <a:pt x="209521" y="75442"/>
                    <a:pt x="204854" y="113447"/>
                  </a:cubicBezTo>
                  <a:cubicBezTo>
                    <a:pt x="201044" y="144212"/>
                    <a:pt x="199806" y="172978"/>
                    <a:pt x="178089" y="197267"/>
                  </a:cubicBezTo>
                  <a:cubicBezTo>
                    <a:pt x="134845" y="245654"/>
                    <a:pt x="62074" y="244320"/>
                    <a:pt x="15783" y="287754"/>
                  </a:cubicBezTo>
                  <a:cubicBezTo>
                    <a:pt x="7496" y="295469"/>
                    <a:pt x="-5649" y="283849"/>
                    <a:pt x="2638" y="276134"/>
                  </a:cubicBezTo>
                  <a:close/>
                </a:path>
              </a:pathLst>
            </a:custGeom>
            <a:solidFill>
              <a:srgbClr val="FFDF29"/>
            </a:solidFill>
            <a:ln w="9525" cap="flat">
              <a:noFill/>
              <a:prstDash val="solid"/>
              <a:miter/>
            </a:ln>
          </p:spPr>
          <p:txBody>
            <a:bodyPr rtlCol="0" anchor="ctr"/>
            <a:lstStyle/>
            <a:p>
              <a:endParaRPr lang="es-HN"/>
            </a:p>
          </p:txBody>
        </p:sp>
        <p:sp>
          <p:nvSpPr>
            <p:cNvPr id="16" name="Forma libre: forma 15">
              <a:extLst>
                <a:ext uri="{FF2B5EF4-FFF2-40B4-BE49-F238E27FC236}">
                  <a16:creationId xmlns:a16="http://schemas.microsoft.com/office/drawing/2014/main" id="{F6528C07-719A-482D-84EF-A98896E3F471}"/>
                </a:ext>
              </a:extLst>
            </p:cNvPr>
            <p:cNvSpPr/>
            <p:nvPr/>
          </p:nvSpPr>
          <p:spPr>
            <a:xfrm>
              <a:off x="1130804" y="4795358"/>
              <a:ext cx="476978" cy="161645"/>
            </a:xfrm>
            <a:custGeom>
              <a:avLst/>
              <a:gdLst>
                <a:gd name="connsiteX0" fmla="*/ 3795 w 476978"/>
                <a:gd name="connsiteY0" fmla="*/ 141952 h 161645"/>
                <a:gd name="connsiteX1" fmla="*/ 242301 w 476978"/>
                <a:gd name="connsiteY1" fmla="*/ 92803 h 161645"/>
                <a:gd name="connsiteX2" fmla="*/ 377175 w 476978"/>
                <a:gd name="connsiteY2" fmla="*/ 81563 h 161645"/>
                <a:gd name="connsiteX3" fmla="*/ 473854 w 476978"/>
                <a:gd name="connsiteY3" fmla="*/ 696 h 161645"/>
                <a:gd name="connsiteX4" fmla="*/ 476807 w 476978"/>
                <a:gd name="connsiteY4" fmla="*/ 2696 h 161645"/>
                <a:gd name="connsiteX5" fmla="*/ 293546 w 476978"/>
                <a:gd name="connsiteY5" fmla="*/ 111567 h 161645"/>
                <a:gd name="connsiteX6" fmla="*/ 149433 w 476978"/>
                <a:gd name="connsiteY6" fmla="*/ 112996 h 161645"/>
                <a:gd name="connsiteX7" fmla="*/ 22083 w 476978"/>
                <a:gd name="connsiteY7" fmla="*/ 158240 h 161645"/>
                <a:gd name="connsiteX8" fmla="*/ 3795 w 476978"/>
                <a:gd name="connsiteY8" fmla="*/ 141952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978" h="161645">
                  <a:moveTo>
                    <a:pt x="3795" y="141952"/>
                  </a:moveTo>
                  <a:cubicBezTo>
                    <a:pt x="68280" y="85564"/>
                    <a:pt x="161720" y="87755"/>
                    <a:pt x="242301" y="92803"/>
                  </a:cubicBezTo>
                  <a:cubicBezTo>
                    <a:pt x="288402" y="95756"/>
                    <a:pt x="333456" y="99661"/>
                    <a:pt x="377175" y="81563"/>
                  </a:cubicBezTo>
                  <a:cubicBezTo>
                    <a:pt x="416323" y="65371"/>
                    <a:pt x="449851" y="35272"/>
                    <a:pt x="473854" y="696"/>
                  </a:cubicBezTo>
                  <a:cubicBezTo>
                    <a:pt x="475092" y="-1113"/>
                    <a:pt x="477664" y="982"/>
                    <a:pt x="476807" y="2696"/>
                  </a:cubicBezTo>
                  <a:cubicBezTo>
                    <a:pt x="445279" y="75087"/>
                    <a:pt x="370413" y="112234"/>
                    <a:pt x="293546" y="111567"/>
                  </a:cubicBezTo>
                  <a:cubicBezTo>
                    <a:pt x="244968" y="111186"/>
                    <a:pt x="198010" y="107186"/>
                    <a:pt x="149433" y="112996"/>
                  </a:cubicBezTo>
                  <a:cubicBezTo>
                    <a:pt x="104570" y="118330"/>
                    <a:pt x="56850" y="127188"/>
                    <a:pt x="22083" y="158240"/>
                  </a:cubicBezTo>
                  <a:cubicBezTo>
                    <a:pt x="10463" y="168812"/>
                    <a:pt x="-8016" y="152334"/>
                    <a:pt x="3795" y="141952"/>
                  </a:cubicBezTo>
                  <a:close/>
                </a:path>
              </a:pathLst>
            </a:custGeom>
            <a:solidFill>
              <a:srgbClr val="FFDF29"/>
            </a:solidFill>
            <a:ln w="9525" cap="flat">
              <a:noFill/>
              <a:prstDash val="solid"/>
              <a:miter/>
            </a:ln>
          </p:spPr>
          <p:txBody>
            <a:bodyPr rtlCol="0" anchor="ctr"/>
            <a:lstStyle/>
            <a:p>
              <a:endParaRPr lang="es-HN"/>
            </a:p>
          </p:txBody>
        </p:sp>
        <p:sp>
          <p:nvSpPr>
            <p:cNvPr id="17" name="Forma libre: forma 16">
              <a:extLst>
                <a:ext uri="{FF2B5EF4-FFF2-40B4-BE49-F238E27FC236}">
                  <a16:creationId xmlns:a16="http://schemas.microsoft.com/office/drawing/2014/main" id="{4CAEF32F-199B-4533-8008-0DEC3978E504}"/>
                </a:ext>
              </a:extLst>
            </p:cNvPr>
            <p:cNvSpPr/>
            <p:nvPr/>
          </p:nvSpPr>
          <p:spPr>
            <a:xfrm>
              <a:off x="1366994" y="4684168"/>
              <a:ext cx="165383" cy="217057"/>
            </a:xfrm>
            <a:custGeom>
              <a:avLst/>
              <a:gdLst>
                <a:gd name="connsiteX0" fmla="*/ 6397 w 165383"/>
                <a:gd name="connsiteY0" fmla="*/ 200944 h 217057"/>
                <a:gd name="connsiteX1" fmla="*/ 58785 w 165383"/>
                <a:gd name="connsiteY1" fmla="*/ 75024 h 217057"/>
                <a:gd name="connsiteX2" fmla="*/ 99742 w 165383"/>
                <a:gd name="connsiteY2" fmla="*/ 34162 h 217057"/>
                <a:gd name="connsiteX3" fmla="*/ 161750 w 165383"/>
                <a:gd name="connsiteY3" fmla="*/ 157 h 217057"/>
                <a:gd name="connsiteX4" fmla="*/ 164512 w 165383"/>
                <a:gd name="connsiteY4" fmla="*/ 4348 h 217057"/>
                <a:gd name="connsiteX5" fmla="*/ 108601 w 165383"/>
                <a:gd name="connsiteY5" fmla="*/ 47592 h 217057"/>
                <a:gd name="connsiteX6" fmla="*/ 62976 w 165383"/>
                <a:gd name="connsiteY6" fmla="*/ 117220 h 217057"/>
                <a:gd name="connsiteX7" fmla="*/ 20018 w 165383"/>
                <a:gd name="connsiteY7" fmla="*/ 215232 h 217057"/>
                <a:gd name="connsiteX8" fmla="*/ 6397 w 165383"/>
                <a:gd name="connsiteY8" fmla="*/ 200944 h 2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83" h="217057">
                  <a:moveTo>
                    <a:pt x="6397" y="200944"/>
                  </a:moveTo>
                  <a:cubicBezTo>
                    <a:pt x="54594" y="160177"/>
                    <a:pt x="34115" y="116553"/>
                    <a:pt x="58785" y="75024"/>
                  </a:cubicBezTo>
                  <a:cubicBezTo>
                    <a:pt x="68786" y="58165"/>
                    <a:pt x="83836" y="45306"/>
                    <a:pt x="99742" y="34162"/>
                  </a:cubicBezTo>
                  <a:cubicBezTo>
                    <a:pt x="118507" y="21017"/>
                    <a:pt x="140509" y="8730"/>
                    <a:pt x="161750" y="157"/>
                  </a:cubicBezTo>
                  <a:cubicBezTo>
                    <a:pt x="164131" y="-795"/>
                    <a:pt x="166798" y="2824"/>
                    <a:pt x="164512" y="4348"/>
                  </a:cubicBezTo>
                  <a:cubicBezTo>
                    <a:pt x="142795" y="19207"/>
                    <a:pt x="127365" y="33685"/>
                    <a:pt x="108601" y="47592"/>
                  </a:cubicBezTo>
                  <a:cubicBezTo>
                    <a:pt x="83740" y="65880"/>
                    <a:pt x="68881" y="86549"/>
                    <a:pt x="62976" y="117220"/>
                  </a:cubicBezTo>
                  <a:cubicBezTo>
                    <a:pt x="56213" y="152272"/>
                    <a:pt x="59833" y="200944"/>
                    <a:pt x="20018" y="215232"/>
                  </a:cubicBezTo>
                  <a:cubicBezTo>
                    <a:pt x="5064" y="220661"/>
                    <a:pt x="-8366" y="213422"/>
                    <a:pt x="6397" y="200944"/>
                  </a:cubicBezTo>
                  <a:close/>
                </a:path>
              </a:pathLst>
            </a:custGeom>
            <a:solidFill>
              <a:srgbClr val="FFDF29"/>
            </a:solidFill>
            <a:ln w="9525" cap="flat">
              <a:noFill/>
              <a:prstDash val="solid"/>
              <a:miter/>
            </a:ln>
          </p:spPr>
          <p:txBody>
            <a:bodyPr rtlCol="0" anchor="ctr"/>
            <a:lstStyle/>
            <a:p>
              <a:endParaRPr lang="es-HN"/>
            </a:p>
          </p:txBody>
        </p:sp>
        <p:sp>
          <p:nvSpPr>
            <p:cNvPr id="18" name="Forma libre: forma 17">
              <a:extLst>
                <a:ext uri="{FF2B5EF4-FFF2-40B4-BE49-F238E27FC236}">
                  <a16:creationId xmlns:a16="http://schemas.microsoft.com/office/drawing/2014/main" id="{A3A9E500-9647-4641-9073-7714540572CC}"/>
                </a:ext>
              </a:extLst>
            </p:cNvPr>
            <p:cNvSpPr/>
            <p:nvPr/>
          </p:nvSpPr>
          <p:spPr>
            <a:xfrm>
              <a:off x="1087956" y="5035187"/>
              <a:ext cx="358566" cy="53926"/>
            </a:xfrm>
            <a:custGeom>
              <a:avLst/>
              <a:gdLst>
                <a:gd name="connsiteX0" fmla="*/ 14735 w 358566"/>
                <a:gd name="connsiteY0" fmla="*/ 1563 h 53926"/>
                <a:gd name="connsiteX1" fmla="*/ 173136 w 358566"/>
                <a:gd name="connsiteY1" fmla="*/ 34234 h 53926"/>
                <a:gd name="connsiteX2" fmla="*/ 354778 w 358566"/>
                <a:gd name="connsiteY2" fmla="*/ 16041 h 53926"/>
                <a:gd name="connsiteX3" fmla="*/ 356683 w 358566"/>
                <a:gd name="connsiteY3" fmla="*/ 21661 h 53926"/>
                <a:gd name="connsiteX4" fmla="*/ 186376 w 358566"/>
                <a:gd name="connsiteY4" fmla="*/ 53189 h 53926"/>
                <a:gd name="connsiteX5" fmla="*/ 105413 w 358566"/>
                <a:gd name="connsiteY5" fmla="*/ 39663 h 53926"/>
                <a:gd name="connsiteX6" fmla="*/ 6258 w 358566"/>
                <a:gd name="connsiteY6" fmla="*/ 27281 h 53926"/>
                <a:gd name="connsiteX7" fmla="*/ 14735 w 358566"/>
                <a:gd name="connsiteY7" fmla="*/ 1563 h 5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66" h="53926">
                  <a:moveTo>
                    <a:pt x="14735" y="1563"/>
                  </a:moveTo>
                  <a:cubicBezTo>
                    <a:pt x="71885" y="-7772"/>
                    <a:pt x="117034" y="27471"/>
                    <a:pt x="173136" y="34234"/>
                  </a:cubicBezTo>
                  <a:cubicBezTo>
                    <a:pt x="232953" y="41473"/>
                    <a:pt x="297247" y="33758"/>
                    <a:pt x="354778" y="16041"/>
                  </a:cubicBezTo>
                  <a:cubicBezTo>
                    <a:pt x="358492" y="14898"/>
                    <a:pt x="360112" y="20041"/>
                    <a:pt x="356683" y="21661"/>
                  </a:cubicBezTo>
                  <a:cubicBezTo>
                    <a:pt x="302200" y="46616"/>
                    <a:pt x="246574" y="56903"/>
                    <a:pt x="186376" y="53189"/>
                  </a:cubicBezTo>
                  <a:cubicBezTo>
                    <a:pt x="158848" y="51569"/>
                    <a:pt x="131988" y="46712"/>
                    <a:pt x="105413" y="39663"/>
                  </a:cubicBezTo>
                  <a:cubicBezTo>
                    <a:pt x="72647" y="30995"/>
                    <a:pt x="40453" y="20994"/>
                    <a:pt x="6258" y="27281"/>
                  </a:cubicBezTo>
                  <a:cubicBezTo>
                    <a:pt x="-6410" y="29662"/>
                    <a:pt x="2067" y="3658"/>
                    <a:pt x="14735" y="1563"/>
                  </a:cubicBezTo>
                  <a:close/>
                </a:path>
              </a:pathLst>
            </a:custGeom>
            <a:solidFill>
              <a:srgbClr val="FFDF29"/>
            </a:solidFill>
            <a:ln w="9525" cap="flat">
              <a:noFill/>
              <a:prstDash val="solid"/>
              <a:miter/>
            </a:ln>
          </p:spPr>
          <p:txBody>
            <a:bodyPr rtlCol="0" anchor="ctr"/>
            <a:lstStyle/>
            <a:p>
              <a:endParaRPr lang="es-HN"/>
            </a:p>
          </p:txBody>
        </p:sp>
        <p:sp>
          <p:nvSpPr>
            <p:cNvPr id="19" name="Forma libre: forma 18">
              <a:extLst>
                <a:ext uri="{FF2B5EF4-FFF2-40B4-BE49-F238E27FC236}">
                  <a16:creationId xmlns:a16="http://schemas.microsoft.com/office/drawing/2014/main" id="{9D13AE18-0D32-4B30-B516-04A745EF2238}"/>
                </a:ext>
              </a:extLst>
            </p:cNvPr>
            <p:cNvSpPr/>
            <p:nvPr/>
          </p:nvSpPr>
          <p:spPr>
            <a:xfrm>
              <a:off x="1360383" y="4446188"/>
              <a:ext cx="57043" cy="246342"/>
            </a:xfrm>
            <a:custGeom>
              <a:avLst/>
              <a:gdLst>
                <a:gd name="connsiteX0" fmla="*/ 20628 w 57043"/>
                <a:gd name="connsiteY0" fmla="*/ 1918 h 246342"/>
                <a:gd name="connsiteX1" fmla="*/ 27486 w 57043"/>
                <a:gd name="connsiteY1" fmla="*/ 4299 h 246342"/>
                <a:gd name="connsiteX2" fmla="*/ 16437 w 57043"/>
                <a:gd name="connsiteY2" fmla="*/ 68307 h 246342"/>
                <a:gd name="connsiteX3" fmla="*/ 38345 w 57043"/>
                <a:gd name="connsiteY3" fmla="*/ 129838 h 246342"/>
                <a:gd name="connsiteX4" fmla="*/ 55966 w 57043"/>
                <a:gd name="connsiteY4" fmla="*/ 171939 h 246342"/>
                <a:gd name="connsiteX5" fmla="*/ 48536 w 57043"/>
                <a:gd name="connsiteY5" fmla="*/ 237566 h 246342"/>
                <a:gd name="connsiteX6" fmla="*/ 26438 w 57043"/>
                <a:gd name="connsiteY6" fmla="*/ 233089 h 246342"/>
                <a:gd name="connsiteX7" fmla="*/ 31868 w 57043"/>
                <a:gd name="connsiteY7" fmla="*/ 159366 h 246342"/>
                <a:gd name="connsiteX8" fmla="*/ 6341 w 57043"/>
                <a:gd name="connsiteY8" fmla="*/ 109169 h 246342"/>
                <a:gd name="connsiteX9" fmla="*/ 20628 w 57043"/>
                <a:gd name="connsiteY9" fmla="*/ 1918 h 24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43" h="246342">
                  <a:moveTo>
                    <a:pt x="20628" y="1918"/>
                  </a:moveTo>
                  <a:cubicBezTo>
                    <a:pt x="22438" y="-1702"/>
                    <a:pt x="28343" y="203"/>
                    <a:pt x="27486" y="4299"/>
                  </a:cubicBezTo>
                  <a:cubicBezTo>
                    <a:pt x="22819" y="25159"/>
                    <a:pt x="16437" y="46780"/>
                    <a:pt x="16437" y="68307"/>
                  </a:cubicBezTo>
                  <a:cubicBezTo>
                    <a:pt x="16342" y="91548"/>
                    <a:pt x="27010" y="110312"/>
                    <a:pt x="38345" y="129838"/>
                  </a:cubicBezTo>
                  <a:cubicBezTo>
                    <a:pt x="46060" y="143078"/>
                    <a:pt x="53299" y="156699"/>
                    <a:pt x="55966" y="171939"/>
                  </a:cubicBezTo>
                  <a:cubicBezTo>
                    <a:pt x="59966" y="194037"/>
                    <a:pt x="51775" y="215849"/>
                    <a:pt x="48536" y="237566"/>
                  </a:cubicBezTo>
                  <a:cubicBezTo>
                    <a:pt x="46346" y="251949"/>
                    <a:pt x="24629" y="247377"/>
                    <a:pt x="26438" y="233089"/>
                  </a:cubicBezTo>
                  <a:cubicBezTo>
                    <a:pt x="29677" y="207372"/>
                    <a:pt x="42155" y="185083"/>
                    <a:pt x="31868" y="159366"/>
                  </a:cubicBezTo>
                  <a:cubicBezTo>
                    <a:pt x="24819" y="141935"/>
                    <a:pt x="13199" y="126695"/>
                    <a:pt x="6341" y="109169"/>
                  </a:cubicBezTo>
                  <a:cubicBezTo>
                    <a:pt x="-8042" y="72688"/>
                    <a:pt x="4340" y="35160"/>
                    <a:pt x="20628" y="1918"/>
                  </a:cubicBezTo>
                  <a:close/>
                </a:path>
              </a:pathLst>
            </a:custGeom>
            <a:solidFill>
              <a:srgbClr val="FFDF29"/>
            </a:solidFill>
            <a:ln w="9525" cap="flat">
              <a:noFill/>
              <a:prstDash val="solid"/>
              <a:miter/>
            </a:ln>
          </p:spPr>
          <p:txBody>
            <a:bodyPr rtlCol="0" anchor="ctr"/>
            <a:lstStyle/>
            <a:p>
              <a:endParaRPr lang="es-HN"/>
            </a:p>
          </p:txBody>
        </p:sp>
        <p:sp>
          <p:nvSpPr>
            <p:cNvPr id="20" name="Forma libre: forma 19">
              <a:extLst>
                <a:ext uri="{FF2B5EF4-FFF2-40B4-BE49-F238E27FC236}">
                  <a16:creationId xmlns:a16="http://schemas.microsoft.com/office/drawing/2014/main" id="{502835C5-9569-4DF6-9B89-06C10EF4F550}"/>
                </a:ext>
              </a:extLst>
            </p:cNvPr>
            <p:cNvSpPr/>
            <p:nvPr/>
          </p:nvSpPr>
          <p:spPr>
            <a:xfrm>
              <a:off x="926054" y="4480188"/>
              <a:ext cx="389062" cy="453525"/>
            </a:xfrm>
            <a:custGeom>
              <a:avLst/>
              <a:gdLst>
                <a:gd name="connsiteX0" fmla="*/ 10235 w 389062"/>
                <a:gd name="connsiteY0" fmla="*/ 430642 h 453525"/>
                <a:gd name="connsiteX1" fmla="*/ 136346 w 389062"/>
                <a:gd name="connsiteY1" fmla="*/ 350346 h 453525"/>
                <a:gd name="connsiteX2" fmla="*/ 155206 w 389062"/>
                <a:gd name="connsiteY2" fmla="*/ 270241 h 453525"/>
                <a:gd name="connsiteX3" fmla="*/ 153396 w 389062"/>
                <a:gd name="connsiteY3" fmla="*/ 187469 h 453525"/>
                <a:gd name="connsiteX4" fmla="*/ 241121 w 389062"/>
                <a:gd name="connsiteY4" fmla="*/ 84313 h 453525"/>
                <a:gd name="connsiteX5" fmla="*/ 311511 w 389062"/>
                <a:gd name="connsiteY5" fmla="*/ 53261 h 453525"/>
                <a:gd name="connsiteX6" fmla="*/ 384758 w 389062"/>
                <a:gd name="connsiteY6" fmla="*/ 779 h 453525"/>
                <a:gd name="connsiteX7" fmla="*/ 388854 w 389062"/>
                <a:gd name="connsiteY7" fmla="*/ 3541 h 453525"/>
                <a:gd name="connsiteX8" fmla="*/ 263219 w 389062"/>
                <a:gd name="connsiteY8" fmla="*/ 89552 h 453525"/>
                <a:gd name="connsiteX9" fmla="*/ 188162 w 389062"/>
                <a:gd name="connsiteY9" fmla="*/ 140510 h 453525"/>
                <a:gd name="connsiteX10" fmla="*/ 167684 w 389062"/>
                <a:gd name="connsiteY10" fmla="*/ 240904 h 453525"/>
                <a:gd name="connsiteX11" fmla="*/ 135489 w 389062"/>
                <a:gd name="connsiteY11" fmla="*/ 384731 h 453525"/>
                <a:gd name="connsiteX12" fmla="*/ 11759 w 389062"/>
                <a:gd name="connsiteY12" fmla="*/ 453502 h 453525"/>
                <a:gd name="connsiteX13" fmla="*/ 10235 w 389062"/>
                <a:gd name="connsiteY13" fmla="*/ 430642 h 4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062" h="453525">
                  <a:moveTo>
                    <a:pt x="10235" y="430642"/>
                  </a:moveTo>
                  <a:cubicBezTo>
                    <a:pt x="62147" y="426451"/>
                    <a:pt x="110343" y="395590"/>
                    <a:pt x="136346" y="350346"/>
                  </a:cubicBezTo>
                  <a:cubicBezTo>
                    <a:pt x="150443" y="325676"/>
                    <a:pt x="156158" y="298435"/>
                    <a:pt x="155206" y="270241"/>
                  </a:cubicBezTo>
                  <a:cubicBezTo>
                    <a:pt x="154253" y="242714"/>
                    <a:pt x="149777" y="214996"/>
                    <a:pt x="153396" y="187469"/>
                  </a:cubicBezTo>
                  <a:cubicBezTo>
                    <a:pt x="159968" y="137177"/>
                    <a:pt x="198164" y="105649"/>
                    <a:pt x="241121" y="84313"/>
                  </a:cubicBezTo>
                  <a:cubicBezTo>
                    <a:pt x="264077" y="72883"/>
                    <a:pt x="288365" y="64310"/>
                    <a:pt x="311511" y="53261"/>
                  </a:cubicBezTo>
                  <a:cubicBezTo>
                    <a:pt x="339705" y="39926"/>
                    <a:pt x="362660" y="22591"/>
                    <a:pt x="384758" y="779"/>
                  </a:cubicBezTo>
                  <a:cubicBezTo>
                    <a:pt x="386759" y="-1222"/>
                    <a:pt x="389902" y="969"/>
                    <a:pt x="388854" y="3541"/>
                  </a:cubicBezTo>
                  <a:cubicBezTo>
                    <a:pt x="368756" y="52499"/>
                    <a:pt x="307511" y="69835"/>
                    <a:pt x="263219" y="89552"/>
                  </a:cubicBezTo>
                  <a:cubicBezTo>
                    <a:pt x="235692" y="101744"/>
                    <a:pt x="207498" y="116793"/>
                    <a:pt x="188162" y="140510"/>
                  </a:cubicBezTo>
                  <a:cubicBezTo>
                    <a:pt x="164636" y="169466"/>
                    <a:pt x="165207" y="205566"/>
                    <a:pt x="167684" y="240904"/>
                  </a:cubicBezTo>
                  <a:cubicBezTo>
                    <a:pt x="171398" y="293863"/>
                    <a:pt x="167969" y="340631"/>
                    <a:pt x="135489" y="384731"/>
                  </a:cubicBezTo>
                  <a:cubicBezTo>
                    <a:pt x="106247" y="424355"/>
                    <a:pt x="60908" y="450073"/>
                    <a:pt x="11759" y="453502"/>
                  </a:cubicBezTo>
                  <a:cubicBezTo>
                    <a:pt x="-2814" y="454359"/>
                    <a:pt x="-4433" y="431785"/>
                    <a:pt x="10235" y="430642"/>
                  </a:cubicBezTo>
                  <a:close/>
                </a:path>
              </a:pathLst>
            </a:custGeom>
            <a:solidFill>
              <a:srgbClr val="FFDF29"/>
            </a:solidFill>
            <a:ln w="9525" cap="flat">
              <a:noFill/>
              <a:prstDash val="solid"/>
              <a:miter/>
            </a:ln>
          </p:spPr>
          <p:txBody>
            <a:bodyPr rtlCol="0" anchor="ctr"/>
            <a:lstStyle/>
            <a:p>
              <a:endParaRPr lang="es-HN"/>
            </a:p>
          </p:txBody>
        </p:sp>
        <p:sp>
          <p:nvSpPr>
            <p:cNvPr id="21" name="Forma libre: forma 20">
              <a:extLst>
                <a:ext uri="{FF2B5EF4-FFF2-40B4-BE49-F238E27FC236}">
                  <a16:creationId xmlns:a16="http://schemas.microsoft.com/office/drawing/2014/main" id="{2C807728-E004-4493-AABA-20FAA5ABF43C}"/>
                </a:ext>
              </a:extLst>
            </p:cNvPr>
            <p:cNvSpPr/>
            <p:nvPr/>
          </p:nvSpPr>
          <p:spPr>
            <a:xfrm>
              <a:off x="1007884" y="4678146"/>
              <a:ext cx="49020" cy="196824"/>
            </a:xfrm>
            <a:custGeom>
              <a:avLst/>
              <a:gdLst>
                <a:gd name="connsiteX0" fmla="*/ 9653 w 49020"/>
                <a:gd name="connsiteY0" fmla="*/ 2941 h 196824"/>
                <a:gd name="connsiteX1" fmla="*/ 17273 w 49020"/>
                <a:gd name="connsiteY1" fmla="*/ 3417 h 196824"/>
                <a:gd name="connsiteX2" fmla="*/ 26703 w 49020"/>
                <a:gd name="connsiteY2" fmla="*/ 98096 h 196824"/>
                <a:gd name="connsiteX3" fmla="*/ 45562 w 49020"/>
                <a:gd name="connsiteY3" fmla="*/ 185821 h 196824"/>
                <a:gd name="connsiteX4" fmla="*/ 32418 w 49020"/>
                <a:gd name="connsiteY4" fmla="*/ 190774 h 196824"/>
                <a:gd name="connsiteX5" fmla="*/ 13082 w 49020"/>
                <a:gd name="connsiteY5" fmla="*/ 117717 h 196824"/>
                <a:gd name="connsiteX6" fmla="*/ 1843 w 49020"/>
                <a:gd name="connsiteY6" fmla="*/ 83332 h 196824"/>
                <a:gd name="connsiteX7" fmla="*/ 9653 w 49020"/>
                <a:gd name="connsiteY7" fmla="*/ 2941 h 1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20" h="196824">
                  <a:moveTo>
                    <a:pt x="9653" y="2941"/>
                  </a:moveTo>
                  <a:cubicBezTo>
                    <a:pt x="10891" y="-869"/>
                    <a:pt x="17273" y="-1250"/>
                    <a:pt x="17273" y="3417"/>
                  </a:cubicBezTo>
                  <a:cubicBezTo>
                    <a:pt x="17273" y="34564"/>
                    <a:pt x="15368" y="68568"/>
                    <a:pt x="26703" y="98096"/>
                  </a:cubicBezTo>
                  <a:cubicBezTo>
                    <a:pt x="36609" y="123813"/>
                    <a:pt x="57183" y="156198"/>
                    <a:pt x="45562" y="185821"/>
                  </a:cubicBezTo>
                  <a:cubicBezTo>
                    <a:pt x="41371" y="196584"/>
                    <a:pt x="30513" y="201632"/>
                    <a:pt x="32418" y="190774"/>
                  </a:cubicBezTo>
                  <a:cubicBezTo>
                    <a:pt x="36037" y="171248"/>
                    <a:pt x="21178" y="133814"/>
                    <a:pt x="13082" y="117717"/>
                  </a:cubicBezTo>
                  <a:cubicBezTo>
                    <a:pt x="7653" y="106859"/>
                    <a:pt x="3843" y="95333"/>
                    <a:pt x="1843" y="83332"/>
                  </a:cubicBezTo>
                  <a:cubicBezTo>
                    <a:pt x="-2634" y="55805"/>
                    <a:pt x="1462" y="29135"/>
                    <a:pt x="9653" y="2941"/>
                  </a:cubicBezTo>
                  <a:close/>
                </a:path>
              </a:pathLst>
            </a:custGeom>
            <a:solidFill>
              <a:srgbClr val="FFDF29"/>
            </a:solidFill>
            <a:ln w="9525" cap="flat">
              <a:noFill/>
              <a:prstDash val="solid"/>
              <a:miter/>
            </a:ln>
          </p:spPr>
          <p:txBody>
            <a:bodyPr rtlCol="0" anchor="ctr"/>
            <a:lstStyle/>
            <a:p>
              <a:endParaRPr lang="es-HN"/>
            </a:p>
          </p:txBody>
        </p:sp>
        <p:sp>
          <p:nvSpPr>
            <p:cNvPr id="22" name="Forma libre: forma 21">
              <a:extLst>
                <a:ext uri="{FF2B5EF4-FFF2-40B4-BE49-F238E27FC236}">
                  <a16:creationId xmlns:a16="http://schemas.microsoft.com/office/drawing/2014/main" id="{18D4B6B3-D26A-4650-94F3-962AD544AF6D}"/>
                </a:ext>
              </a:extLst>
            </p:cNvPr>
            <p:cNvSpPr/>
            <p:nvPr/>
          </p:nvSpPr>
          <p:spPr>
            <a:xfrm>
              <a:off x="1081987" y="4643042"/>
              <a:ext cx="213446" cy="71616"/>
            </a:xfrm>
            <a:custGeom>
              <a:avLst/>
              <a:gdLst>
                <a:gd name="connsiteX0" fmla="*/ 2321 w 213446"/>
                <a:gd name="connsiteY0" fmla="*/ 56999 h 71616"/>
                <a:gd name="connsiteX1" fmla="*/ 92904 w 213446"/>
                <a:gd name="connsiteY1" fmla="*/ 38902 h 71616"/>
                <a:gd name="connsiteX2" fmla="*/ 205965 w 213446"/>
                <a:gd name="connsiteY2" fmla="*/ 897 h 71616"/>
                <a:gd name="connsiteX3" fmla="*/ 212157 w 213446"/>
                <a:gd name="connsiteY3" fmla="*/ 8041 h 71616"/>
                <a:gd name="connsiteX4" fmla="*/ 127479 w 213446"/>
                <a:gd name="connsiteY4" fmla="*/ 52427 h 71616"/>
                <a:gd name="connsiteX5" fmla="*/ 70806 w 213446"/>
                <a:gd name="connsiteY5" fmla="*/ 59476 h 71616"/>
                <a:gd name="connsiteX6" fmla="*/ 13846 w 213446"/>
                <a:gd name="connsiteY6" fmla="*/ 70239 h 71616"/>
                <a:gd name="connsiteX7" fmla="*/ 2321 w 213446"/>
                <a:gd name="connsiteY7" fmla="*/ 56999 h 7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446" h="71616">
                  <a:moveTo>
                    <a:pt x="2321" y="56999"/>
                  </a:moveTo>
                  <a:cubicBezTo>
                    <a:pt x="22990" y="34425"/>
                    <a:pt x="65472" y="41664"/>
                    <a:pt x="92904" y="38902"/>
                  </a:cubicBezTo>
                  <a:cubicBezTo>
                    <a:pt x="131956" y="34996"/>
                    <a:pt x="174247" y="25567"/>
                    <a:pt x="205965" y="897"/>
                  </a:cubicBezTo>
                  <a:cubicBezTo>
                    <a:pt x="210252" y="-2437"/>
                    <a:pt x="216062" y="4326"/>
                    <a:pt x="212157" y="8041"/>
                  </a:cubicBezTo>
                  <a:cubicBezTo>
                    <a:pt x="187677" y="31663"/>
                    <a:pt x="160817" y="45379"/>
                    <a:pt x="127479" y="52427"/>
                  </a:cubicBezTo>
                  <a:cubicBezTo>
                    <a:pt x="108810" y="56333"/>
                    <a:pt x="89856" y="58142"/>
                    <a:pt x="70806" y="59476"/>
                  </a:cubicBezTo>
                  <a:cubicBezTo>
                    <a:pt x="50994" y="60809"/>
                    <a:pt x="31372" y="59476"/>
                    <a:pt x="13846" y="70239"/>
                  </a:cubicBezTo>
                  <a:cubicBezTo>
                    <a:pt x="5464" y="75478"/>
                    <a:pt x="-4632" y="64619"/>
                    <a:pt x="2321" y="56999"/>
                  </a:cubicBezTo>
                  <a:close/>
                </a:path>
              </a:pathLst>
            </a:custGeom>
            <a:solidFill>
              <a:srgbClr val="FFDF29"/>
            </a:solidFill>
            <a:ln w="9525" cap="flat">
              <a:noFill/>
              <a:prstDash val="solid"/>
              <a:miter/>
            </a:ln>
          </p:spPr>
          <p:txBody>
            <a:bodyPr rtlCol="0" anchor="ctr"/>
            <a:lstStyle/>
            <a:p>
              <a:endParaRPr lang="es-HN"/>
            </a:p>
          </p:txBody>
        </p:sp>
        <p:sp>
          <p:nvSpPr>
            <p:cNvPr id="23" name="Forma libre: forma 22">
              <a:extLst>
                <a:ext uri="{FF2B5EF4-FFF2-40B4-BE49-F238E27FC236}">
                  <a16:creationId xmlns:a16="http://schemas.microsoft.com/office/drawing/2014/main" id="{11B90C1C-3C44-4F26-A9E7-8EAB1AE56F72}"/>
                </a:ext>
              </a:extLst>
            </p:cNvPr>
            <p:cNvSpPr/>
            <p:nvPr/>
          </p:nvSpPr>
          <p:spPr>
            <a:xfrm>
              <a:off x="1497401" y="4314758"/>
              <a:ext cx="142841" cy="151788"/>
            </a:xfrm>
            <a:custGeom>
              <a:avLst/>
              <a:gdLst>
                <a:gd name="connsiteX0" fmla="*/ 1053 w 142841"/>
                <a:gd name="connsiteY0" fmla="*/ 138395 h 151788"/>
                <a:gd name="connsiteX1" fmla="*/ 56298 w 142841"/>
                <a:gd name="connsiteY1" fmla="*/ 70196 h 151788"/>
                <a:gd name="connsiteX2" fmla="*/ 104019 w 142841"/>
                <a:gd name="connsiteY2" fmla="*/ 43907 h 151788"/>
                <a:gd name="connsiteX3" fmla="*/ 137928 w 142841"/>
                <a:gd name="connsiteY3" fmla="*/ 1426 h 151788"/>
                <a:gd name="connsiteX4" fmla="*/ 142595 w 142841"/>
                <a:gd name="connsiteY4" fmla="*/ 3521 h 151788"/>
                <a:gd name="connsiteX5" fmla="*/ 85921 w 142841"/>
                <a:gd name="connsiteY5" fmla="*/ 73340 h 151788"/>
                <a:gd name="connsiteX6" fmla="*/ 43916 w 142841"/>
                <a:gd name="connsiteY6" fmla="*/ 99438 h 151788"/>
                <a:gd name="connsiteX7" fmla="*/ 13531 w 142841"/>
                <a:gd name="connsiteY7" fmla="*/ 147063 h 151788"/>
                <a:gd name="connsiteX8" fmla="*/ 1053 w 142841"/>
                <a:gd name="connsiteY8" fmla="*/ 138395 h 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1" h="151788">
                  <a:moveTo>
                    <a:pt x="1053" y="138395"/>
                  </a:moveTo>
                  <a:cubicBezTo>
                    <a:pt x="13817" y="110297"/>
                    <a:pt x="27723" y="84770"/>
                    <a:pt x="56298" y="70196"/>
                  </a:cubicBezTo>
                  <a:cubicBezTo>
                    <a:pt x="72586" y="61910"/>
                    <a:pt x="90207" y="56671"/>
                    <a:pt x="104019" y="43907"/>
                  </a:cubicBezTo>
                  <a:cubicBezTo>
                    <a:pt x="117163" y="31811"/>
                    <a:pt x="127450" y="15809"/>
                    <a:pt x="137928" y="1426"/>
                  </a:cubicBezTo>
                  <a:cubicBezTo>
                    <a:pt x="140118" y="-1527"/>
                    <a:pt x="143833" y="569"/>
                    <a:pt x="142595" y="3521"/>
                  </a:cubicBezTo>
                  <a:cubicBezTo>
                    <a:pt x="130498" y="33811"/>
                    <a:pt x="115449" y="58290"/>
                    <a:pt x="85921" y="73340"/>
                  </a:cubicBezTo>
                  <a:cubicBezTo>
                    <a:pt x="70967" y="80960"/>
                    <a:pt x="55632" y="86865"/>
                    <a:pt x="43916" y="99438"/>
                  </a:cubicBezTo>
                  <a:cubicBezTo>
                    <a:pt x="31533" y="112773"/>
                    <a:pt x="20865" y="130680"/>
                    <a:pt x="13531" y="147063"/>
                  </a:cubicBezTo>
                  <a:cubicBezTo>
                    <a:pt x="8959" y="157541"/>
                    <a:pt x="-3709" y="148778"/>
                    <a:pt x="1053" y="138395"/>
                  </a:cubicBezTo>
                  <a:close/>
                </a:path>
              </a:pathLst>
            </a:custGeom>
            <a:solidFill>
              <a:srgbClr val="FFDF29"/>
            </a:solidFill>
            <a:ln w="9525" cap="flat">
              <a:noFill/>
              <a:prstDash val="solid"/>
              <a:miter/>
            </a:ln>
          </p:spPr>
          <p:txBody>
            <a:bodyPr rtlCol="0" anchor="ctr"/>
            <a:lstStyle/>
            <a:p>
              <a:endParaRPr lang="es-HN"/>
            </a:p>
          </p:txBody>
        </p:sp>
        <p:sp>
          <p:nvSpPr>
            <p:cNvPr id="24" name="Forma libre: forma 23">
              <a:extLst>
                <a:ext uri="{FF2B5EF4-FFF2-40B4-BE49-F238E27FC236}">
                  <a16:creationId xmlns:a16="http://schemas.microsoft.com/office/drawing/2014/main" id="{73035F2E-32B5-4428-A96C-96D6911C6416}"/>
                </a:ext>
              </a:extLst>
            </p:cNvPr>
            <p:cNvSpPr/>
            <p:nvPr/>
          </p:nvSpPr>
          <p:spPr>
            <a:xfrm>
              <a:off x="1301653" y="3972195"/>
              <a:ext cx="190018" cy="204854"/>
            </a:xfrm>
            <a:custGeom>
              <a:avLst/>
              <a:gdLst>
                <a:gd name="connsiteX0" fmla="*/ 5825 w 190018"/>
                <a:gd name="connsiteY0" fmla="*/ 180349 h 204854"/>
                <a:gd name="connsiteX1" fmla="*/ 43925 w 190018"/>
                <a:gd name="connsiteY1" fmla="*/ 117580 h 204854"/>
                <a:gd name="connsiteX2" fmla="*/ 94694 w 190018"/>
                <a:gd name="connsiteY2" fmla="*/ 83671 h 204854"/>
                <a:gd name="connsiteX3" fmla="*/ 148605 w 190018"/>
                <a:gd name="connsiteY3" fmla="*/ 47380 h 204854"/>
                <a:gd name="connsiteX4" fmla="*/ 186991 w 190018"/>
                <a:gd name="connsiteY4" fmla="*/ 327 h 204854"/>
                <a:gd name="connsiteX5" fmla="*/ 189467 w 190018"/>
                <a:gd name="connsiteY5" fmla="*/ 3184 h 204854"/>
                <a:gd name="connsiteX6" fmla="*/ 173084 w 190018"/>
                <a:gd name="connsiteY6" fmla="*/ 38998 h 204854"/>
                <a:gd name="connsiteX7" fmla="*/ 156130 w 190018"/>
                <a:gd name="connsiteY7" fmla="*/ 62144 h 204854"/>
                <a:gd name="connsiteX8" fmla="*/ 103838 w 190018"/>
                <a:gd name="connsiteY8" fmla="*/ 97577 h 204854"/>
                <a:gd name="connsiteX9" fmla="*/ 46211 w 190018"/>
                <a:gd name="connsiteY9" fmla="*/ 147202 h 204854"/>
                <a:gd name="connsiteX10" fmla="*/ 14303 w 190018"/>
                <a:gd name="connsiteY10" fmla="*/ 203781 h 204854"/>
                <a:gd name="connsiteX11" fmla="*/ 5825 w 190018"/>
                <a:gd name="connsiteY11" fmla="*/ 180349 h 20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18" h="204854">
                  <a:moveTo>
                    <a:pt x="5825" y="180349"/>
                  </a:moveTo>
                  <a:cubicBezTo>
                    <a:pt x="28304" y="169396"/>
                    <a:pt x="28495" y="135391"/>
                    <a:pt x="43925" y="117580"/>
                  </a:cubicBezTo>
                  <a:cubicBezTo>
                    <a:pt x="57451" y="102054"/>
                    <a:pt x="76787" y="93196"/>
                    <a:pt x="94694" y="83671"/>
                  </a:cubicBezTo>
                  <a:cubicBezTo>
                    <a:pt x="113648" y="73574"/>
                    <a:pt x="133460" y="63001"/>
                    <a:pt x="148605" y="47380"/>
                  </a:cubicBezTo>
                  <a:cubicBezTo>
                    <a:pt x="163369" y="32140"/>
                    <a:pt x="169370" y="12614"/>
                    <a:pt x="186991" y="327"/>
                  </a:cubicBezTo>
                  <a:cubicBezTo>
                    <a:pt x="188801" y="-911"/>
                    <a:pt x="191087" y="1660"/>
                    <a:pt x="189467" y="3184"/>
                  </a:cubicBezTo>
                  <a:cubicBezTo>
                    <a:pt x="179657" y="12900"/>
                    <a:pt x="178799" y="27187"/>
                    <a:pt x="173084" y="38998"/>
                  </a:cubicBezTo>
                  <a:cubicBezTo>
                    <a:pt x="168893" y="47571"/>
                    <a:pt x="162797" y="55381"/>
                    <a:pt x="156130" y="62144"/>
                  </a:cubicBezTo>
                  <a:cubicBezTo>
                    <a:pt x="141366" y="77289"/>
                    <a:pt x="122316" y="87576"/>
                    <a:pt x="103838" y="97577"/>
                  </a:cubicBezTo>
                  <a:cubicBezTo>
                    <a:pt x="80216" y="110341"/>
                    <a:pt x="57451" y="121104"/>
                    <a:pt x="46211" y="147202"/>
                  </a:cubicBezTo>
                  <a:cubicBezTo>
                    <a:pt x="37829" y="166633"/>
                    <a:pt x="34115" y="192922"/>
                    <a:pt x="14303" y="203781"/>
                  </a:cubicBezTo>
                  <a:cubicBezTo>
                    <a:pt x="2587" y="210163"/>
                    <a:pt x="-6367" y="186255"/>
                    <a:pt x="5825" y="180349"/>
                  </a:cubicBezTo>
                  <a:close/>
                </a:path>
              </a:pathLst>
            </a:custGeom>
            <a:solidFill>
              <a:srgbClr val="FFDF29"/>
            </a:solidFill>
            <a:ln w="9525" cap="flat">
              <a:noFill/>
              <a:prstDash val="solid"/>
              <a:miter/>
            </a:ln>
          </p:spPr>
          <p:txBody>
            <a:bodyPr rtlCol="0" anchor="ctr"/>
            <a:lstStyle/>
            <a:p>
              <a:endParaRPr lang="es-HN"/>
            </a:p>
          </p:txBody>
        </p:sp>
        <p:sp>
          <p:nvSpPr>
            <p:cNvPr id="25" name="Forma libre: forma 24">
              <a:extLst>
                <a:ext uri="{FF2B5EF4-FFF2-40B4-BE49-F238E27FC236}">
                  <a16:creationId xmlns:a16="http://schemas.microsoft.com/office/drawing/2014/main" id="{ED6BD21A-698B-45A9-B35A-1B852B169D5E}"/>
                </a:ext>
              </a:extLst>
            </p:cNvPr>
            <p:cNvSpPr/>
            <p:nvPr/>
          </p:nvSpPr>
          <p:spPr>
            <a:xfrm>
              <a:off x="1273699" y="3760559"/>
              <a:ext cx="59229" cy="210029"/>
            </a:xfrm>
            <a:custGeom>
              <a:avLst/>
              <a:gdLst>
                <a:gd name="connsiteX0" fmla="*/ 23588 w 59229"/>
                <a:gd name="connsiteY0" fmla="*/ 2889 h 210029"/>
                <a:gd name="connsiteX1" fmla="*/ 30922 w 59229"/>
                <a:gd name="connsiteY1" fmla="*/ 4413 h 210029"/>
                <a:gd name="connsiteX2" fmla="*/ 17873 w 59229"/>
                <a:gd name="connsiteY2" fmla="*/ 66326 h 210029"/>
                <a:gd name="connsiteX3" fmla="*/ 20445 w 59229"/>
                <a:gd name="connsiteY3" fmla="*/ 122999 h 210029"/>
                <a:gd name="connsiteX4" fmla="*/ 59211 w 59229"/>
                <a:gd name="connsiteY4" fmla="*/ 191579 h 210029"/>
                <a:gd name="connsiteX5" fmla="*/ 41400 w 59229"/>
                <a:gd name="connsiteY5" fmla="*/ 203390 h 210029"/>
                <a:gd name="connsiteX6" fmla="*/ 14158 w 59229"/>
                <a:gd name="connsiteY6" fmla="*/ 149860 h 210029"/>
                <a:gd name="connsiteX7" fmla="*/ 442 w 59229"/>
                <a:gd name="connsiteY7" fmla="*/ 111665 h 210029"/>
                <a:gd name="connsiteX8" fmla="*/ 23588 w 59229"/>
                <a:gd name="connsiteY8" fmla="*/ 2889 h 21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29" h="210029">
                  <a:moveTo>
                    <a:pt x="23588" y="2889"/>
                  </a:moveTo>
                  <a:cubicBezTo>
                    <a:pt x="25017" y="-1778"/>
                    <a:pt x="31494" y="-445"/>
                    <a:pt x="30922" y="4413"/>
                  </a:cubicBezTo>
                  <a:cubicBezTo>
                    <a:pt x="28731" y="25463"/>
                    <a:pt x="21778" y="45466"/>
                    <a:pt x="17873" y="66326"/>
                  </a:cubicBezTo>
                  <a:cubicBezTo>
                    <a:pt x="14349" y="85376"/>
                    <a:pt x="13872" y="103949"/>
                    <a:pt x="20445" y="122999"/>
                  </a:cubicBezTo>
                  <a:cubicBezTo>
                    <a:pt x="29874" y="150527"/>
                    <a:pt x="60069" y="160528"/>
                    <a:pt x="59211" y="191579"/>
                  </a:cubicBezTo>
                  <a:cubicBezTo>
                    <a:pt x="58735" y="206057"/>
                    <a:pt x="39971" y="217964"/>
                    <a:pt x="41400" y="203390"/>
                  </a:cubicBezTo>
                  <a:cubicBezTo>
                    <a:pt x="43400" y="183959"/>
                    <a:pt x="23302" y="165195"/>
                    <a:pt x="14158" y="149860"/>
                  </a:cubicBezTo>
                  <a:cubicBezTo>
                    <a:pt x="7205" y="138239"/>
                    <a:pt x="1680" y="125285"/>
                    <a:pt x="442" y="111665"/>
                  </a:cubicBezTo>
                  <a:cubicBezTo>
                    <a:pt x="-2892" y="75851"/>
                    <a:pt x="13396" y="36417"/>
                    <a:pt x="23588" y="2889"/>
                  </a:cubicBezTo>
                  <a:close/>
                </a:path>
              </a:pathLst>
            </a:custGeom>
            <a:solidFill>
              <a:srgbClr val="FFDF29"/>
            </a:solidFill>
            <a:ln w="9525" cap="flat">
              <a:noFill/>
              <a:prstDash val="solid"/>
              <a:miter/>
            </a:ln>
          </p:spPr>
          <p:txBody>
            <a:bodyPr rtlCol="0" anchor="ctr"/>
            <a:lstStyle/>
            <a:p>
              <a:endParaRPr lang="es-HN"/>
            </a:p>
          </p:txBody>
        </p:sp>
        <p:sp>
          <p:nvSpPr>
            <p:cNvPr id="26" name="Forma libre: forma 25">
              <a:extLst>
                <a:ext uri="{FF2B5EF4-FFF2-40B4-BE49-F238E27FC236}">
                  <a16:creationId xmlns:a16="http://schemas.microsoft.com/office/drawing/2014/main" id="{D9D734D4-EC03-4E47-87DF-B343113016E3}"/>
                </a:ext>
              </a:extLst>
            </p:cNvPr>
            <p:cNvSpPr/>
            <p:nvPr/>
          </p:nvSpPr>
          <p:spPr>
            <a:xfrm>
              <a:off x="1161678" y="3825924"/>
              <a:ext cx="48736" cy="318769"/>
            </a:xfrm>
            <a:custGeom>
              <a:avLst/>
              <a:gdLst>
                <a:gd name="connsiteX0" fmla="*/ 42263 w 48736"/>
                <a:gd name="connsiteY0" fmla="*/ 2389 h 318769"/>
                <a:gd name="connsiteX1" fmla="*/ 48645 w 48736"/>
                <a:gd name="connsiteY1" fmla="*/ 4866 h 318769"/>
                <a:gd name="connsiteX2" fmla="*/ 17498 w 48736"/>
                <a:gd name="connsiteY2" fmla="*/ 174125 h 318769"/>
                <a:gd name="connsiteX3" fmla="*/ 22927 w 48736"/>
                <a:gd name="connsiteY3" fmla="*/ 315381 h 318769"/>
                <a:gd name="connsiteX4" fmla="*/ 8449 w 48736"/>
                <a:gd name="connsiteY4" fmla="*/ 302522 h 318769"/>
                <a:gd name="connsiteX5" fmla="*/ 9307 w 48736"/>
                <a:gd name="connsiteY5" fmla="*/ 213178 h 318769"/>
                <a:gd name="connsiteX6" fmla="*/ 448 w 48736"/>
                <a:gd name="connsiteY6" fmla="*/ 145931 h 318769"/>
                <a:gd name="connsiteX7" fmla="*/ 42263 w 48736"/>
                <a:gd name="connsiteY7" fmla="*/ 2389 h 31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6" h="318769">
                  <a:moveTo>
                    <a:pt x="42263" y="2389"/>
                  </a:moveTo>
                  <a:cubicBezTo>
                    <a:pt x="44073" y="-2087"/>
                    <a:pt x="49502" y="294"/>
                    <a:pt x="48645" y="4866"/>
                  </a:cubicBezTo>
                  <a:cubicBezTo>
                    <a:pt x="37596" y="59635"/>
                    <a:pt x="10735" y="117356"/>
                    <a:pt x="17498" y="174125"/>
                  </a:cubicBezTo>
                  <a:cubicBezTo>
                    <a:pt x="23213" y="221941"/>
                    <a:pt x="59218" y="270804"/>
                    <a:pt x="22927" y="315381"/>
                  </a:cubicBezTo>
                  <a:cubicBezTo>
                    <a:pt x="15117" y="325001"/>
                    <a:pt x="544" y="312047"/>
                    <a:pt x="8449" y="302522"/>
                  </a:cubicBezTo>
                  <a:cubicBezTo>
                    <a:pt x="30452" y="276138"/>
                    <a:pt x="18260" y="242229"/>
                    <a:pt x="9307" y="213178"/>
                  </a:cubicBezTo>
                  <a:cubicBezTo>
                    <a:pt x="2449" y="190889"/>
                    <a:pt x="-1361" y="169363"/>
                    <a:pt x="448" y="145931"/>
                  </a:cubicBezTo>
                  <a:cubicBezTo>
                    <a:pt x="4354" y="97163"/>
                    <a:pt x="23689" y="47347"/>
                    <a:pt x="42263" y="2389"/>
                  </a:cubicBezTo>
                  <a:close/>
                </a:path>
              </a:pathLst>
            </a:custGeom>
            <a:solidFill>
              <a:srgbClr val="FFDF29"/>
            </a:solidFill>
            <a:ln w="9525" cap="flat">
              <a:noFill/>
              <a:prstDash val="solid"/>
              <a:miter/>
            </a:ln>
          </p:spPr>
          <p:txBody>
            <a:bodyPr rtlCol="0" anchor="ctr"/>
            <a:lstStyle/>
            <a:p>
              <a:endParaRPr lang="es-HN"/>
            </a:p>
          </p:txBody>
        </p:sp>
        <p:sp>
          <p:nvSpPr>
            <p:cNvPr id="27" name="Forma libre: forma 26">
              <a:extLst>
                <a:ext uri="{FF2B5EF4-FFF2-40B4-BE49-F238E27FC236}">
                  <a16:creationId xmlns:a16="http://schemas.microsoft.com/office/drawing/2014/main" id="{4F35AD27-F344-4999-8D8E-B01C69F58922}"/>
                </a:ext>
              </a:extLst>
            </p:cNvPr>
            <p:cNvSpPr/>
            <p:nvPr/>
          </p:nvSpPr>
          <p:spPr>
            <a:xfrm>
              <a:off x="1083403" y="3671069"/>
              <a:ext cx="28831" cy="157531"/>
            </a:xfrm>
            <a:custGeom>
              <a:avLst/>
              <a:gdLst>
                <a:gd name="connsiteX0" fmla="*/ 23479 w 28831"/>
                <a:gd name="connsiteY0" fmla="*/ 1797 h 157531"/>
                <a:gd name="connsiteX1" fmla="*/ 28622 w 28831"/>
                <a:gd name="connsiteY1" fmla="*/ 4083 h 157531"/>
                <a:gd name="connsiteX2" fmla="*/ 19954 w 28831"/>
                <a:gd name="connsiteY2" fmla="*/ 143529 h 157531"/>
                <a:gd name="connsiteX3" fmla="*/ 7858 w 28831"/>
                <a:gd name="connsiteY3" fmla="*/ 151530 h 157531"/>
                <a:gd name="connsiteX4" fmla="*/ 23479 w 28831"/>
                <a:gd name="connsiteY4" fmla="*/ 1797 h 15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157531">
                  <a:moveTo>
                    <a:pt x="23479" y="1797"/>
                  </a:moveTo>
                  <a:cubicBezTo>
                    <a:pt x="25288" y="-1537"/>
                    <a:pt x="29860" y="82"/>
                    <a:pt x="28622" y="4083"/>
                  </a:cubicBezTo>
                  <a:cubicBezTo>
                    <a:pt x="14620" y="50374"/>
                    <a:pt x="6905" y="96761"/>
                    <a:pt x="19954" y="143529"/>
                  </a:cubicBezTo>
                  <a:cubicBezTo>
                    <a:pt x="23383" y="155625"/>
                    <a:pt x="11191" y="163626"/>
                    <a:pt x="7858" y="151530"/>
                  </a:cubicBezTo>
                  <a:cubicBezTo>
                    <a:pt x="-5954" y="100761"/>
                    <a:pt x="-2048" y="47802"/>
                    <a:pt x="23479" y="1797"/>
                  </a:cubicBezTo>
                  <a:close/>
                </a:path>
              </a:pathLst>
            </a:custGeom>
            <a:solidFill>
              <a:srgbClr val="FFDF29"/>
            </a:solidFill>
            <a:ln w="9525" cap="flat">
              <a:noFill/>
              <a:prstDash val="solid"/>
              <a:miter/>
            </a:ln>
          </p:spPr>
          <p:txBody>
            <a:bodyPr rtlCol="0" anchor="ctr"/>
            <a:lstStyle/>
            <a:p>
              <a:endParaRPr lang="es-HN"/>
            </a:p>
          </p:txBody>
        </p:sp>
        <p:sp>
          <p:nvSpPr>
            <p:cNvPr id="28" name="Forma libre: forma 27">
              <a:extLst>
                <a:ext uri="{FF2B5EF4-FFF2-40B4-BE49-F238E27FC236}">
                  <a16:creationId xmlns:a16="http://schemas.microsoft.com/office/drawing/2014/main" id="{ADC232D7-4386-4530-BC3E-FD9698B0E2B4}"/>
                </a:ext>
              </a:extLst>
            </p:cNvPr>
            <p:cNvSpPr/>
            <p:nvPr/>
          </p:nvSpPr>
          <p:spPr>
            <a:xfrm>
              <a:off x="848937" y="3802090"/>
              <a:ext cx="91770" cy="333593"/>
            </a:xfrm>
            <a:custGeom>
              <a:avLst/>
              <a:gdLst>
                <a:gd name="connsiteX0" fmla="*/ 7913 w 91770"/>
                <a:gd name="connsiteY0" fmla="*/ 154525 h 333593"/>
                <a:gd name="connsiteX1" fmla="*/ 62872 w 91770"/>
                <a:gd name="connsiteY1" fmla="*/ 91184 h 333593"/>
                <a:gd name="connsiteX2" fmla="*/ 79732 w 91770"/>
                <a:gd name="connsiteY2" fmla="*/ 3173 h 333593"/>
                <a:gd name="connsiteX3" fmla="*/ 87828 w 91770"/>
                <a:gd name="connsiteY3" fmla="*/ 3745 h 333593"/>
                <a:gd name="connsiteX4" fmla="*/ 86399 w 91770"/>
                <a:gd name="connsiteY4" fmla="*/ 85755 h 333593"/>
                <a:gd name="connsiteX5" fmla="*/ 39631 w 91770"/>
                <a:gd name="connsiteY5" fmla="*/ 147667 h 333593"/>
                <a:gd name="connsiteX6" fmla="*/ 21058 w 91770"/>
                <a:gd name="connsiteY6" fmla="*/ 193578 h 333593"/>
                <a:gd name="connsiteX7" fmla="*/ 38107 w 91770"/>
                <a:gd name="connsiteY7" fmla="*/ 242632 h 333593"/>
                <a:gd name="connsiteX8" fmla="*/ 35821 w 91770"/>
                <a:gd name="connsiteY8" fmla="*/ 325309 h 333593"/>
                <a:gd name="connsiteX9" fmla="*/ 14009 w 91770"/>
                <a:gd name="connsiteY9" fmla="*/ 320927 h 333593"/>
                <a:gd name="connsiteX10" fmla="*/ 8104 w 91770"/>
                <a:gd name="connsiteY10" fmla="*/ 223582 h 333593"/>
                <a:gd name="connsiteX11" fmla="*/ 7913 w 91770"/>
                <a:gd name="connsiteY11" fmla="*/ 154525 h 33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70" h="333593">
                  <a:moveTo>
                    <a:pt x="7913" y="154525"/>
                  </a:moveTo>
                  <a:cubicBezTo>
                    <a:pt x="21439" y="128998"/>
                    <a:pt x="50299" y="117664"/>
                    <a:pt x="62872" y="91184"/>
                  </a:cubicBezTo>
                  <a:cubicBezTo>
                    <a:pt x="75255" y="65276"/>
                    <a:pt x="77160" y="31462"/>
                    <a:pt x="79732" y="3173"/>
                  </a:cubicBezTo>
                  <a:cubicBezTo>
                    <a:pt x="80208" y="-1685"/>
                    <a:pt x="87161" y="-542"/>
                    <a:pt x="87828" y="3745"/>
                  </a:cubicBezTo>
                  <a:cubicBezTo>
                    <a:pt x="91924" y="32034"/>
                    <a:pt x="94686" y="57656"/>
                    <a:pt x="86399" y="85755"/>
                  </a:cubicBezTo>
                  <a:cubicBezTo>
                    <a:pt x="78112" y="113854"/>
                    <a:pt x="59634" y="128046"/>
                    <a:pt x="39631" y="147667"/>
                  </a:cubicBezTo>
                  <a:cubicBezTo>
                    <a:pt x="27058" y="160050"/>
                    <a:pt x="18962" y="175385"/>
                    <a:pt x="21058" y="193578"/>
                  </a:cubicBezTo>
                  <a:cubicBezTo>
                    <a:pt x="23058" y="210628"/>
                    <a:pt x="33726" y="226058"/>
                    <a:pt x="38107" y="242632"/>
                  </a:cubicBezTo>
                  <a:cubicBezTo>
                    <a:pt x="45442" y="270064"/>
                    <a:pt x="44299" y="298353"/>
                    <a:pt x="35821" y="325309"/>
                  </a:cubicBezTo>
                  <a:cubicBezTo>
                    <a:pt x="31535" y="338929"/>
                    <a:pt x="9532" y="334548"/>
                    <a:pt x="14009" y="320927"/>
                  </a:cubicBezTo>
                  <a:cubicBezTo>
                    <a:pt x="24963" y="286828"/>
                    <a:pt x="21248" y="256348"/>
                    <a:pt x="8104" y="223582"/>
                  </a:cubicBezTo>
                  <a:cubicBezTo>
                    <a:pt x="-1136" y="200722"/>
                    <a:pt x="-4088" y="177195"/>
                    <a:pt x="7913" y="154525"/>
                  </a:cubicBezTo>
                  <a:close/>
                </a:path>
              </a:pathLst>
            </a:custGeom>
            <a:solidFill>
              <a:srgbClr val="FFDF29"/>
            </a:solidFill>
            <a:ln w="9525" cap="flat">
              <a:noFill/>
              <a:prstDash val="solid"/>
              <a:miter/>
            </a:ln>
          </p:spPr>
          <p:txBody>
            <a:bodyPr rtlCol="0" anchor="ctr"/>
            <a:lstStyle/>
            <a:p>
              <a:endParaRPr lang="es-HN"/>
            </a:p>
          </p:txBody>
        </p:sp>
        <p:sp>
          <p:nvSpPr>
            <p:cNvPr id="29" name="Forma libre: forma 28">
              <a:extLst>
                <a:ext uri="{FF2B5EF4-FFF2-40B4-BE49-F238E27FC236}">
                  <a16:creationId xmlns:a16="http://schemas.microsoft.com/office/drawing/2014/main" id="{C0487391-4BFC-4363-A1E0-C50C13ED8DC7}"/>
                </a:ext>
              </a:extLst>
            </p:cNvPr>
            <p:cNvSpPr/>
            <p:nvPr/>
          </p:nvSpPr>
          <p:spPr>
            <a:xfrm>
              <a:off x="697756" y="3771719"/>
              <a:ext cx="87361" cy="207220"/>
            </a:xfrm>
            <a:custGeom>
              <a:avLst/>
              <a:gdLst>
                <a:gd name="connsiteX0" fmla="*/ 4409 w 87361"/>
                <a:gd name="connsiteY0" fmla="*/ 1635 h 207220"/>
                <a:gd name="connsiteX1" fmla="*/ 33746 w 87361"/>
                <a:gd name="connsiteY1" fmla="*/ 96409 h 207220"/>
                <a:gd name="connsiteX2" fmla="*/ 46605 w 87361"/>
                <a:gd name="connsiteY2" fmla="*/ 151368 h 207220"/>
                <a:gd name="connsiteX3" fmla="*/ 84609 w 87361"/>
                <a:gd name="connsiteY3" fmla="*/ 190802 h 207220"/>
                <a:gd name="connsiteX4" fmla="*/ 72322 w 87361"/>
                <a:gd name="connsiteY4" fmla="*/ 204518 h 207220"/>
                <a:gd name="connsiteX5" fmla="*/ 18506 w 87361"/>
                <a:gd name="connsiteY5" fmla="*/ 123841 h 207220"/>
                <a:gd name="connsiteX6" fmla="*/ 13553 w 87361"/>
                <a:gd name="connsiteY6" fmla="*/ 67358 h 207220"/>
                <a:gd name="connsiteX7" fmla="*/ 123 w 87361"/>
                <a:gd name="connsiteY7" fmla="*/ 3731 h 207220"/>
                <a:gd name="connsiteX8" fmla="*/ 4409 w 87361"/>
                <a:gd name="connsiteY8" fmla="*/ 1635 h 20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1" h="207220">
                  <a:moveTo>
                    <a:pt x="4409" y="1635"/>
                  </a:moveTo>
                  <a:cubicBezTo>
                    <a:pt x="24507" y="29448"/>
                    <a:pt x="31365" y="62976"/>
                    <a:pt x="33746" y="96409"/>
                  </a:cubicBezTo>
                  <a:cubicBezTo>
                    <a:pt x="35079" y="115173"/>
                    <a:pt x="36508" y="134890"/>
                    <a:pt x="46605" y="151368"/>
                  </a:cubicBezTo>
                  <a:cubicBezTo>
                    <a:pt x="56130" y="166894"/>
                    <a:pt x="72036" y="177848"/>
                    <a:pt x="84609" y="190802"/>
                  </a:cubicBezTo>
                  <a:cubicBezTo>
                    <a:pt x="92896" y="199279"/>
                    <a:pt x="80609" y="213090"/>
                    <a:pt x="72322" y="204518"/>
                  </a:cubicBezTo>
                  <a:cubicBezTo>
                    <a:pt x="47462" y="178800"/>
                    <a:pt x="24697" y="160989"/>
                    <a:pt x="18506" y="123841"/>
                  </a:cubicBezTo>
                  <a:cubicBezTo>
                    <a:pt x="15458" y="105172"/>
                    <a:pt x="15839" y="86122"/>
                    <a:pt x="13553" y="67358"/>
                  </a:cubicBezTo>
                  <a:cubicBezTo>
                    <a:pt x="10886" y="45831"/>
                    <a:pt x="4314" y="24972"/>
                    <a:pt x="123" y="3731"/>
                  </a:cubicBezTo>
                  <a:cubicBezTo>
                    <a:pt x="-639" y="-365"/>
                    <a:pt x="2313" y="-1127"/>
                    <a:pt x="4409" y="1635"/>
                  </a:cubicBezTo>
                  <a:close/>
                </a:path>
              </a:pathLst>
            </a:custGeom>
            <a:solidFill>
              <a:srgbClr val="FFDF29"/>
            </a:solidFill>
            <a:ln w="9525" cap="flat">
              <a:noFill/>
              <a:prstDash val="solid"/>
              <a:miter/>
            </a:ln>
          </p:spPr>
          <p:txBody>
            <a:bodyPr rtlCol="0" anchor="ctr"/>
            <a:lstStyle/>
            <a:p>
              <a:endParaRPr lang="es-HN"/>
            </a:p>
          </p:txBody>
        </p:sp>
        <p:sp>
          <p:nvSpPr>
            <p:cNvPr id="30" name="Forma libre: forma 29">
              <a:extLst>
                <a:ext uri="{FF2B5EF4-FFF2-40B4-BE49-F238E27FC236}">
                  <a16:creationId xmlns:a16="http://schemas.microsoft.com/office/drawing/2014/main" id="{EF04D899-D880-4653-9623-7AFE97886079}"/>
                </a:ext>
              </a:extLst>
            </p:cNvPr>
            <p:cNvSpPr/>
            <p:nvPr/>
          </p:nvSpPr>
          <p:spPr>
            <a:xfrm>
              <a:off x="991477" y="4000722"/>
              <a:ext cx="171990" cy="407685"/>
            </a:xfrm>
            <a:custGeom>
              <a:avLst/>
              <a:gdLst>
                <a:gd name="connsiteX0" fmla="*/ 34157 w 171990"/>
                <a:gd name="connsiteY0" fmla="*/ 98769 h 407685"/>
                <a:gd name="connsiteX1" fmla="*/ 533 w 171990"/>
                <a:gd name="connsiteY1" fmla="*/ 2661 h 407685"/>
                <a:gd name="connsiteX2" fmla="*/ 7106 w 171990"/>
                <a:gd name="connsiteY2" fmla="*/ 2280 h 407685"/>
                <a:gd name="connsiteX3" fmla="*/ 71018 w 171990"/>
                <a:gd name="connsiteY3" fmla="*/ 191447 h 407685"/>
                <a:gd name="connsiteX4" fmla="*/ 54731 w 171990"/>
                <a:gd name="connsiteY4" fmla="*/ 250978 h 407685"/>
                <a:gd name="connsiteX5" fmla="*/ 72542 w 171990"/>
                <a:gd name="connsiteY5" fmla="*/ 306795 h 407685"/>
                <a:gd name="connsiteX6" fmla="*/ 167792 w 171990"/>
                <a:gd name="connsiteY6" fmla="*/ 384328 h 407685"/>
                <a:gd name="connsiteX7" fmla="*/ 151886 w 171990"/>
                <a:gd name="connsiteY7" fmla="*/ 405950 h 407685"/>
                <a:gd name="connsiteX8" fmla="*/ 35776 w 171990"/>
                <a:gd name="connsiteY8" fmla="*/ 230785 h 407685"/>
                <a:gd name="connsiteX9" fmla="*/ 56255 w 171990"/>
                <a:gd name="connsiteY9" fmla="*/ 167253 h 407685"/>
                <a:gd name="connsiteX10" fmla="*/ 34157 w 171990"/>
                <a:gd name="connsiteY10" fmla="*/ 98769 h 4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90" h="407685">
                  <a:moveTo>
                    <a:pt x="34157" y="98769"/>
                  </a:moveTo>
                  <a:cubicBezTo>
                    <a:pt x="16726" y="68289"/>
                    <a:pt x="-3562" y="39237"/>
                    <a:pt x="533" y="2661"/>
                  </a:cubicBezTo>
                  <a:cubicBezTo>
                    <a:pt x="914" y="-672"/>
                    <a:pt x="6344" y="-958"/>
                    <a:pt x="7106" y="2280"/>
                  </a:cubicBezTo>
                  <a:cubicBezTo>
                    <a:pt x="22536" y="65336"/>
                    <a:pt x="92926" y="122010"/>
                    <a:pt x="71018" y="191447"/>
                  </a:cubicBezTo>
                  <a:cubicBezTo>
                    <a:pt x="64637" y="211640"/>
                    <a:pt x="54350" y="229166"/>
                    <a:pt x="54731" y="250978"/>
                  </a:cubicBezTo>
                  <a:cubicBezTo>
                    <a:pt x="55112" y="270695"/>
                    <a:pt x="62160" y="290126"/>
                    <a:pt x="72542" y="306795"/>
                  </a:cubicBezTo>
                  <a:cubicBezTo>
                    <a:pt x="93878" y="341180"/>
                    <a:pt x="134645" y="362516"/>
                    <a:pt x="167792" y="384328"/>
                  </a:cubicBezTo>
                  <a:cubicBezTo>
                    <a:pt x="179699" y="392139"/>
                    <a:pt x="163697" y="413951"/>
                    <a:pt x="151886" y="405950"/>
                  </a:cubicBezTo>
                  <a:cubicBezTo>
                    <a:pt x="94069" y="366802"/>
                    <a:pt x="20060" y="311176"/>
                    <a:pt x="35776" y="230785"/>
                  </a:cubicBezTo>
                  <a:cubicBezTo>
                    <a:pt x="40062" y="208687"/>
                    <a:pt x="55112" y="190018"/>
                    <a:pt x="56255" y="167253"/>
                  </a:cubicBezTo>
                  <a:cubicBezTo>
                    <a:pt x="57302" y="142584"/>
                    <a:pt x="45968" y="119438"/>
                    <a:pt x="34157" y="98769"/>
                  </a:cubicBezTo>
                  <a:close/>
                </a:path>
              </a:pathLst>
            </a:custGeom>
            <a:solidFill>
              <a:srgbClr val="FFDF29"/>
            </a:solidFill>
            <a:ln w="9525" cap="flat">
              <a:noFill/>
              <a:prstDash val="solid"/>
              <a:miter/>
            </a:ln>
          </p:spPr>
          <p:txBody>
            <a:bodyPr rtlCol="0" anchor="ctr"/>
            <a:lstStyle/>
            <a:p>
              <a:endParaRPr lang="es-HN"/>
            </a:p>
          </p:txBody>
        </p:sp>
        <p:sp>
          <p:nvSpPr>
            <p:cNvPr id="31" name="Forma libre: forma 30">
              <a:extLst>
                <a:ext uri="{FF2B5EF4-FFF2-40B4-BE49-F238E27FC236}">
                  <a16:creationId xmlns:a16="http://schemas.microsoft.com/office/drawing/2014/main" id="{1987F169-C2E5-48BF-A5FA-9B8C1FA9C277}"/>
                </a:ext>
              </a:extLst>
            </p:cNvPr>
            <p:cNvSpPr/>
            <p:nvPr/>
          </p:nvSpPr>
          <p:spPr>
            <a:xfrm>
              <a:off x="936709" y="4376668"/>
              <a:ext cx="83786" cy="114465"/>
            </a:xfrm>
            <a:custGeom>
              <a:avLst/>
              <a:gdLst>
                <a:gd name="connsiteX0" fmla="*/ 4724 w 83786"/>
                <a:gd name="connsiteY0" fmla="*/ 96107 h 114465"/>
                <a:gd name="connsiteX1" fmla="*/ 38633 w 83786"/>
                <a:gd name="connsiteY1" fmla="*/ 75152 h 114465"/>
                <a:gd name="connsiteX2" fmla="*/ 55397 w 83786"/>
                <a:gd name="connsiteY2" fmla="*/ 56388 h 114465"/>
                <a:gd name="connsiteX3" fmla="*/ 76542 w 83786"/>
                <a:gd name="connsiteY3" fmla="*/ 0 h 114465"/>
                <a:gd name="connsiteX4" fmla="*/ 78638 w 83786"/>
                <a:gd name="connsiteY4" fmla="*/ 1048 h 114465"/>
                <a:gd name="connsiteX5" fmla="*/ 70065 w 83786"/>
                <a:gd name="connsiteY5" fmla="*/ 69056 h 114465"/>
                <a:gd name="connsiteX6" fmla="*/ 15963 w 83786"/>
                <a:gd name="connsiteY6" fmla="*/ 113062 h 114465"/>
                <a:gd name="connsiteX7" fmla="*/ 533 w 83786"/>
                <a:gd name="connsiteY7" fmla="*/ 100679 h 114465"/>
                <a:gd name="connsiteX8" fmla="*/ 4724 w 83786"/>
                <a:gd name="connsiteY8" fmla="*/ 96107 h 1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86" h="114465">
                  <a:moveTo>
                    <a:pt x="4724" y="96107"/>
                  </a:moveTo>
                  <a:cubicBezTo>
                    <a:pt x="4724" y="96107"/>
                    <a:pt x="25393" y="84392"/>
                    <a:pt x="38633" y="75152"/>
                  </a:cubicBezTo>
                  <a:cubicBezTo>
                    <a:pt x="46824" y="69437"/>
                    <a:pt x="51110" y="62865"/>
                    <a:pt x="55397" y="56388"/>
                  </a:cubicBezTo>
                  <a:cubicBezTo>
                    <a:pt x="72732" y="30099"/>
                    <a:pt x="70065" y="95"/>
                    <a:pt x="76542" y="0"/>
                  </a:cubicBezTo>
                  <a:cubicBezTo>
                    <a:pt x="76733" y="0"/>
                    <a:pt x="77495" y="0"/>
                    <a:pt x="78638" y="1048"/>
                  </a:cubicBezTo>
                  <a:cubicBezTo>
                    <a:pt x="87782" y="8763"/>
                    <a:pt x="84638" y="41910"/>
                    <a:pt x="70065" y="69056"/>
                  </a:cubicBezTo>
                  <a:cubicBezTo>
                    <a:pt x="58540" y="90392"/>
                    <a:pt x="32822" y="103632"/>
                    <a:pt x="15963" y="113062"/>
                  </a:cubicBezTo>
                  <a:cubicBezTo>
                    <a:pt x="6819" y="118205"/>
                    <a:pt x="-2325" y="108109"/>
                    <a:pt x="533" y="100679"/>
                  </a:cubicBezTo>
                  <a:cubicBezTo>
                    <a:pt x="1390" y="98489"/>
                    <a:pt x="3390" y="96869"/>
                    <a:pt x="4724" y="96107"/>
                  </a:cubicBezTo>
                  <a:close/>
                </a:path>
              </a:pathLst>
            </a:custGeom>
            <a:solidFill>
              <a:srgbClr val="FFDF29"/>
            </a:solidFill>
            <a:ln w="9525" cap="flat">
              <a:noFill/>
              <a:prstDash val="solid"/>
              <a:miter/>
            </a:ln>
          </p:spPr>
          <p:txBody>
            <a:bodyPr rtlCol="0" anchor="ctr"/>
            <a:lstStyle/>
            <a:p>
              <a:endParaRPr lang="es-HN"/>
            </a:p>
          </p:txBody>
        </p:sp>
        <p:sp>
          <p:nvSpPr>
            <p:cNvPr id="32" name="Forma libre: forma 31">
              <a:extLst>
                <a:ext uri="{FF2B5EF4-FFF2-40B4-BE49-F238E27FC236}">
                  <a16:creationId xmlns:a16="http://schemas.microsoft.com/office/drawing/2014/main" id="{FC3F79C9-6F62-4526-B426-D1E70B0D0C23}"/>
                </a:ext>
              </a:extLst>
            </p:cNvPr>
            <p:cNvSpPr/>
            <p:nvPr/>
          </p:nvSpPr>
          <p:spPr>
            <a:xfrm>
              <a:off x="626800" y="4301705"/>
              <a:ext cx="206361" cy="257108"/>
            </a:xfrm>
            <a:custGeom>
              <a:avLst/>
              <a:gdLst>
                <a:gd name="connsiteX0" fmla="*/ 2403 w 206361"/>
                <a:gd name="connsiteY0" fmla="*/ 239936 h 257108"/>
                <a:gd name="connsiteX1" fmla="*/ 122418 w 206361"/>
                <a:gd name="connsiteY1" fmla="*/ 146972 h 257108"/>
                <a:gd name="connsiteX2" fmla="*/ 184425 w 206361"/>
                <a:gd name="connsiteY2" fmla="*/ 93918 h 257108"/>
                <a:gd name="connsiteX3" fmla="*/ 190236 w 206361"/>
                <a:gd name="connsiteY3" fmla="*/ 3907 h 257108"/>
                <a:gd name="connsiteX4" fmla="*/ 197570 w 206361"/>
                <a:gd name="connsiteY4" fmla="*/ 2478 h 257108"/>
                <a:gd name="connsiteX5" fmla="*/ 163947 w 206361"/>
                <a:gd name="connsiteY5" fmla="*/ 141734 h 257108"/>
                <a:gd name="connsiteX6" fmla="*/ 17547 w 206361"/>
                <a:gd name="connsiteY6" fmla="*/ 253462 h 257108"/>
                <a:gd name="connsiteX7" fmla="*/ 2403 w 206361"/>
                <a:gd name="connsiteY7" fmla="*/ 239936 h 25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1" h="257108">
                  <a:moveTo>
                    <a:pt x="2403" y="239936"/>
                  </a:moveTo>
                  <a:cubicBezTo>
                    <a:pt x="35359" y="200217"/>
                    <a:pt x="78412" y="172880"/>
                    <a:pt x="122418" y="146972"/>
                  </a:cubicBezTo>
                  <a:cubicBezTo>
                    <a:pt x="146135" y="133066"/>
                    <a:pt x="172710" y="120588"/>
                    <a:pt x="184425" y="93918"/>
                  </a:cubicBezTo>
                  <a:cubicBezTo>
                    <a:pt x="196141" y="67153"/>
                    <a:pt x="194331" y="32291"/>
                    <a:pt x="190236" y="3907"/>
                  </a:cubicBezTo>
                  <a:cubicBezTo>
                    <a:pt x="189664" y="-284"/>
                    <a:pt x="196332" y="-1618"/>
                    <a:pt x="197570" y="2478"/>
                  </a:cubicBezTo>
                  <a:cubicBezTo>
                    <a:pt x="212524" y="54199"/>
                    <a:pt x="212619" y="108301"/>
                    <a:pt x="163947" y="141734"/>
                  </a:cubicBezTo>
                  <a:cubicBezTo>
                    <a:pt x="112607" y="177071"/>
                    <a:pt x="56505" y="202694"/>
                    <a:pt x="17547" y="253462"/>
                  </a:cubicBezTo>
                  <a:cubicBezTo>
                    <a:pt x="9642" y="263749"/>
                    <a:pt x="-5979" y="250033"/>
                    <a:pt x="2403" y="239936"/>
                  </a:cubicBezTo>
                  <a:close/>
                </a:path>
              </a:pathLst>
            </a:custGeom>
            <a:solidFill>
              <a:srgbClr val="FFDF29"/>
            </a:solidFill>
            <a:ln w="9525" cap="flat">
              <a:noFill/>
              <a:prstDash val="solid"/>
              <a:miter/>
            </a:ln>
          </p:spPr>
          <p:txBody>
            <a:bodyPr rtlCol="0" anchor="ctr"/>
            <a:lstStyle/>
            <a:p>
              <a:endParaRPr lang="es-HN"/>
            </a:p>
          </p:txBody>
        </p:sp>
        <p:sp>
          <p:nvSpPr>
            <p:cNvPr id="33" name="Forma libre: forma 32">
              <a:extLst>
                <a:ext uri="{FF2B5EF4-FFF2-40B4-BE49-F238E27FC236}">
                  <a16:creationId xmlns:a16="http://schemas.microsoft.com/office/drawing/2014/main" id="{D7F5CA3F-51E5-4B0B-AC92-F46C4A707F18}"/>
                </a:ext>
              </a:extLst>
            </p:cNvPr>
            <p:cNvSpPr/>
            <p:nvPr/>
          </p:nvSpPr>
          <p:spPr>
            <a:xfrm>
              <a:off x="645955" y="4296222"/>
              <a:ext cx="44885" cy="137299"/>
            </a:xfrm>
            <a:custGeom>
              <a:avLst/>
              <a:gdLst>
                <a:gd name="connsiteX0" fmla="*/ 9537 w 44885"/>
                <a:gd name="connsiteY0" fmla="*/ 2626 h 137299"/>
                <a:gd name="connsiteX1" fmla="*/ 18490 w 44885"/>
                <a:gd name="connsiteY1" fmla="*/ 5770 h 137299"/>
                <a:gd name="connsiteX2" fmla="*/ 44208 w 44885"/>
                <a:gd name="connsiteY2" fmla="*/ 123403 h 137299"/>
                <a:gd name="connsiteX3" fmla="*/ 25539 w 44885"/>
                <a:gd name="connsiteY3" fmla="*/ 132547 h 137299"/>
                <a:gd name="connsiteX4" fmla="*/ 2203 w 44885"/>
                <a:gd name="connsiteY4" fmla="*/ 70635 h 137299"/>
                <a:gd name="connsiteX5" fmla="*/ 9537 w 44885"/>
                <a:gd name="connsiteY5" fmla="*/ 2626 h 1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85" h="137299">
                  <a:moveTo>
                    <a:pt x="9537" y="2626"/>
                  </a:moveTo>
                  <a:cubicBezTo>
                    <a:pt x="11347" y="-2517"/>
                    <a:pt x="19538" y="626"/>
                    <a:pt x="18490" y="5770"/>
                  </a:cubicBezTo>
                  <a:cubicBezTo>
                    <a:pt x="10013" y="48442"/>
                    <a:pt x="29158" y="85208"/>
                    <a:pt x="44208" y="123403"/>
                  </a:cubicBezTo>
                  <a:cubicBezTo>
                    <a:pt x="48494" y="134262"/>
                    <a:pt x="31254" y="143120"/>
                    <a:pt x="25539" y="132547"/>
                  </a:cubicBezTo>
                  <a:cubicBezTo>
                    <a:pt x="15252" y="113307"/>
                    <a:pt x="6394" y="92161"/>
                    <a:pt x="2203" y="70635"/>
                  </a:cubicBezTo>
                  <a:cubicBezTo>
                    <a:pt x="-2750" y="45584"/>
                    <a:pt x="1060" y="26153"/>
                    <a:pt x="9537" y="2626"/>
                  </a:cubicBezTo>
                  <a:close/>
                </a:path>
              </a:pathLst>
            </a:custGeom>
            <a:solidFill>
              <a:srgbClr val="FFDF29"/>
            </a:solidFill>
            <a:ln w="9525" cap="flat">
              <a:noFill/>
              <a:prstDash val="solid"/>
              <a:miter/>
            </a:ln>
          </p:spPr>
          <p:txBody>
            <a:bodyPr rtlCol="0" anchor="ctr"/>
            <a:lstStyle/>
            <a:p>
              <a:endParaRPr lang="es-HN"/>
            </a:p>
          </p:txBody>
        </p:sp>
        <p:sp>
          <p:nvSpPr>
            <p:cNvPr id="34" name="Forma libre: forma 33">
              <a:extLst>
                <a:ext uri="{FF2B5EF4-FFF2-40B4-BE49-F238E27FC236}">
                  <a16:creationId xmlns:a16="http://schemas.microsoft.com/office/drawing/2014/main" id="{2CC52BBF-883B-476F-859D-63D0C1BC9359}"/>
                </a:ext>
              </a:extLst>
            </p:cNvPr>
            <p:cNvSpPr/>
            <p:nvPr/>
          </p:nvSpPr>
          <p:spPr>
            <a:xfrm>
              <a:off x="545322" y="4705024"/>
              <a:ext cx="194424" cy="140396"/>
            </a:xfrm>
            <a:custGeom>
              <a:avLst/>
              <a:gdLst>
                <a:gd name="connsiteX0" fmla="*/ 7110 w 194424"/>
                <a:gd name="connsiteY0" fmla="*/ 2542 h 140396"/>
                <a:gd name="connsiteX1" fmla="*/ 39209 w 194424"/>
                <a:gd name="connsiteY1" fmla="*/ 50262 h 140396"/>
                <a:gd name="connsiteX2" fmla="*/ 106741 w 194424"/>
                <a:gd name="connsiteY2" fmla="*/ 80933 h 140396"/>
                <a:gd name="connsiteX3" fmla="*/ 193704 w 194424"/>
                <a:gd name="connsiteY3" fmla="*/ 127510 h 140396"/>
                <a:gd name="connsiteX4" fmla="*/ 178083 w 194424"/>
                <a:gd name="connsiteY4" fmla="*/ 137892 h 140396"/>
                <a:gd name="connsiteX5" fmla="*/ 122553 w 194424"/>
                <a:gd name="connsiteY5" fmla="*/ 104745 h 140396"/>
                <a:gd name="connsiteX6" fmla="*/ 62259 w 194424"/>
                <a:gd name="connsiteY6" fmla="*/ 90267 h 140396"/>
                <a:gd name="connsiteX7" fmla="*/ 61 w 194424"/>
                <a:gd name="connsiteY7" fmla="*/ 5781 h 140396"/>
                <a:gd name="connsiteX8" fmla="*/ 7110 w 194424"/>
                <a:gd name="connsiteY8" fmla="*/ 2542 h 14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24" h="140396">
                  <a:moveTo>
                    <a:pt x="7110" y="2542"/>
                  </a:moveTo>
                  <a:cubicBezTo>
                    <a:pt x="20064" y="16830"/>
                    <a:pt x="26064" y="35880"/>
                    <a:pt x="39209" y="50262"/>
                  </a:cubicBezTo>
                  <a:cubicBezTo>
                    <a:pt x="57306" y="69884"/>
                    <a:pt x="81405" y="76075"/>
                    <a:pt x="106741" y="80933"/>
                  </a:cubicBezTo>
                  <a:cubicBezTo>
                    <a:pt x="138174" y="86934"/>
                    <a:pt x="179131" y="94935"/>
                    <a:pt x="193704" y="127510"/>
                  </a:cubicBezTo>
                  <a:cubicBezTo>
                    <a:pt x="197610" y="136273"/>
                    <a:pt x="184656" y="144750"/>
                    <a:pt x="178083" y="137892"/>
                  </a:cubicBezTo>
                  <a:cubicBezTo>
                    <a:pt x="161605" y="120652"/>
                    <a:pt x="146079" y="110556"/>
                    <a:pt x="122553" y="104745"/>
                  </a:cubicBezTo>
                  <a:cubicBezTo>
                    <a:pt x="102455" y="99792"/>
                    <a:pt x="81786" y="97506"/>
                    <a:pt x="62259" y="90267"/>
                  </a:cubicBezTo>
                  <a:cubicBezTo>
                    <a:pt x="29303" y="78075"/>
                    <a:pt x="4919" y="41214"/>
                    <a:pt x="61" y="5781"/>
                  </a:cubicBezTo>
                  <a:cubicBezTo>
                    <a:pt x="-510" y="-125"/>
                    <a:pt x="3014" y="-2030"/>
                    <a:pt x="7110" y="2542"/>
                  </a:cubicBezTo>
                  <a:close/>
                </a:path>
              </a:pathLst>
            </a:custGeom>
            <a:solidFill>
              <a:srgbClr val="FFDF29"/>
            </a:solidFill>
            <a:ln w="9525" cap="flat">
              <a:noFill/>
              <a:prstDash val="solid"/>
              <a:miter/>
            </a:ln>
          </p:spPr>
          <p:txBody>
            <a:bodyPr rtlCol="0" anchor="ctr"/>
            <a:lstStyle/>
            <a:p>
              <a:endParaRPr lang="es-HN"/>
            </a:p>
          </p:txBody>
        </p:sp>
        <p:sp>
          <p:nvSpPr>
            <p:cNvPr id="35" name="Forma libre: forma 34">
              <a:extLst>
                <a:ext uri="{FF2B5EF4-FFF2-40B4-BE49-F238E27FC236}">
                  <a16:creationId xmlns:a16="http://schemas.microsoft.com/office/drawing/2014/main" id="{9C010FD9-20D9-4E1A-AE94-9D90AF239835}"/>
                </a:ext>
              </a:extLst>
            </p:cNvPr>
            <p:cNvSpPr/>
            <p:nvPr/>
          </p:nvSpPr>
          <p:spPr>
            <a:xfrm>
              <a:off x="700820" y="4538605"/>
              <a:ext cx="134170" cy="189456"/>
            </a:xfrm>
            <a:custGeom>
              <a:avLst/>
              <a:gdLst>
                <a:gd name="connsiteX0" fmla="*/ 1154 w 134170"/>
                <a:gd name="connsiteY0" fmla="*/ 173248 h 189456"/>
                <a:gd name="connsiteX1" fmla="*/ 73067 w 134170"/>
                <a:gd name="connsiteY1" fmla="*/ 109811 h 189456"/>
                <a:gd name="connsiteX2" fmla="*/ 114692 w 134170"/>
                <a:gd name="connsiteY2" fmla="*/ 61424 h 189456"/>
                <a:gd name="connsiteX3" fmla="*/ 126598 w 134170"/>
                <a:gd name="connsiteY3" fmla="*/ 2465 h 189456"/>
                <a:gd name="connsiteX4" fmla="*/ 132884 w 134170"/>
                <a:gd name="connsiteY4" fmla="*/ 2846 h 189456"/>
                <a:gd name="connsiteX5" fmla="*/ 108881 w 134170"/>
                <a:gd name="connsiteY5" fmla="*/ 104668 h 189456"/>
                <a:gd name="connsiteX6" fmla="*/ 21061 w 134170"/>
                <a:gd name="connsiteY6" fmla="*/ 183440 h 189456"/>
                <a:gd name="connsiteX7" fmla="*/ 1154 w 134170"/>
                <a:gd name="connsiteY7" fmla="*/ 173248 h 1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170" h="189456">
                  <a:moveTo>
                    <a:pt x="1154" y="173248"/>
                  </a:moveTo>
                  <a:cubicBezTo>
                    <a:pt x="15917" y="142101"/>
                    <a:pt x="45445" y="127528"/>
                    <a:pt x="73067" y="109811"/>
                  </a:cubicBezTo>
                  <a:cubicBezTo>
                    <a:pt x="92022" y="97619"/>
                    <a:pt x="107357" y="83237"/>
                    <a:pt x="114692" y="61424"/>
                  </a:cubicBezTo>
                  <a:cubicBezTo>
                    <a:pt x="120883" y="42946"/>
                    <a:pt x="124121" y="21705"/>
                    <a:pt x="126598" y="2465"/>
                  </a:cubicBezTo>
                  <a:cubicBezTo>
                    <a:pt x="127074" y="-1155"/>
                    <a:pt x="132599" y="-583"/>
                    <a:pt x="132884" y="2846"/>
                  </a:cubicBezTo>
                  <a:cubicBezTo>
                    <a:pt x="135837" y="39612"/>
                    <a:pt x="135837" y="75712"/>
                    <a:pt x="108881" y="104668"/>
                  </a:cubicBezTo>
                  <a:cubicBezTo>
                    <a:pt x="81830" y="133719"/>
                    <a:pt x="37539" y="144959"/>
                    <a:pt x="21061" y="183440"/>
                  </a:cubicBezTo>
                  <a:cubicBezTo>
                    <a:pt x="15441" y="196394"/>
                    <a:pt x="-5038" y="186297"/>
                    <a:pt x="1154" y="173248"/>
                  </a:cubicBezTo>
                  <a:close/>
                </a:path>
              </a:pathLst>
            </a:custGeom>
            <a:solidFill>
              <a:srgbClr val="FFDF29"/>
            </a:solidFill>
            <a:ln w="9525" cap="flat">
              <a:noFill/>
              <a:prstDash val="solid"/>
              <a:miter/>
            </a:ln>
          </p:spPr>
          <p:txBody>
            <a:bodyPr rtlCol="0" anchor="ctr"/>
            <a:lstStyle/>
            <a:p>
              <a:endParaRPr lang="es-HN"/>
            </a:p>
          </p:txBody>
        </p:sp>
        <p:sp>
          <p:nvSpPr>
            <p:cNvPr id="36" name="Forma libre: forma 35">
              <a:extLst>
                <a:ext uri="{FF2B5EF4-FFF2-40B4-BE49-F238E27FC236}">
                  <a16:creationId xmlns:a16="http://schemas.microsoft.com/office/drawing/2014/main" id="{22139C35-F0E0-4EA9-BF54-AC33DD3DA0FB}"/>
                </a:ext>
              </a:extLst>
            </p:cNvPr>
            <p:cNvSpPr/>
            <p:nvPr/>
          </p:nvSpPr>
          <p:spPr>
            <a:xfrm>
              <a:off x="802792" y="4828338"/>
              <a:ext cx="62567" cy="261199"/>
            </a:xfrm>
            <a:custGeom>
              <a:avLst/>
              <a:gdLst>
                <a:gd name="connsiteX0" fmla="*/ 13006 w 62567"/>
                <a:gd name="connsiteY0" fmla="*/ 481 h 261199"/>
                <a:gd name="connsiteX1" fmla="*/ 61107 w 62567"/>
                <a:gd name="connsiteY1" fmla="*/ 102780 h 261199"/>
                <a:gd name="connsiteX2" fmla="*/ 30627 w 62567"/>
                <a:gd name="connsiteY2" fmla="*/ 160882 h 261199"/>
                <a:gd name="connsiteX3" fmla="*/ 36342 w 62567"/>
                <a:gd name="connsiteY3" fmla="*/ 246512 h 261199"/>
                <a:gd name="connsiteX4" fmla="*/ 16911 w 62567"/>
                <a:gd name="connsiteY4" fmla="*/ 256037 h 261199"/>
                <a:gd name="connsiteX5" fmla="*/ 16340 w 62567"/>
                <a:gd name="connsiteY5" fmla="*/ 143071 h 261199"/>
                <a:gd name="connsiteX6" fmla="*/ 42724 w 62567"/>
                <a:gd name="connsiteY6" fmla="*/ 74967 h 261199"/>
                <a:gd name="connsiteX7" fmla="*/ 8529 w 62567"/>
                <a:gd name="connsiteY7" fmla="*/ 5339 h 261199"/>
                <a:gd name="connsiteX8" fmla="*/ 13006 w 62567"/>
                <a:gd name="connsiteY8" fmla="*/ 481 h 2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67" h="261199">
                  <a:moveTo>
                    <a:pt x="13006" y="481"/>
                  </a:moveTo>
                  <a:cubicBezTo>
                    <a:pt x="46248" y="21341"/>
                    <a:pt x="68632" y="62775"/>
                    <a:pt x="61107" y="102780"/>
                  </a:cubicBezTo>
                  <a:cubicBezTo>
                    <a:pt x="56821" y="125259"/>
                    <a:pt x="41295" y="141451"/>
                    <a:pt x="30627" y="160882"/>
                  </a:cubicBezTo>
                  <a:cubicBezTo>
                    <a:pt x="13863" y="191077"/>
                    <a:pt x="27770" y="216604"/>
                    <a:pt x="36342" y="246512"/>
                  </a:cubicBezTo>
                  <a:cubicBezTo>
                    <a:pt x="39581" y="257752"/>
                    <a:pt x="23198" y="267562"/>
                    <a:pt x="16911" y="256037"/>
                  </a:cubicBezTo>
                  <a:cubicBezTo>
                    <a:pt x="-3282" y="219175"/>
                    <a:pt x="-7663" y="178789"/>
                    <a:pt x="16340" y="143071"/>
                  </a:cubicBezTo>
                  <a:cubicBezTo>
                    <a:pt x="30913" y="121449"/>
                    <a:pt x="45772" y="102685"/>
                    <a:pt x="42724" y="74967"/>
                  </a:cubicBezTo>
                  <a:cubicBezTo>
                    <a:pt x="39866" y="48297"/>
                    <a:pt x="22626" y="27151"/>
                    <a:pt x="8529" y="5339"/>
                  </a:cubicBezTo>
                  <a:cubicBezTo>
                    <a:pt x="6815" y="2767"/>
                    <a:pt x="9958" y="-1424"/>
                    <a:pt x="13006" y="481"/>
                  </a:cubicBezTo>
                  <a:close/>
                </a:path>
              </a:pathLst>
            </a:custGeom>
            <a:solidFill>
              <a:srgbClr val="FFDF29"/>
            </a:solidFill>
            <a:ln w="9525" cap="flat">
              <a:noFill/>
              <a:prstDash val="solid"/>
              <a:miter/>
            </a:ln>
          </p:spPr>
          <p:txBody>
            <a:bodyPr rtlCol="0" anchor="ctr"/>
            <a:lstStyle/>
            <a:p>
              <a:endParaRPr lang="es-HN"/>
            </a:p>
          </p:txBody>
        </p:sp>
        <p:sp>
          <p:nvSpPr>
            <p:cNvPr id="37" name="Forma libre: forma 36">
              <a:extLst>
                <a:ext uri="{FF2B5EF4-FFF2-40B4-BE49-F238E27FC236}">
                  <a16:creationId xmlns:a16="http://schemas.microsoft.com/office/drawing/2014/main" id="{D92CFF29-ACE2-4F62-97AD-56BB6C1F46E5}"/>
                </a:ext>
              </a:extLst>
            </p:cNvPr>
            <p:cNvSpPr/>
            <p:nvPr/>
          </p:nvSpPr>
          <p:spPr>
            <a:xfrm>
              <a:off x="1086332" y="4248258"/>
              <a:ext cx="365748" cy="235792"/>
            </a:xfrm>
            <a:custGeom>
              <a:avLst/>
              <a:gdLst>
                <a:gd name="connsiteX0" fmla="*/ 32932 w 365748"/>
                <a:gd name="connsiteY0" fmla="*/ 205182 h 235792"/>
                <a:gd name="connsiteX1" fmla="*/ 133897 w 365748"/>
                <a:gd name="connsiteY1" fmla="*/ 183370 h 235792"/>
                <a:gd name="connsiteX2" fmla="*/ 171235 w 365748"/>
                <a:gd name="connsiteY2" fmla="*/ 147556 h 235792"/>
                <a:gd name="connsiteX3" fmla="*/ 200191 w 365748"/>
                <a:gd name="connsiteY3" fmla="*/ 101550 h 235792"/>
                <a:gd name="connsiteX4" fmla="*/ 272391 w 365748"/>
                <a:gd name="connsiteY4" fmla="*/ 68593 h 235792"/>
                <a:gd name="connsiteX5" fmla="*/ 360973 w 365748"/>
                <a:gd name="connsiteY5" fmla="*/ 1823 h 235792"/>
                <a:gd name="connsiteX6" fmla="*/ 365736 w 365748"/>
                <a:gd name="connsiteY6" fmla="*/ 2109 h 235792"/>
                <a:gd name="connsiteX7" fmla="*/ 314396 w 365748"/>
                <a:gd name="connsiteY7" fmla="*/ 74689 h 235792"/>
                <a:gd name="connsiteX8" fmla="*/ 206478 w 365748"/>
                <a:gd name="connsiteY8" fmla="*/ 126029 h 235792"/>
                <a:gd name="connsiteX9" fmla="*/ 134469 w 365748"/>
                <a:gd name="connsiteY9" fmla="*/ 211278 h 235792"/>
                <a:gd name="connsiteX10" fmla="*/ 5691 w 365748"/>
                <a:gd name="connsiteY10" fmla="*/ 235757 h 235792"/>
                <a:gd name="connsiteX11" fmla="*/ 32932 w 365748"/>
                <a:gd name="connsiteY11" fmla="*/ 205182 h 23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48" h="235792">
                  <a:moveTo>
                    <a:pt x="32932" y="205182"/>
                  </a:moveTo>
                  <a:cubicBezTo>
                    <a:pt x="67889" y="210516"/>
                    <a:pt x="104179" y="202705"/>
                    <a:pt x="133897" y="183370"/>
                  </a:cubicBezTo>
                  <a:cubicBezTo>
                    <a:pt x="148566" y="173845"/>
                    <a:pt x="161234" y="161843"/>
                    <a:pt x="171235" y="147556"/>
                  </a:cubicBezTo>
                  <a:cubicBezTo>
                    <a:pt x="181618" y="132697"/>
                    <a:pt x="188571" y="115552"/>
                    <a:pt x="200191" y="101550"/>
                  </a:cubicBezTo>
                  <a:cubicBezTo>
                    <a:pt x="218575" y="79547"/>
                    <a:pt x="245340" y="73261"/>
                    <a:pt x="272391" y="68593"/>
                  </a:cubicBezTo>
                  <a:cubicBezTo>
                    <a:pt x="313348" y="61545"/>
                    <a:pt x="350210" y="46686"/>
                    <a:pt x="360973" y="1823"/>
                  </a:cubicBezTo>
                  <a:cubicBezTo>
                    <a:pt x="361545" y="-653"/>
                    <a:pt x="365641" y="-653"/>
                    <a:pt x="365736" y="2109"/>
                  </a:cubicBezTo>
                  <a:cubicBezTo>
                    <a:pt x="366307" y="36875"/>
                    <a:pt x="347448" y="62593"/>
                    <a:pt x="314396" y="74689"/>
                  </a:cubicBezTo>
                  <a:cubicBezTo>
                    <a:pt x="273820" y="89548"/>
                    <a:pt x="230195" y="82309"/>
                    <a:pt x="206478" y="126029"/>
                  </a:cubicBezTo>
                  <a:cubicBezTo>
                    <a:pt x="187618" y="160795"/>
                    <a:pt x="169997" y="191180"/>
                    <a:pt x="134469" y="211278"/>
                  </a:cubicBezTo>
                  <a:cubicBezTo>
                    <a:pt x="101036" y="230137"/>
                    <a:pt x="39981" y="236329"/>
                    <a:pt x="5691" y="235757"/>
                  </a:cubicBezTo>
                  <a:cubicBezTo>
                    <a:pt x="-11930" y="235471"/>
                    <a:pt x="15406" y="202515"/>
                    <a:pt x="32932" y="205182"/>
                  </a:cubicBezTo>
                  <a:close/>
                </a:path>
              </a:pathLst>
            </a:custGeom>
            <a:solidFill>
              <a:srgbClr val="FFDF29"/>
            </a:solidFill>
            <a:ln w="9525" cap="flat">
              <a:noFill/>
              <a:prstDash val="solid"/>
              <a:miter/>
            </a:ln>
          </p:spPr>
          <p:txBody>
            <a:bodyPr rtlCol="0" anchor="ctr"/>
            <a:lstStyle/>
            <a:p>
              <a:endParaRPr lang="es-HN"/>
            </a:p>
          </p:txBody>
        </p:sp>
        <p:sp>
          <p:nvSpPr>
            <p:cNvPr id="38" name="Forma libre: forma 37">
              <a:extLst>
                <a:ext uri="{FF2B5EF4-FFF2-40B4-BE49-F238E27FC236}">
                  <a16:creationId xmlns:a16="http://schemas.microsoft.com/office/drawing/2014/main" id="{059E35D3-080C-4205-82FC-D59E25621FAD}"/>
                </a:ext>
              </a:extLst>
            </p:cNvPr>
            <p:cNvSpPr/>
            <p:nvPr/>
          </p:nvSpPr>
          <p:spPr>
            <a:xfrm>
              <a:off x="1353494" y="4223951"/>
              <a:ext cx="44088" cy="107751"/>
            </a:xfrm>
            <a:custGeom>
              <a:avLst/>
              <a:gdLst>
                <a:gd name="connsiteX0" fmla="*/ 38757 w 44088"/>
                <a:gd name="connsiteY0" fmla="*/ 794 h 107751"/>
                <a:gd name="connsiteX1" fmla="*/ 43615 w 44088"/>
                <a:gd name="connsiteY1" fmla="*/ 4127 h 107751"/>
                <a:gd name="connsiteX2" fmla="*/ 19612 w 44088"/>
                <a:gd name="connsiteY2" fmla="*/ 97758 h 107751"/>
                <a:gd name="connsiteX3" fmla="*/ 276 w 44088"/>
                <a:gd name="connsiteY3" fmla="*/ 99092 h 107751"/>
                <a:gd name="connsiteX4" fmla="*/ 38757 w 44088"/>
                <a:gd name="connsiteY4" fmla="*/ 794 h 10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8" h="107751">
                  <a:moveTo>
                    <a:pt x="38757" y="794"/>
                  </a:moveTo>
                  <a:cubicBezTo>
                    <a:pt x="41233" y="-1302"/>
                    <a:pt x="45520" y="1079"/>
                    <a:pt x="43615" y="4127"/>
                  </a:cubicBezTo>
                  <a:cubicBezTo>
                    <a:pt x="25803" y="31750"/>
                    <a:pt x="16373" y="56134"/>
                    <a:pt x="19612" y="97758"/>
                  </a:cubicBezTo>
                  <a:cubicBezTo>
                    <a:pt x="20564" y="109855"/>
                    <a:pt x="1133" y="111760"/>
                    <a:pt x="276" y="99092"/>
                  </a:cubicBezTo>
                  <a:cubicBezTo>
                    <a:pt x="-2105" y="62611"/>
                    <a:pt x="10944" y="24892"/>
                    <a:pt x="38757" y="794"/>
                  </a:cubicBezTo>
                  <a:close/>
                </a:path>
              </a:pathLst>
            </a:custGeom>
            <a:solidFill>
              <a:srgbClr val="FFDF29"/>
            </a:solidFill>
            <a:ln w="9525" cap="flat">
              <a:noFill/>
              <a:prstDash val="solid"/>
              <a:miter/>
            </a:ln>
          </p:spPr>
          <p:txBody>
            <a:bodyPr rtlCol="0" anchor="ctr"/>
            <a:lstStyle/>
            <a:p>
              <a:endParaRPr lang="es-HN"/>
            </a:p>
          </p:txBody>
        </p:sp>
        <p:sp>
          <p:nvSpPr>
            <p:cNvPr id="39" name="Forma libre: forma 38">
              <a:extLst>
                <a:ext uri="{FF2B5EF4-FFF2-40B4-BE49-F238E27FC236}">
                  <a16:creationId xmlns:a16="http://schemas.microsoft.com/office/drawing/2014/main" id="{904C9E95-2B93-4986-BF21-082F5DEE06CC}"/>
                </a:ext>
              </a:extLst>
            </p:cNvPr>
            <p:cNvSpPr/>
            <p:nvPr/>
          </p:nvSpPr>
          <p:spPr>
            <a:xfrm>
              <a:off x="1070234" y="4193632"/>
              <a:ext cx="68776" cy="156606"/>
            </a:xfrm>
            <a:custGeom>
              <a:avLst/>
              <a:gdLst>
                <a:gd name="connsiteX0" fmla="*/ 33885 w 68776"/>
                <a:gd name="connsiteY0" fmla="*/ 85119 h 156606"/>
                <a:gd name="connsiteX1" fmla="*/ 54935 w 68776"/>
                <a:gd name="connsiteY1" fmla="*/ 46828 h 156606"/>
                <a:gd name="connsiteX2" fmla="*/ 56840 w 68776"/>
                <a:gd name="connsiteY2" fmla="*/ 4918 h 156606"/>
                <a:gd name="connsiteX3" fmla="*/ 62651 w 68776"/>
                <a:gd name="connsiteY3" fmla="*/ 2346 h 156606"/>
                <a:gd name="connsiteX4" fmla="*/ 59698 w 68776"/>
                <a:gd name="connsiteY4" fmla="*/ 75403 h 156606"/>
                <a:gd name="connsiteX5" fmla="*/ 40172 w 68776"/>
                <a:gd name="connsiteY5" fmla="*/ 105978 h 156606"/>
                <a:gd name="connsiteX6" fmla="*/ 19407 w 68776"/>
                <a:gd name="connsiteY6" fmla="*/ 154556 h 156606"/>
                <a:gd name="connsiteX7" fmla="*/ 262 w 68776"/>
                <a:gd name="connsiteY7" fmla="*/ 143888 h 156606"/>
                <a:gd name="connsiteX8" fmla="*/ 33885 w 68776"/>
                <a:gd name="connsiteY8" fmla="*/ 85119 h 15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76" h="156606">
                  <a:moveTo>
                    <a:pt x="33885" y="85119"/>
                  </a:moveTo>
                  <a:cubicBezTo>
                    <a:pt x="44267" y="74641"/>
                    <a:pt x="51506" y="61211"/>
                    <a:pt x="54935" y="46828"/>
                  </a:cubicBezTo>
                  <a:cubicBezTo>
                    <a:pt x="58364" y="32445"/>
                    <a:pt x="55031" y="19206"/>
                    <a:pt x="56840" y="4918"/>
                  </a:cubicBezTo>
                  <a:cubicBezTo>
                    <a:pt x="57507" y="-225"/>
                    <a:pt x="60936" y="-1749"/>
                    <a:pt x="62651" y="2346"/>
                  </a:cubicBezTo>
                  <a:cubicBezTo>
                    <a:pt x="72366" y="24730"/>
                    <a:pt x="69890" y="55305"/>
                    <a:pt x="59698" y="75403"/>
                  </a:cubicBezTo>
                  <a:cubicBezTo>
                    <a:pt x="53507" y="87690"/>
                    <a:pt x="49316" y="96168"/>
                    <a:pt x="40172" y="105978"/>
                  </a:cubicBezTo>
                  <a:cubicBezTo>
                    <a:pt x="27313" y="119790"/>
                    <a:pt x="21503" y="130743"/>
                    <a:pt x="19407" y="154556"/>
                  </a:cubicBezTo>
                  <a:cubicBezTo>
                    <a:pt x="18836" y="161128"/>
                    <a:pt x="929" y="150365"/>
                    <a:pt x="262" y="143888"/>
                  </a:cubicBezTo>
                  <a:cubicBezTo>
                    <a:pt x="-2500" y="118075"/>
                    <a:pt x="17121" y="102073"/>
                    <a:pt x="33885" y="85119"/>
                  </a:cubicBezTo>
                  <a:close/>
                </a:path>
              </a:pathLst>
            </a:custGeom>
            <a:solidFill>
              <a:srgbClr val="FFDF29"/>
            </a:solidFill>
            <a:ln w="9525" cap="flat">
              <a:noFill/>
              <a:prstDash val="solid"/>
              <a:miter/>
            </a:ln>
          </p:spPr>
          <p:txBody>
            <a:bodyPr rtlCol="0" anchor="ctr"/>
            <a:lstStyle/>
            <a:p>
              <a:endParaRPr lang="es-HN"/>
            </a:p>
          </p:txBody>
        </p:sp>
        <p:sp>
          <p:nvSpPr>
            <p:cNvPr id="40" name="Forma libre: forma 39">
              <a:extLst>
                <a:ext uri="{FF2B5EF4-FFF2-40B4-BE49-F238E27FC236}">
                  <a16:creationId xmlns:a16="http://schemas.microsoft.com/office/drawing/2014/main" id="{0DC1844B-1689-4A83-90A8-BD5749CA6FB5}"/>
                </a:ext>
              </a:extLst>
            </p:cNvPr>
            <p:cNvSpPr/>
            <p:nvPr/>
          </p:nvSpPr>
          <p:spPr>
            <a:xfrm>
              <a:off x="928275" y="3989092"/>
              <a:ext cx="128120" cy="152822"/>
            </a:xfrm>
            <a:custGeom>
              <a:avLst/>
              <a:gdLst>
                <a:gd name="connsiteX0" fmla="*/ 4394 w 128120"/>
                <a:gd name="connsiteY0" fmla="*/ 1051 h 152822"/>
                <a:gd name="connsiteX1" fmla="*/ 36112 w 128120"/>
                <a:gd name="connsiteY1" fmla="*/ 84490 h 152822"/>
                <a:gd name="connsiteX2" fmla="*/ 119361 w 128120"/>
                <a:gd name="connsiteY2" fmla="*/ 133830 h 152822"/>
                <a:gd name="connsiteX3" fmla="*/ 121837 w 128120"/>
                <a:gd name="connsiteY3" fmla="*/ 152403 h 152822"/>
                <a:gd name="connsiteX4" fmla="*/ 29921 w 128120"/>
                <a:gd name="connsiteY4" fmla="*/ 102016 h 152822"/>
                <a:gd name="connsiteX5" fmla="*/ 108 w 128120"/>
                <a:gd name="connsiteY5" fmla="*/ 3242 h 152822"/>
                <a:gd name="connsiteX6" fmla="*/ 4394 w 128120"/>
                <a:gd name="connsiteY6" fmla="*/ 1051 h 15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20" h="152822">
                  <a:moveTo>
                    <a:pt x="4394" y="1051"/>
                  </a:moveTo>
                  <a:cubicBezTo>
                    <a:pt x="10490" y="27816"/>
                    <a:pt x="19158" y="60868"/>
                    <a:pt x="36112" y="84490"/>
                  </a:cubicBezTo>
                  <a:cubicBezTo>
                    <a:pt x="58496" y="115732"/>
                    <a:pt x="86214" y="118209"/>
                    <a:pt x="119361" y="133830"/>
                  </a:cubicBezTo>
                  <a:cubicBezTo>
                    <a:pt x="128695" y="138211"/>
                    <a:pt x="132124" y="155737"/>
                    <a:pt x="121837" y="152403"/>
                  </a:cubicBezTo>
                  <a:cubicBezTo>
                    <a:pt x="87833" y="141259"/>
                    <a:pt x="54019" y="129258"/>
                    <a:pt x="29921" y="102016"/>
                  </a:cubicBezTo>
                  <a:cubicBezTo>
                    <a:pt x="6775" y="75822"/>
                    <a:pt x="-1035" y="37532"/>
                    <a:pt x="108" y="3242"/>
                  </a:cubicBezTo>
                  <a:cubicBezTo>
                    <a:pt x="203" y="956"/>
                    <a:pt x="3918" y="-1426"/>
                    <a:pt x="4394" y="1051"/>
                  </a:cubicBezTo>
                  <a:close/>
                </a:path>
              </a:pathLst>
            </a:custGeom>
            <a:solidFill>
              <a:srgbClr val="FFDF29"/>
            </a:solidFill>
            <a:ln w="9525" cap="flat">
              <a:noFill/>
              <a:prstDash val="solid"/>
              <a:miter/>
            </a:ln>
          </p:spPr>
          <p:txBody>
            <a:bodyPr rtlCol="0" anchor="ctr"/>
            <a:lstStyle/>
            <a:p>
              <a:endParaRPr lang="es-HN"/>
            </a:p>
          </p:txBody>
        </p:sp>
        <p:sp>
          <p:nvSpPr>
            <p:cNvPr id="41" name="Forma libre: forma 40">
              <a:extLst>
                <a:ext uri="{FF2B5EF4-FFF2-40B4-BE49-F238E27FC236}">
                  <a16:creationId xmlns:a16="http://schemas.microsoft.com/office/drawing/2014/main" id="{834DBD1F-7D9A-42E7-9BA5-587CD29233AA}"/>
                </a:ext>
              </a:extLst>
            </p:cNvPr>
            <p:cNvSpPr/>
            <p:nvPr/>
          </p:nvSpPr>
          <p:spPr>
            <a:xfrm>
              <a:off x="1352228" y="3849537"/>
              <a:ext cx="129405" cy="52206"/>
            </a:xfrm>
            <a:custGeom>
              <a:avLst/>
              <a:gdLst>
                <a:gd name="connsiteX0" fmla="*/ 13353 w 129405"/>
                <a:gd name="connsiteY0" fmla="*/ 27163 h 52206"/>
                <a:gd name="connsiteX1" fmla="*/ 72789 w 129405"/>
                <a:gd name="connsiteY1" fmla="*/ 31735 h 52206"/>
                <a:gd name="connsiteX2" fmla="*/ 124890 w 129405"/>
                <a:gd name="connsiteY2" fmla="*/ 874 h 52206"/>
                <a:gd name="connsiteX3" fmla="*/ 129081 w 129405"/>
                <a:gd name="connsiteY3" fmla="*/ 4113 h 52206"/>
                <a:gd name="connsiteX4" fmla="*/ 6209 w 129405"/>
                <a:gd name="connsiteY4" fmla="*/ 49071 h 52206"/>
                <a:gd name="connsiteX5" fmla="*/ 13353 w 129405"/>
                <a:gd name="connsiteY5" fmla="*/ 27163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05" h="52206">
                  <a:moveTo>
                    <a:pt x="13353" y="27163"/>
                  </a:moveTo>
                  <a:cubicBezTo>
                    <a:pt x="35927" y="32212"/>
                    <a:pt x="50691" y="38784"/>
                    <a:pt x="72789" y="31735"/>
                  </a:cubicBezTo>
                  <a:cubicBezTo>
                    <a:pt x="92029" y="25639"/>
                    <a:pt x="110222" y="14590"/>
                    <a:pt x="124890" y="874"/>
                  </a:cubicBezTo>
                  <a:cubicBezTo>
                    <a:pt x="127367" y="-1507"/>
                    <a:pt x="130415" y="1446"/>
                    <a:pt x="129081" y="4113"/>
                  </a:cubicBezTo>
                  <a:cubicBezTo>
                    <a:pt x="107650" y="47547"/>
                    <a:pt x="48595" y="58501"/>
                    <a:pt x="6209" y="49071"/>
                  </a:cubicBezTo>
                  <a:cubicBezTo>
                    <a:pt x="-5793" y="46404"/>
                    <a:pt x="1256" y="24496"/>
                    <a:pt x="13353" y="27163"/>
                  </a:cubicBezTo>
                  <a:close/>
                </a:path>
              </a:pathLst>
            </a:custGeom>
            <a:solidFill>
              <a:srgbClr val="FFDF29"/>
            </a:solidFill>
            <a:ln w="9525" cap="flat">
              <a:noFill/>
              <a:prstDash val="solid"/>
              <a:miter/>
            </a:ln>
          </p:spPr>
          <p:txBody>
            <a:bodyPr rtlCol="0" anchor="ctr"/>
            <a:lstStyle/>
            <a:p>
              <a:endParaRPr lang="es-HN"/>
            </a:p>
          </p:txBody>
        </p:sp>
        <p:sp>
          <p:nvSpPr>
            <p:cNvPr id="42" name="Forma libre: forma 41">
              <a:extLst>
                <a:ext uri="{FF2B5EF4-FFF2-40B4-BE49-F238E27FC236}">
                  <a16:creationId xmlns:a16="http://schemas.microsoft.com/office/drawing/2014/main" id="{D64D2C14-D3DD-499E-8520-E969C87CE093}"/>
                </a:ext>
              </a:extLst>
            </p:cNvPr>
            <p:cNvSpPr/>
            <p:nvPr/>
          </p:nvSpPr>
          <p:spPr>
            <a:xfrm>
              <a:off x="706122" y="4065709"/>
              <a:ext cx="242822" cy="172790"/>
            </a:xfrm>
            <a:custGeom>
              <a:avLst/>
              <a:gdLst>
                <a:gd name="connsiteX0" fmla="*/ 6996 w 242822"/>
                <a:gd name="connsiteY0" fmla="*/ 1206 h 172790"/>
                <a:gd name="connsiteX1" fmla="*/ 88244 w 242822"/>
                <a:gd name="connsiteY1" fmla="*/ 111220 h 172790"/>
                <a:gd name="connsiteX2" fmla="*/ 155300 w 242822"/>
                <a:gd name="connsiteY2" fmla="*/ 131604 h 172790"/>
                <a:gd name="connsiteX3" fmla="*/ 234167 w 242822"/>
                <a:gd name="connsiteY3" fmla="*/ 150177 h 172790"/>
                <a:gd name="connsiteX4" fmla="*/ 229690 w 242822"/>
                <a:gd name="connsiteY4" fmla="*/ 172466 h 172790"/>
                <a:gd name="connsiteX5" fmla="*/ 139108 w 242822"/>
                <a:gd name="connsiteY5" fmla="*/ 150463 h 172790"/>
                <a:gd name="connsiteX6" fmla="*/ 70432 w 242822"/>
                <a:gd name="connsiteY6" fmla="*/ 124555 h 172790"/>
                <a:gd name="connsiteX7" fmla="*/ 25093 w 242822"/>
                <a:gd name="connsiteY7" fmla="*/ 73692 h 172790"/>
                <a:gd name="connsiteX8" fmla="*/ 43 w 242822"/>
                <a:gd name="connsiteY8" fmla="*/ 4540 h 172790"/>
                <a:gd name="connsiteX9" fmla="*/ 6996 w 242822"/>
                <a:gd name="connsiteY9" fmla="*/ 1206 h 17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822" h="172790">
                  <a:moveTo>
                    <a:pt x="6996" y="1206"/>
                  </a:moveTo>
                  <a:cubicBezTo>
                    <a:pt x="16997" y="14160"/>
                    <a:pt x="33094" y="83979"/>
                    <a:pt x="88244" y="111220"/>
                  </a:cubicBezTo>
                  <a:cubicBezTo>
                    <a:pt x="109199" y="121602"/>
                    <a:pt x="132726" y="126365"/>
                    <a:pt x="155300" y="131604"/>
                  </a:cubicBezTo>
                  <a:cubicBezTo>
                    <a:pt x="181589" y="137795"/>
                    <a:pt x="207973" y="143605"/>
                    <a:pt x="234167" y="150177"/>
                  </a:cubicBezTo>
                  <a:cubicBezTo>
                    <a:pt x="248264" y="153702"/>
                    <a:pt x="243978" y="175704"/>
                    <a:pt x="229690" y="172466"/>
                  </a:cubicBezTo>
                  <a:cubicBezTo>
                    <a:pt x="199401" y="165608"/>
                    <a:pt x="169302" y="157893"/>
                    <a:pt x="139108" y="150463"/>
                  </a:cubicBezTo>
                  <a:cubicBezTo>
                    <a:pt x="115200" y="144653"/>
                    <a:pt x="90816" y="138843"/>
                    <a:pt x="70432" y="124555"/>
                  </a:cubicBezTo>
                  <a:cubicBezTo>
                    <a:pt x="52144" y="111696"/>
                    <a:pt x="35285" y="93313"/>
                    <a:pt x="25093" y="73692"/>
                  </a:cubicBezTo>
                  <a:cubicBezTo>
                    <a:pt x="14140" y="52546"/>
                    <a:pt x="3376" y="28257"/>
                    <a:pt x="43" y="4540"/>
                  </a:cubicBezTo>
                  <a:cubicBezTo>
                    <a:pt x="-529" y="1016"/>
                    <a:pt x="4805" y="-1651"/>
                    <a:pt x="6996" y="1206"/>
                  </a:cubicBezTo>
                  <a:close/>
                </a:path>
              </a:pathLst>
            </a:custGeom>
            <a:solidFill>
              <a:srgbClr val="FFDF29"/>
            </a:solidFill>
            <a:ln w="9525" cap="flat">
              <a:noFill/>
              <a:prstDash val="solid"/>
              <a:miter/>
            </a:ln>
          </p:spPr>
          <p:txBody>
            <a:bodyPr rtlCol="0" anchor="ctr"/>
            <a:lstStyle/>
            <a:p>
              <a:endParaRPr lang="es-HN"/>
            </a:p>
          </p:txBody>
        </p:sp>
        <p:sp>
          <p:nvSpPr>
            <p:cNvPr id="43" name="Forma libre: forma 42">
              <a:extLst>
                <a:ext uri="{FF2B5EF4-FFF2-40B4-BE49-F238E27FC236}">
                  <a16:creationId xmlns:a16="http://schemas.microsoft.com/office/drawing/2014/main" id="{BBF21620-C042-471D-AA40-52041D75FEF6}"/>
                </a:ext>
              </a:extLst>
            </p:cNvPr>
            <p:cNvSpPr/>
            <p:nvPr/>
          </p:nvSpPr>
          <p:spPr>
            <a:xfrm>
              <a:off x="498337" y="4340199"/>
              <a:ext cx="3232" cy="4024"/>
            </a:xfrm>
            <a:custGeom>
              <a:avLst/>
              <a:gdLst>
                <a:gd name="connsiteX0" fmla="*/ 3040 w 3232"/>
                <a:gd name="connsiteY0" fmla="*/ 2560 h 4024"/>
                <a:gd name="connsiteX1" fmla="*/ 1230 w 3232"/>
                <a:gd name="connsiteY1" fmla="*/ 274 h 4024"/>
                <a:gd name="connsiteX2" fmla="*/ 87 w 3232"/>
                <a:gd name="connsiteY2" fmla="*/ 1036 h 4024"/>
                <a:gd name="connsiteX3" fmla="*/ 1516 w 3232"/>
                <a:gd name="connsiteY3" fmla="*/ 3608 h 4024"/>
                <a:gd name="connsiteX4" fmla="*/ 3040 w 3232"/>
                <a:gd name="connsiteY4" fmla="*/ 2560 h 4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2" h="4024">
                  <a:moveTo>
                    <a:pt x="3040" y="2560"/>
                  </a:moveTo>
                  <a:cubicBezTo>
                    <a:pt x="2469" y="1798"/>
                    <a:pt x="1802" y="1036"/>
                    <a:pt x="1230" y="274"/>
                  </a:cubicBezTo>
                  <a:cubicBezTo>
                    <a:pt x="659" y="-393"/>
                    <a:pt x="-294" y="274"/>
                    <a:pt x="87" y="1036"/>
                  </a:cubicBezTo>
                  <a:cubicBezTo>
                    <a:pt x="564" y="1893"/>
                    <a:pt x="1040" y="2750"/>
                    <a:pt x="1516" y="3608"/>
                  </a:cubicBezTo>
                  <a:cubicBezTo>
                    <a:pt x="2088" y="4655"/>
                    <a:pt x="3802" y="3512"/>
                    <a:pt x="3040" y="2560"/>
                  </a:cubicBezTo>
                  <a:close/>
                </a:path>
              </a:pathLst>
            </a:custGeom>
            <a:solidFill>
              <a:srgbClr val="FFDF29"/>
            </a:solidFill>
            <a:ln w="9525" cap="flat">
              <a:noFill/>
              <a:prstDash val="solid"/>
              <a:miter/>
            </a:ln>
          </p:spPr>
          <p:txBody>
            <a:bodyPr rtlCol="0" anchor="ctr"/>
            <a:lstStyle/>
            <a:p>
              <a:endParaRPr lang="es-HN"/>
            </a:p>
          </p:txBody>
        </p:sp>
        <p:sp>
          <p:nvSpPr>
            <p:cNvPr id="44" name="Forma libre: forma 43">
              <a:extLst>
                <a:ext uri="{FF2B5EF4-FFF2-40B4-BE49-F238E27FC236}">
                  <a16:creationId xmlns:a16="http://schemas.microsoft.com/office/drawing/2014/main" id="{19081DD5-C6D7-4833-95A5-81E81B804FFA}"/>
                </a:ext>
              </a:extLst>
            </p:cNvPr>
            <p:cNvSpPr/>
            <p:nvPr/>
          </p:nvSpPr>
          <p:spPr>
            <a:xfrm>
              <a:off x="1661146" y="4419007"/>
              <a:ext cx="105422" cy="72380"/>
            </a:xfrm>
            <a:custGeom>
              <a:avLst/>
              <a:gdLst>
                <a:gd name="connsiteX0" fmla="*/ 758 w 105422"/>
                <a:gd name="connsiteY0" fmla="*/ 58912 h 72380"/>
                <a:gd name="connsiteX1" fmla="*/ 16474 w 105422"/>
                <a:gd name="connsiteY1" fmla="*/ 52911 h 72380"/>
                <a:gd name="connsiteX2" fmla="*/ 48668 w 105422"/>
                <a:gd name="connsiteY2" fmla="*/ 39862 h 72380"/>
                <a:gd name="connsiteX3" fmla="*/ 100389 w 105422"/>
                <a:gd name="connsiteY3" fmla="*/ 1095 h 72380"/>
                <a:gd name="connsiteX4" fmla="*/ 104770 w 105422"/>
                <a:gd name="connsiteY4" fmla="*/ 4143 h 72380"/>
                <a:gd name="connsiteX5" fmla="*/ 56288 w 105422"/>
                <a:gd name="connsiteY5" fmla="*/ 53578 h 72380"/>
                <a:gd name="connsiteX6" fmla="*/ 1996 w 105422"/>
                <a:gd name="connsiteY6" fmla="*/ 70437 h 72380"/>
                <a:gd name="connsiteX7" fmla="*/ 758 w 105422"/>
                <a:gd name="connsiteY7" fmla="*/ 58912 h 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22" h="72380">
                  <a:moveTo>
                    <a:pt x="758" y="58912"/>
                  </a:moveTo>
                  <a:cubicBezTo>
                    <a:pt x="4948" y="51387"/>
                    <a:pt x="8473" y="55769"/>
                    <a:pt x="16474" y="52911"/>
                  </a:cubicBezTo>
                  <a:cubicBezTo>
                    <a:pt x="26380" y="49292"/>
                    <a:pt x="39238" y="44720"/>
                    <a:pt x="48668" y="39862"/>
                  </a:cubicBezTo>
                  <a:cubicBezTo>
                    <a:pt x="67813" y="30147"/>
                    <a:pt x="83434" y="17288"/>
                    <a:pt x="100389" y="1095"/>
                  </a:cubicBezTo>
                  <a:cubicBezTo>
                    <a:pt x="103151" y="-1572"/>
                    <a:pt x="106961" y="1095"/>
                    <a:pt x="104770" y="4143"/>
                  </a:cubicBezTo>
                  <a:cubicBezTo>
                    <a:pt x="91531" y="22431"/>
                    <a:pt x="78005" y="39862"/>
                    <a:pt x="56288" y="53578"/>
                  </a:cubicBezTo>
                  <a:cubicBezTo>
                    <a:pt x="43239" y="61770"/>
                    <a:pt x="17140" y="77962"/>
                    <a:pt x="1996" y="70437"/>
                  </a:cubicBezTo>
                  <a:cubicBezTo>
                    <a:pt x="-290" y="69199"/>
                    <a:pt x="-481" y="61293"/>
                    <a:pt x="758" y="58912"/>
                  </a:cubicBezTo>
                  <a:close/>
                </a:path>
              </a:pathLst>
            </a:custGeom>
            <a:solidFill>
              <a:srgbClr val="FFDF29"/>
            </a:solidFill>
            <a:ln w="9525" cap="flat">
              <a:noFill/>
              <a:prstDash val="solid"/>
              <a:miter/>
            </a:ln>
          </p:spPr>
          <p:txBody>
            <a:bodyPr rtlCol="0" anchor="ctr"/>
            <a:lstStyle/>
            <a:p>
              <a:endParaRPr lang="es-HN"/>
            </a:p>
          </p:txBody>
        </p:sp>
        <p:sp>
          <p:nvSpPr>
            <p:cNvPr id="45" name="Forma libre: forma 44">
              <a:extLst>
                <a:ext uri="{FF2B5EF4-FFF2-40B4-BE49-F238E27FC236}">
                  <a16:creationId xmlns:a16="http://schemas.microsoft.com/office/drawing/2014/main" id="{9952DDB4-C269-4E2D-BD67-848E06D0A8E6}"/>
                </a:ext>
              </a:extLst>
            </p:cNvPr>
            <p:cNvSpPr/>
            <p:nvPr/>
          </p:nvSpPr>
          <p:spPr>
            <a:xfrm>
              <a:off x="1175706" y="4912824"/>
              <a:ext cx="256692" cy="91296"/>
            </a:xfrm>
            <a:custGeom>
              <a:avLst/>
              <a:gdLst>
                <a:gd name="connsiteX0" fmla="*/ 11185 w 256692"/>
                <a:gd name="connsiteY0" fmla="*/ 6 h 91296"/>
                <a:gd name="connsiteX1" fmla="*/ 114055 w 256692"/>
                <a:gd name="connsiteY1" fmla="*/ 49441 h 91296"/>
                <a:gd name="connsiteX2" fmla="*/ 250739 w 256692"/>
                <a:gd name="connsiteY2" fmla="*/ 77158 h 91296"/>
                <a:gd name="connsiteX3" fmla="*/ 250930 w 256692"/>
                <a:gd name="connsiteY3" fmla="*/ 85921 h 91296"/>
                <a:gd name="connsiteX4" fmla="*/ 131867 w 256692"/>
                <a:gd name="connsiteY4" fmla="*/ 78301 h 91296"/>
                <a:gd name="connsiteX5" fmla="*/ 6518 w 256692"/>
                <a:gd name="connsiteY5" fmla="*/ 19246 h 91296"/>
                <a:gd name="connsiteX6" fmla="*/ 11185 w 256692"/>
                <a:gd name="connsiteY6" fmla="*/ 6 h 9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92" h="91296">
                  <a:moveTo>
                    <a:pt x="11185" y="6"/>
                  </a:moveTo>
                  <a:cubicBezTo>
                    <a:pt x="53667" y="1720"/>
                    <a:pt x="79289" y="27628"/>
                    <a:pt x="114055" y="49441"/>
                  </a:cubicBezTo>
                  <a:cubicBezTo>
                    <a:pt x="157108" y="76396"/>
                    <a:pt x="201304" y="82873"/>
                    <a:pt x="250739" y="77158"/>
                  </a:cubicBezTo>
                  <a:cubicBezTo>
                    <a:pt x="258740" y="76206"/>
                    <a:pt x="258550" y="84588"/>
                    <a:pt x="250930" y="85921"/>
                  </a:cubicBezTo>
                  <a:cubicBezTo>
                    <a:pt x="210734" y="93065"/>
                    <a:pt x="169967" y="95351"/>
                    <a:pt x="131867" y="78301"/>
                  </a:cubicBezTo>
                  <a:cubicBezTo>
                    <a:pt x="89671" y="59442"/>
                    <a:pt x="54715" y="23628"/>
                    <a:pt x="6518" y="19246"/>
                  </a:cubicBezTo>
                  <a:cubicBezTo>
                    <a:pt x="-4817" y="18199"/>
                    <a:pt x="-149" y="-375"/>
                    <a:pt x="11185" y="6"/>
                  </a:cubicBezTo>
                  <a:close/>
                </a:path>
              </a:pathLst>
            </a:custGeom>
            <a:solidFill>
              <a:srgbClr val="FFDF29"/>
            </a:solidFill>
            <a:ln w="9525" cap="flat">
              <a:noFill/>
              <a:prstDash val="solid"/>
              <a:miter/>
            </a:ln>
          </p:spPr>
          <p:txBody>
            <a:bodyPr rtlCol="0" anchor="ctr"/>
            <a:lstStyle/>
            <a:p>
              <a:endParaRPr lang="es-HN"/>
            </a:p>
          </p:txBody>
        </p:sp>
      </p:grpSp>
      <p:grpSp>
        <p:nvGrpSpPr>
          <p:cNvPr id="46" name="Gráfico 2">
            <a:extLst>
              <a:ext uri="{FF2B5EF4-FFF2-40B4-BE49-F238E27FC236}">
                <a16:creationId xmlns:a16="http://schemas.microsoft.com/office/drawing/2014/main" id="{4382C637-B52E-49BB-8B2E-E84EEAC7B32C}"/>
              </a:ext>
            </a:extLst>
          </p:cNvPr>
          <p:cNvGrpSpPr/>
          <p:nvPr/>
        </p:nvGrpSpPr>
        <p:grpSpPr>
          <a:xfrm flipH="1">
            <a:off x="5360189" y="4245440"/>
            <a:ext cx="1367942" cy="2102759"/>
            <a:chOff x="1407967" y="3594666"/>
            <a:chExt cx="1256319" cy="1931175"/>
          </a:xfrm>
        </p:grpSpPr>
        <p:sp>
          <p:nvSpPr>
            <p:cNvPr id="47" name="Forma libre: forma 46">
              <a:extLst>
                <a:ext uri="{FF2B5EF4-FFF2-40B4-BE49-F238E27FC236}">
                  <a16:creationId xmlns:a16="http://schemas.microsoft.com/office/drawing/2014/main" id="{F6D71D1A-162E-446E-B3AE-13B8CC60EDB9}"/>
                </a:ext>
              </a:extLst>
            </p:cNvPr>
            <p:cNvSpPr/>
            <p:nvPr/>
          </p:nvSpPr>
          <p:spPr>
            <a:xfrm>
              <a:off x="1407967" y="3683153"/>
              <a:ext cx="1256319" cy="1273472"/>
            </a:xfrm>
            <a:custGeom>
              <a:avLst/>
              <a:gdLst>
                <a:gd name="connsiteX0" fmla="*/ 81248 w 1256319"/>
                <a:gd name="connsiteY0" fmla="*/ 94869 h 1273472"/>
                <a:gd name="connsiteX1" fmla="*/ 130302 w 1256319"/>
                <a:gd name="connsiteY1" fmla="*/ 181832 h 1273472"/>
                <a:gd name="connsiteX2" fmla="*/ 149066 w 1256319"/>
                <a:gd name="connsiteY2" fmla="*/ 257746 h 1273472"/>
                <a:gd name="connsiteX3" fmla="*/ 218885 w 1256319"/>
                <a:gd name="connsiteY3" fmla="*/ 357092 h 1273472"/>
                <a:gd name="connsiteX4" fmla="*/ 319564 w 1256319"/>
                <a:gd name="connsiteY4" fmla="*/ 444532 h 1273472"/>
                <a:gd name="connsiteX5" fmla="*/ 385382 w 1256319"/>
                <a:gd name="connsiteY5" fmla="*/ 559975 h 1273472"/>
                <a:gd name="connsiteX6" fmla="*/ 377285 w 1256319"/>
                <a:gd name="connsiteY6" fmla="*/ 743998 h 1273472"/>
                <a:gd name="connsiteX7" fmla="*/ 406622 w 1256319"/>
                <a:gd name="connsiteY7" fmla="*/ 814197 h 1273472"/>
                <a:gd name="connsiteX8" fmla="*/ 496729 w 1256319"/>
                <a:gd name="connsiteY8" fmla="*/ 841629 h 1273472"/>
                <a:gd name="connsiteX9" fmla="*/ 713042 w 1256319"/>
                <a:gd name="connsiteY9" fmla="*/ 979646 h 1273472"/>
                <a:gd name="connsiteX10" fmla="*/ 819436 w 1256319"/>
                <a:gd name="connsiteY10" fmla="*/ 1153668 h 1273472"/>
                <a:gd name="connsiteX11" fmla="*/ 995077 w 1256319"/>
                <a:gd name="connsiteY11" fmla="*/ 1120616 h 1273472"/>
                <a:gd name="connsiteX12" fmla="*/ 1065562 w 1256319"/>
                <a:gd name="connsiteY12" fmla="*/ 1031748 h 1273472"/>
                <a:gd name="connsiteX13" fmla="*/ 1110806 w 1256319"/>
                <a:gd name="connsiteY13" fmla="*/ 907923 h 1273472"/>
                <a:gd name="connsiteX14" fmla="*/ 1109853 w 1256319"/>
                <a:gd name="connsiteY14" fmla="*/ 722186 h 1273472"/>
                <a:gd name="connsiteX15" fmla="*/ 1158526 w 1256319"/>
                <a:gd name="connsiteY15" fmla="*/ 594836 h 1273472"/>
                <a:gd name="connsiteX16" fmla="*/ 1060799 w 1256319"/>
                <a:gd name="connsiteY16" fmla="*/ 456438 h 1273472"/>
                <a:gd name="connsiteX17" fmla="*/ 967645 w 1256319"/>
                <a:gd name="connsiteY17" fmla="*/ 394144 h 1273472"/>
                <a:gd name="connsiteX18" fmla="*/ 918782 w 1256319"/>
                <a:gd name="connsiteY18" fmla="*/ 265367 h 1273472"/>
                <a:gd name="connsiteX19" fmla="*/ 914781 w 1256319"/>
                <a:gd name="connsiteY19" fmla="*/ 197930 h 1273472"/>
                <a:gd name="connsiteX20" fmla="*/ 892302 w 1256319"/>
                <a:gd name="connsiteY20" fmla="*/ 123825 h 1273472"/>
                <a:gd name="connsiteX21" fmla="*/ 783241 w 1256319"/>
                <a:gd name="connsiteY21" fmla="*/ 286 h 1273472"/>
                <a:gd name="connsiteX22" fmla="*/ 784574 w 1256319"/>
                <a:gd name="connsiteY22" fmla="*/ 0 h 1273472"/>
                <a:gd name="connsiteX23" fmla="*/ 801529 w 1256319"/>
                <a:gd name="connsiteY23" fmla="*/ 4953 h 1273472"/>
                <a:gd name="connsiteX24" fmla="*/ 982123 w 1256319"/>
                <a:gd name="connsiteY24" fmla="*/ 173641 h 1273472"/>
                <a:gd name="connsiteX25" fmla="*/ 1029462 w 1256319"/>
                <a:gd name="connsiteY25" fmla="*/ 312611 h 1273472"/>
                <a:gd name="connsiteX26" fmla="*/ 1125474 w 1256319"/>
                <a:gd name="connsiteY26" fmla="*/ 412433 h 1273472"/>
                <a:gd name="connsiteX27" fmla="*/ 1254728 w 1256319"/>
                <a:gd name="connsiteY27" fmla="*/ 624650 h 1273472"/>
                <a:gd name="connsiteX28" fmla="*/ 1203008 w 1256319"/>
                <a:gd name="connsiteY28" fmla="*/ 750665 h 1273472"/>
                <a:gd name="connsiteX29" fmla="*/ 1199579 w 1256319"/>
                <a:gd name="connsiteY29" fmla="*/ 944690 h 1273472"/>
                <a:gd name="connsiteX30" fmla="*/ 1084517 w 1256319"/>
                <a:gd name="connsiteY30" fmla="*/ 1183386 h 1273472"/>
                <a:gd name="connsiteX31" fmla="*/ 952309 w 1256319"/>
                <a:gd name="connsiteY31" fmla="*/ 1269111 h 1273472"/>
                <a:gd name="connsiteX32" fmla="*/ 725614 w 1256319"/>
                <a:gd name="connsiteY32" fmla="*/ 1194816 h 1273472"/>
                <a:gd name="connsiteX33" fmla="*/ 638366 w 1256319"/>
                <a:gd name="connsiteY33" fmla="*/ 1075182 h 1273472"/>
                <a:gd name="connsiteX34" fmla="*/ 574262 w 1256319"/>
                <a:gd name="connsiteY34" fmla="*/ 962882 h 1273472"/>
                <a:gd name="connsiteX35" fmla="*/ 471583 w 1256319"/>
                <a:gd name="connsiteY35" fmla="*/ 936593 h 1273472"/>
                <a:gd name="connsiteX36" fmla="*/ 264319 w 1256319"/>
                <a:gd name="connsiteY36" fmla="*/ 691706 h 1273472"/>
                <a:gd name="connsiteX37" fmla="*/ 245459 w 1256319"/>
                <a:gd name="connsiteY37" fmla="*/ 515303 h 1273472"/>
                <a:gd name="connsiteX38" fmla="*/ 173927 w 1256319"/>
                <a:gd name="connsiteY38" fmla="*/ 442246 h 1273472"/>
                <a:gd name="connsiteX39" fmla="*/ 135922 w 1256319"/>
                <a:gd name="connsiteY39" fmla="*/ 411480 h 1273472"/>
                <a:gd name="connsiteX40" fmla="*/ 63341 w 1256319"/>
                <a:gd name="connsiteY40" fmla="*/ 288989 h 1273472"/>
                <a:gd name="connsiteX41" fmla="*/ 67151 w 1256319"/>
                <a:gd name="connsiteY41" fmla="*/ 170783 h 1273472"/>
                <a:gd name="connsiteX42" fmla="*/ 18002 w 1256319"/>
                <a:gd name="connsiteY42" fmla="*/ 52578 h 1273472"/>
                <a:gd name="connsiteX43" fmla="*/ 0 w 1256319"/>
                <a:gd name="connsiteY43" fmla="*/ 27146 h 1273472"/>
                <a:gd name="connsiteX44" fmla="*/ 81248 w 1256319"/>
                <a:gd name="connsiteY44" fmla="*/ 94869 h 127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56319" h="1273472">
                  <a:moveTo>
                    <a:pt x="81248" y="94869"/>
                  </a:moveTo>
                  <a:cubicBezTo>
                    <a:pt x="104299" y="120301"/>
                    <a:pt x="121348" y="148590"/>
                    <a:pt x="130302" y="181832"/>
                  </a:cubicBezTo>
                  <a:cubicBezTo>
                    <a:pt x="137065" y="206978"/>
                    <a:pt x="140875" y="232982"/>
                    <a:pt x="149066" y="257746"/>
                  </a:cubicBezTo>
                  <a:cubicBezTo>
                    <a:pt x="162020" y="296799"/>
                    <a:pt x="189167" y="329756"/>
                    <a:pt x="218885" y="357092"/>
                  </a:cubicBezTo>
                  <a:cubicBezTo>
                    <a:pt x="251650" y="387191"/>
                    <a:pt x="287941" y="413194"/>
                    <a:pt x="319564" y="444532"/>
                  </a:cubicBezTo>
                  <a:cubicBezTo>
                    <a:pt x="351854" y="476441"/>
                    <a:pt x="378333" y="514350"/>
                    <a:pt x="385382" y="559975"/>
                  </a:cubicBezTo>
                  <a:cubicBezTo>
                    <a:pt x="395002" y="621602"/>
                    <a:pt x="370808" y="682276"/>
                    <a:pt x="377285" y="743998"/>
                  </a:cubicBezTo>
                  <a:cubicBezTo>
                    <a:pt x="379952" y="769334"/>
                    <a:pt x="388049" y="795909"/>
                    <a:pt x="406622" y="814197"/>
                  </a:cubicBezTo>
                  <a:cubicBezTo>
                    <a:pt x="430435" y="837629"/>
                    <a:pt x="465201" y="839819"/>
                    <a:pt x="496729" y="841629"/>
                  </a:cubicBezTo>
                  <a:cubicBezTo>
                    <a:pt x="588359" y="846677"/>
                    <a:pt x="665226" y="903732"/>
                    <a:pt x="713042" y="979646"/>
                  </a:cubicBezTo>
                  <a:cubicBezTo>
                    <a:pt x="749237" y="1037082"/>
                    <a:pt x="771811" y="1103757"/>
                    <a:pt x="819436" y="1153668"/>
                  </a:cubicBezTo>
                  <a:cubicBezTo>
                    <a:pt x="876205" y="1213009"/>
                    <a:pt x="946499" y="1163574"/>
                    <a:pt x="995077" y="1120616"/>
                  </a:cubicBezTo>
                  <a:cubicBezTo>
                    <a:pt x="1033843" y="1086326"/>
                    <a:pt x="1054513" y="1051179"/>
                    <a:pt x="1065562" y="1031748"/>
                  </a:cubicBezTo>
                  <a:cubicBezTo>
                    <a:pt x="1098137" y="974789"/>
                    <a:pt x="1108043" y="923639"/>
                    <a:pt x="1110806" y="907923"/>
                  </a:cubicBezTo>
                  <a:cubicBezTo>
                    <a:pt x="1126903" y="815054"/>
                    <a:pt x="1091851" y="799719"/>
                    <a:pt x="1109853" y="722186"/>
                  </a:cubicBezTo>
                  <a:cubicBezTo>
                    <a:pt x="1126998" y="648557"/>
                    <a:pt x="1162526" y="645414"/>
                    <a:pt x="1158526" y="594836"/>
                  </a:cubicBezTo>
                  <a:cubicBezTo>
                    <a:pt x="1153382" y="529019"/>
                    <a:pt x="1088803" y="478346"/>
                    <a:pt x="1060799" y="456438"/>
                  </a:cubicBezTo>
                  <a:cubicBezTo>
                    <a:pt x="1010793" y="417195"/>
                    <a:pt x="996410" y="429197"/>
                    <a:pt x="967645" y="394144"/>
                  </a:cubicBezTo>
                  <a:cubicBezTo>
                    <a:pt x="937927" y="358045"/>
                    <a:pt x="923925" y="311182"/>
                    <a:pt x="918782" y="265367"/>
                  </a:cubicBezTo>
                  <a:cubicBezTo>
                    <a:pt x="916305" y="242983"/>
                    <a:pt x="918877" y="219837"/>
                    <a:pt x="914781" y="197930"/>
                  </a:cubicBezTo>
                  <a:cubicBezTo>
                    <a:pt x="910018" y="172307"/>
                    <a:pt x="903351" y="147542"/>
                    <a:pt x="892302" y="123825"/>
                  </a:cubicBezTo>
                  <a:cubicBezTo>
                    <a:pt x="869156" y="74295"/>
                    <a:pt x="829342" y="31909"/>
                    <a:pt x="783241" y="286"/>
                  </a:cubicBezTo>
                  <a:cubicBezTo>
                    <a:pt x="783622" y="191"/>
                    <a:pt x="784098" y="95"/>
                    <a:pt x="784574" y="0"/>
                  </a:cubicBezTo>
                  <a:cubicBezTo>
                    <a:pt x="790289" y="1524"/>
                    <a:pt x="795909" y="3239"/>
                    <a:pt x="801529" y="4953"/>
                  </a:cubicBezTo>
                  <a:cubicBezTo>
                    <a:pt x="880682" y="35338"/>
                    <a:pt x="946785" y="96298"/>
                    <a:pt x="982123" y="173641"/>
                  </a:cubicBezTo>
                  <a:cubicBezTo>
                    <a:pt x="1002506" y="218313"/>
                    <a:pt x="1005364" y="269748"/>
                    <a:pt x="1029462" y="312611"/>
                  </a:cubicBezTo>
                  <a:cubicBezTo>
                    <a:pt x="1052322" y="353378"/>
                    <a:pt x="1089565" y="383477"/>
                    <a:pt x="1125474" y="412433"/>
                  </a:cubicBezTo>
                  <a:cubicBezTo>
                    <a:pt x="1189673" y="464153"/>
                    <a:pt x="1268539" y="532448"/>
                    <a:pt x="1254728" y="624650"/>
                  </a:cubicBezTo>
                  <a:cubicBezTo>
                    <a:pt x="1247775" y="670751"/>
                    <a:pt x="1212247" y="706088"/>
                    <a:pt x="1203008" y="750665"/>
                  </a:cubicBezTo>
                  <a:cubicBezTo>
                    <a:pt x="1185386" y="835819"/>
                    <a:pt x="1209961" y="855345"/>
                    <a:pt x="1199579" y="944690"/>
                  </a:cubicBezTo>
                  <a:cubicBezTo>
                    <a:pt x="1184148" y="1077182"/>
                    <a:pt x="1103090" y="1164336"/>
                    <a:pt x="1084517" y="1183386"/>
                  </a:cubicBezTo>
                  <a:cubicBezTo>
                    <a:pt x="1051655" y="1217105"/>
                    <a:pt x="1013841" y="1255871"/>
                    <a:pt x="952309" y="1269111"/>
                  </a:cubicBezTo>
                  <a:cubicBezTo>
                    <a:pt x="836962" y="1293876"/>
                    <a:pt x="740569" y="1205579"/>
                    <a:pt x="725614" y="1194816"/>
                  </a:cubicBezTo>
                  <a:cubicBezTo>
                    <a:pt x="684276" y="1165003"/>
                    <a:pt x="659225" y="1120521"/>
                    <a:pt x="638366" y="1075182"/>
                  </a:cubicBezTo>
                  <a:cubicBezTo>
                    <a:pt x="620839" y="1037273"/>
                    <a:pt x="613029" y="983647"/>
                    <a:pt x="574262" y="962882"/>
                  </a:cubicBezTo>
                  <a:cubicBezTo>
                    <a:pt x="542639" y="945832"/>
                    <a:pt x="506444" y="942404"/>
                    <a:pt x="471583" y="936593"/>
                  </a:cubicBezTo>
                  <a:cubicBezTo>
                    <a:pt x="356330" y="917639"/>
                    <a:pt x="255937" y="815054"/>
                    <a:pt x="264319" y="691706"/>
                  </a:cubicBezTo>
                  <a:cubicBezTo>
                    <a:pt x="268415" y="631031"/>
                    <a:pt x="281750" y="569214"/>
                    <a:pt x="245459" y="515303"/>
                  </a:cubicBezTo>
                  <a:cubicBezTo>
                    <a:pt x="226219" y="486823"/>
                    <a:pt x="200215" y="463868"/>
                    <a:pt x="173927" y="442246"/>
                  </a:cubicBezTo>
                  <a:cubicBezTo>
                    <a:pt x="161449" y="431959"/>
                    <a:pt x="147828" y="422339"/>
                    <a:pt x="135922" y="411480"/>
                  </a:cubicBezTo>
                  <a:cubicBezTo>
                    <a:pt x="100775" y="379286"/>
                    <a:pt x="67913" y="338042"/>
                    <a:pt x="63341" y="288989"/>
                  </a:cubicBezTo>
                  <a:cubicBezTo>
                    <a:pt x="59627" y="249555"/>
                    <a:pt x="69723" y="210217"/>
                    <a:pt x="67151" y="170783"/>
                  </a:cubicBezTo>
                  <a:cubicBezTo>
                    <a:pt x="64198" y="126016"/>
                    <a:pt x="42481" y="89154"/>
                    <a:pt x="18002" y="52578"/>
                  </a:cubicBezTo>
                  <a:cubicBezTo>
                    <a:pt x="12192" y="43910"/>
                    <a:pt x="6191" y="35433"/>
                    <a:pt x="0" y="27146"/>
                  </a:cubicBezTo>
                  <a:cubicBezTo>
                    <a:pt x="29623" y="46672"/>
                    <a:pt x="57340" y="68389"/>
                    <a:pt x="81248" y="94869"/>
                  </a:cubicBezTo>
                  <a:close/>
                </a:path>
              </a:pathLst>
            </a:custGeom>
            <a:solidFill>
              <a:srgbClr val="FF7B7B"/>
            </a:solidFill>
            <a:ln w="9525" cap="flat">
              <a:noFill/>
              <a:prstDash val="solid"/>
              <a:miter/>
            </a:ln>
          </p:spPr>
          <p:txBody>
            <a:bodyPr rtlCol="0" anchor="ctr"/>
            <a:lstStyle/>
            <a:p>
              <a:endParaRPr lang="es-HN"/>
            </a:p>
          </p:txBody>
        </p:sp>
        <p:sp>
          <p:nvSpPr>
            <p:cNvPr id="48" name="Forma libre: forma 47">
              <a:extLst>
                <a:ext uri="{FF2B5EF4-FFF2-40B4-BE49-F238E27FC236}">
                  <a16:creationId xmlns:a16="http://schemas.microsoft.com/office/drawing/2014/main" id="{932491DB-1205-4061-9186-A85033A18588}"/>
                </a:ext>
              </a:extLst>
            </p:cNvPr>
            <p:cNvSpPr/>
            <p:nvPr/>
          </p:nvSpPr>
          <p:spPr>
            <a:xfrm>
              <a:off x="2184350" y="3833934"/>
              <a:ext cx="372857" cy="980262"/>
            </a:xfrm>
            <a:custGeom>
              <a:avLst/>
              <a:gdLst>
                <a:gd name="connsiteX0" fmla="*/ 183071 w 372857"/>
                <a:gd name="connsiteY0" fmla="*/ 348806 h 980262"/>
                <a:gd name="connsiteX1" fmla="*/ 176308 w 372857"/>
                <a:gd name="connsiteY1" fmla="*/ 318707 h 980262"/>
                <a:gd name="connsiteX2" fmla="*/ 167735 w 372857"/>
                <a:gd name="connsiteY2" fmla="*/ 283845 h 980262"/>
                <a:gd name="connsiteX3" fmla="*/ 65913 w 372857"/>
                <a:gd name="connsiteY3" fmla="*/ 133922 h 980262"/>
                <a:gd name="connsiteX4" fmla="*/ 15716 w 372857"/>
                <a:gd name="connsiteY4" fmla="*/ 58483 h 980262"/>
                <a:gd name="connsiteX5" fmla="*/ 0 w 372857"/>
                <a:gd name="connsiteY5" fmla="*/ 0 h 980262"/>
                <a:gd name="connsiteX6" fmla="*/ 159639 w 372857"/>
                <a:gd name="connsiteY6" fmla="*/ 133731 h 980262"/>
                <a:gd name="connsiteX7" fmla="*/ 277082 w 372857"/>
                <a:gd name="connsiteY7" fmla="*/ 287750 h 980262"/>
                <a:gd name="connsiteX8" fmla="*/ 288608 w 372857"/>
                <a:gd name="connsiteY8" fmla="*/ 390430 h 980262"/>
                <a:gd name="connsiteX9" fmla="*/ 250793 w 372857"/>
                <a:gd name="connsiteY9" fmla="*/ 510254 h 980262"/>
                <a:gd name="connsiteX10" fmla="*/ 234601 w 372857"/>
                <a:gd name="connsiteY10" fmla="*/ 571691 h 980262"/>
                <a:gd name="connsiteX11" fmla="*/ 247174 w 372857"/>
                <a:gd name="connsiteY11" fmla="*/ 624459 h 980262"/>
                <a:gd name="connsiteX12" fmla="*/ 311658 w 372857"/>
                <a:gd name="connsiteY12" fmla="*/ 716947 h 980262"/>
                <a:gd name="connsiteX13" fmla="*/ 348234 w 372857"/>
                <a:gd name="connsiteY13" fmla="*/ 792194 h 980262"/>
                <a:gd name="connsiteX14" fmla="*/ 372618 w 372857"/>
                <a:gd name="connsiteY14" fmla="*/ 880205 h 980262"/>
                <a:gd name="connsiteX15" fmla="*/ 333661 w 372857"/>
                <a:gd name="connsiteY15" fmla="*/ 971360 h 980262"/>
                <a:gd name="connsiteX16" fmla="*/ 277273 w 372857"/>
                <a:gd name="connsiteY16" fmla="*/ 974217 h 980262"/>
                <a:gd name="connsiteX17" fmla="*/ 246698 w 372857"/>
                <a:gd name="connsiteY17" fmla="*/ 923830 h 980262"/>
                <a:gd name="connsiteX18" fmla="*/ 248888 w 372857"/>
                <a:gd name="connsiteY18" fmla="*/ 839057 h 980262"/>
                <a:gd name="connsiteX19" fmla="*/ 184214 w 372857"/>
                <a:gd name="connsiteY19" fmla="*/ 706755 h 980262"/>
                <a:gd name="connsiteX20" fmla="*/ 136779 w 372857"/>
                <a:gd name="connsiteY20" fmla="*/ 605885 h 980262"/>
                <a:gd name="connsiteX21" fmla="*/ 151829 w 372857"/>
                <a:gd name="connsiteY21" fmla="*/ 485489 h 980262"/>
                <a:gd name="connsiteX22" fmla="*/ 183071 w 372857"/>
                <a:gd name="connsiteY22" fmla="*/ 348806 h 98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2857" h="980262">
                  <a:moveTo>
                    <a:pt x="183071" y="348806"/>
                  </a:moveTo>
                  <a:cubicBezTo>
                    <a:pt x="181737" y="338519"/>
                    <a:pt x="179356" y="328517"/>
                    <a:pt x="176308" y="318707"/>
                  </a:cubicBezTo>
                  <a:cubicBezTo>
                    <a:pt x="174689" y="306896"/>
                    <a:pt x="171831" y="295275"/>
                    <a:pt x="167735" y="283845"/>
                  </a:cubicBezTo>
                  <a:cubicBezTo>
                    <a:pt x="147161" y="226028"/>
                    <a:pt x="103727" y="180784"/>
                    <a:pt x="65913" y="133922"/>
                  </a:cubicBezTo>
                  <a:cubicBezTo>
                    <a:pt x="46958" y="110490"/>
                    <a:pt x="28861" y="85820"/>
                    <a:pt x="15716" y="58483"/>
                  </a:cubicBezTo>
                  <a:cubicBezTo>
                    <a:pt x="6668" y="39624"/>
                    <a:pt x="2096" y="20002"/>
                    <a:pt x="0" y="0"/>
                  </a:cubicBezTo>
                  <a:cubicBezTo>
                    <a:pt x="34671" y="62293"/>
                    <a:pt x="105918" y="90964"/>
                    <a:pt x="159639" y="133731"/>
                  </a:cubicBezTo>
                  <a:cubicBezTo>
                    <a:pt x="210407" y="174117"/>
                    <a:pt x="255175" y="225838"/>
                    <a:pt x="277082" y="287750"/>
                  </a:cubicBezTo>
                  <a:cubicBezTo>
                    <a:pt x="288703" y="320707"/>
                    <a:pt x="292513" y="355663"/>
                    <a:pt x="288608" y="390430"/>
                  </a:cubicBezTo>
                  <a:cubicBezTo>
                    <a:pt x="283750" y="432911"/>
                    <a:pt x="267557" y="471392"/>
                    <a:pt x="250793" y="510254"/>
                  </a:cubicBezTo>
                  <a:cubicBezTo>
                    <a:pt x="242411" y="529685"/>
                    <a:pt x="234791" y="550259"/>
                    <a:pt x="234601" y="571691"/>
                  </a:cubicBezTo>
                  <a:cubicBezTo>
                    <a:pt x="234506" y="589979"/>
                    <a:pt x="239554" y="607981"/>
                    <a:pt x="247174" y="624459"/>
                  </a:cubicBezTo>
                  <a:cubicBezTo>
                    <a:pt x="262985" y="658940"/>
                    <a:pt x="289084" y="686848"/>
                    <a:pt x="311658" y="716947"/>
                  </a:cubicBezTo>
                  <a:cubicBezTo>
                    <a:pt x="329089" y="740093"/>
                    <a:pt x="338995" y="765334"/>
                    <a:pt x="348234" y="792194"/>
                  </a:cubicBezTo>
                  <a:cubicBezTo>
                    <a:pt x="358331" y="821531"/>
                    <a:pt x="370904" y="848678"/>
                    <a:pt x="372618" y="880205"/>
                  </a:cubicBezTo>
                  <a:cubicBezTo>
                    <a:pt x="374523" y="914972"/>
                    <a:pt x="365379" y="952214"/>
                    <a:pt x="333661" y="971360"/>
                  </a:cubicBezTo>
                  <a:cubicBezTo>
                    <a:pt x="316802" y="981551"/>
                    <a:pt x="294513" y="983647"/>
                    <a:pt x="277273" y="974217"/>
                  </a:cubicBezTo>
                  <a:cubicBezTo>
                    <a:pt x="259366" y="964406"/>
                    <a:pt x="249269" y="944023"/>
                    <a:pt x="246698" y="923830"/>
                  </a:cubicBezTo>
                  <a:cubicBezTo>
                    <a:pt x="243078" y="895541"/>
                    <a:pt x="252032" y="867632"/>
                    <a:pt x="248888" y="839057"/>
                  </a:cubicBezTo>
                  <a:cubicBezTo>
                    <a:pt x="243173" y="787813"/>
                    <a:pt x="212979" y="747236"/>
                    <a:pt x="184214" y="706755"/>
                  </a:cubicBezTo>
                  <a:cubicBezTo>
                    <a:pt x="162592" y="676275"/>
                    <a:pt x="146399" y="641985"/>
                    <a:pt x="136779" y="605885"/>
                  </a:cubicBezTo>
                  <a:cubicBezTo>
                    <a:pt x="125254" y="562737"/>
                    <a:pt x="135446" y="526447"/>
                    <a:pt x="151829" y="485489"/>
                  </a:cubicBezTo>
                  <a:cubicBezTo>
                    <a:pt x="169354" y="441293"/>
                    <a:pt x="189357" y="397478"/>
                    <a:pt x="183071" y="348806"/>
                  </a:cubicBezTo>
                  <a:close/>
                </a:path>
              </a:pathLst>
            </a:custGeom>
            <a:solidFill>
              <a:srgbClr val="DB6FFF"/>
            </a:solidFill>
            <a:ln w="9525" cap="flat">
              <a:noFill/>
              <a:prstDash val="solid"/>
              <a:miter/>
            </a:ln>
          </p:spPr>
          <p:txBody>
            <a:bodyPr rtlCol="0" anchor="ctr"/>
            <a:lstStyle/>
            <a:p>
              <a:endParaRPr lang="es-HN"/>
            </a:p>
          </p:txBody>
        </p:sp>
        <p:sp>
          <p:nvSpPr>
            <p:cNvPr id="49" name="Forma libre: forma 48">
              <a:extLst>
                <a:ext uri="{FF2B5EF4-FFF2-40B4-BE49-F238E27FC236}">
                  <a16:creationId xmlns:a16="http://schemas.microsoft.com/office/drawing/2014/main" id="{FA43C0A7-40E2-48DE-982A-A216F70E2498}"/>
                </a:ext>
              </a:extLst>
            </p:cNvPr>
            <p:cNvSpPr/>
            <p:nvPr/>
          </p:nvSpPr>
          <p:spPr>
            <a:xfrm>
              <a:off x="1540936" y="3594666"/>
              <a:ext cx="875020" cy="1289721"/>
            </a:xfrm>
            <a:custGeom>
              <a:avLst/>
              <a:gdLst>
                <a:gd name="connsiteX0" fmla="*/ 0 w 875020"/>
                <a:gd name="connsiteY0" fmla="*/ 0 h 1289721"/>
                <a:gd name="connsiteX1" fmla="*/ 132969 w 875020"/>
                <a:gd name="connsiteY1" fmla="*/ 123825 h 1289721"/>
                <a:gd name="connsiteX2" fmla="*/ 177260 w 875020"/>
                <a:gd name="connsiteY2" fmla="*/ 261461 h 1289721"/>
                <a:gd name="connsiteX3" fmla="*/ 183642 w 875020"/>
                <a:gd name="connsiteY3" fmla="*/ 400717 h 1289721"/>
                <a:gd name="connsiteX4" fmla="*/ 221456 w 875020"/>
                <a:gd name="connsiteY4" fmla="*/ 516446 h 1289721"/>
                <a:gd name="connsiteX5" fmla="*/ 294799 w 875020"/>
                <a:gd name="connsiteY5" fmla="*/ 619887 h 1289721"/>
                <a:gd name="connsiteX6" fmla="*/ 403098 w 875020"/>
                <a:gd name="connsiteY6" fmla="*/ 695230 h 1289721"/>
                <a:gd name="connsiteX7" fmla="*/ 633127 w 875020"/>
                <a:gd name="connsiteY7" fmla="*/ 858107 h 1289721"/>
                <a:gd name="connsiteX8" fmla="*/ 659987 w 875020"/>
                <a:gd name="connsiteY8" fmla="*/ 940689 h 1289721"/>
                <a:gd name="connsiteX9" fmla="*/ 666369 w 875020"/>
                <a:gd name="connsiteY9" fmla="*/ 1035939 h 1289721"/>
                <a:gd name="connsiteX10" fmla="*/ 827151 w 875020"/>
                <a:gd name="connsiteY10" fmla="*/ 1204817 h 1289721"/>
                <a:gd name="connsiteX11" fmla="*/ 873728 w 875020"/>
                <a:gd name="connsiteY11" fmla="*/ 1260539 h 1289721"/>
                <a:gd name="connsiteX12" fmla="*/ 838772 w 875020"/>
                <a:gd name="connsiteY12" fmla="*/ 1289304 h 1289721"/>
                <a:gd name="connsiteX13" fmla="*/ 788670 w 875020"/>
                <a:gd name="connsiteY13" fmla="*/ 1276826 h 1289721"/>
                <a:gd name="connsiteX14" fmla="*/ 669417 w 875020"/>
                <a:gd name="connsiteY14" fmla="*/ 1203579 h 1289721"/>
                <a:gd name="connsiteX15" fmla="*/ 570262 w 875020"/>
                <a:gd name="connsiteY15" fmla="*/ 1113282 h 1289721"/>
                <a:gd name="connsiteX16" fmla="*/ 524161 w 875020"/>
                <a:gd name="connsiteY16" fmla="*/ 984980 h 1289721"/>
                <a:gd name="connsiteX17" fmla="*/ 471392 w 875020"/>
                <a:gd name="connsiteY17" fmla="*/ 851440 h 1289721"/>
                <a:gd name="connsiteX18" fmla="*/ 223361 w 875020"/>
                <a:gd name="connsiteY18" fmla="*/ 680371 h 1289721"/>
                <a:gd name="connsiteX19" fmla="*/ 83534 w 875020"/>
                <a:gd name="connsiteY19" fmla="*/ 460629 h 1289721"/>
                <a:gd name="connsiteX20" fmla="*/ 101156 w 875020"/>
                <a:gd name="connsiteY20" fmla="*/ 334328 h 1289721"/>
                <a:gd name="connsiteX21" fmla="*/ 62579 w 875020"/>
                <a:gd name="connsiteY21" fmla="*/ 106585 h 1289721"/>
                <a:gd name="connsiteX22" fmla="*/ 0 w 875020"/>
                <a:gd name="connsiteY22" fmla="*/ 0 h 12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5020" h="1289721">
                  <a:moveTo>
                    <a:pt x="0" y="0"/>
                  </a:moveTo>
                  <a:cubicBezTo>
                    <a:pt x="37814" y="19812"/>
                    <a:pt x="94107" y="57436"/>
                    <a:pt x="132969" y="123825"/>
                  </a:cubicBezTo>
                  <a:cubicBezTo>
                    <a:pt x="157544" y="165735"/>
                    <a:pt x="171641" y="213360"/>
                    <a:pt x="177260" y="261461"/>
                  </a:cubicBezTo>
                  <a:cubicBezTo>
                    <a:pt x="182785" y="308229"/>
                    <a:pt x="175165" y="354330"/>
                    <a:pt x="183642" y="400717"/>
                  </a:cubicBezTo>
                  <a:cubicBezTo>
                    <a:pt x="194501" y="459962"/>
                    <a:pt x="214313" y="501682"/>
                    <a:pt x="221456" y="516446"/>
                  </a:cubicBezTo>
                  <a:cubicBezTo>
                    <a:pt x="240030" y="554641"/>
                    <a:pt x="264890" y="589788"/>
                    <a:pt x="294799" y="619887"/>
                  </a:cubicBezTo>
                  <a:cubicBezTo>
                    <a:pt x="327374" y="652748"/>
                    <a:pt x="363855" y="672370"/>
                    <a:pt x="403098" y="695230"/>
                  </a:cubicBezTo>
                  <a:cubicBezTo>
                    <a:pt x="479869" y="740093"/>
                    <a:pt x="582549" y="781240"/>
                    <a:pt x="633127" y="858107"/>
                  </a:cubicBezTo>
                  <a:cubicBezTo>
                    <a:pt x="649510" y="882968"/>
                    <a:pt x="657130" y="911257"/>
                    <a:pt x="659987" y="940689"/>
                  </a:cubicBezTo>
                  <a:cubicBezTo>
                    <a:pt x="663035" y="972312"/>
                    <a:pt x="660273" y="1004602"/>
                    <a:pt x="666369" y="1035939"/>
                  </a:cubicBezTo>
                  <a:cubicBezTo>
                    <a:pt x="682371" y="1118426"/>
                    <a:pt x="757142" y="1169670"/>
                    <a:pt x="827151" y="1204817"/>
                  </a:cubicBezTo>
                  <a:cubicBezTo>
                    <a:pt x="849344" y="1215962"/>
                    <a:pt x="881920" y="1229201"/>
                    <a:pt x="873728" y="1260539"/>
                  </a:cubicBezTo>
                  <a:cubicBezTo>
                    <a:pt x="869632" y="1276255"/>
                    <a:pt x="854297" y="1287304"/>
                    <a:pt x="838772" y="1289304"/>
                  </a:cubicBezTo>
                  <a:cubicBezTo>
                    <a:pt x="821150" y="1291590"/>
                    <a:pt x="804291" y="1284065"/>
                    <a:pt x="788670" y="1276826"/>
                  </a:cubicBezTo>
                  <a:cubicBezTo>
                    <a:pt x="746284" y="1257110"/>
                    <a:pt x="706755" y="1231583"/>
                    <a:pt x="669417" y="1203579"/>
                  </a:cubicBezTo>
                  <a:cubicBezTo>
                    <a:pt x="633889" y="1176909"/>
                    <a:pt x="596932" y="1149191"/>
                    <a:pt x="570262" y="1113282"/>
                  </a:cubicBezTo>
                  <a:cubicBezTo>
                    <a:pt x="541592" y="1074611"/>
                    <a:pt x="530352" y="1032034"/>
                    <a:pt x="524161" y="984980"/>
                  </a:cubicBezTo>
                  <a:cubicBezTo>
                    <a:pt x="517684" y="936308"/>
                    <a:pt x="503682" y="890207"/>
                    <a:pt x="471392" y="851440"/>
                  </a:cubicBezTo>
                  <a:cubicBezTo>
                    <a:pt x="405670" y="772478"/>
                    <a:pt x="306229" y="736854"/>
                    <a:pt x="223361" y="680371"/>
                  </a:cubicBezTo>
                  <a:cubicBezTo>
                    <a:pt x="149162" y="629793"/>
                    <a:pt x="82868" y="555403"/>
                    <a:pt x="83534" y="460629"/>
                  </a:cubicBezTo>
                  <a:cubicBezTo>
                    <a:pt x="83820" y="417862"/>
                    <a:pt x="95250" y="376428"/>
                    <a:pt x="101156" y="334328"/>
                  </a:cubicBezTo>
                  <a:cubicBezTo>
                    <a:pt x="111633" y="258794"/>
                    <a:pt x="93154" y="175831"/>
                    <a:pt x="62579" y="106585"/>
                  </a:cubicBezTo>
                  <a:cubicBezTo>
                    <a:pt x="50006" y="78010"/>
                    <a:pt x="30385" y="40386"/>
                    <a:pt x="0" y="0"/>
                  </a:cubicBezTo>
                  <a:close/>
                </a:path>
              </a:pathLst>
            </a:custGeom>
            <a:solidFill>
              <a:srgbClr val="73577A"/>
            </a:solidFill>
            <a:ln w="9525" cap="flat">
              <a:noFill/>
              <a:prstDash val="solid"/>
              <a:miter/>
            </a:ln>
          </p:spPr>
          <p:txBody>
            <a:bodyPr rtlCol="0" anchor="ctr"/>
            <a:lstStyle/>
            <a:p>
              <a:endParaRPr lang="es-HN"/>
            </a:p>
          </p:txBody>
        </p:sp>
        <p:sp>
          <p:nvSpPr>
            <p:cNvPr id="50" name="Forma libre: forma 49">
              <a:extLst>
                <a:ext uri="{FF2B5EF4-FFF2-40B4-BE49-F238E27FC236}">
                  <a16:creationId xmlns:a16="http://schemas.microsoft.com/office/drawing/2014/main" id="{2A8EB80C-2963-45B5-87DF-A2D0123BD753}"/>
                </a:ext>
              </a:extLst>
            </p:cNvPr>
            <p:cNvSpPr/>
            <p:nvPr/>
          </p:nvSpPr>
          <p:spPr>
            <a:xfrm>
              <a:off x="1833354" y="3777450"/>
              <a:ext cx="630540" cy="1071904"/>
            </a:xfrm>
            <a:custGeom>
              <a:avLst/>
              <a:gdLst>
                <a:gd name="connsiteX0" fmla="*/ 4667 w 630540"/>
                <a:gd name="connsiteY0" fmla="*/ 28099 h 1071904"/>
                <a:gd name="connsiteX1" fmla="*/ 14001 w 630540"/>
                <a:gd name="connsiteY1" fmla="*/ 0 h 1071904"/>
                <a:gd name="connsiteX2" fmla="*/ 31527 w 630540"/>
                <a:gd name="connsiteY2" fmla="*/ 58483 h 1071904"/>
                <a:gd name="connsiteX3" fmla="*/ 69818 w 630540"/>
                <a:gd name="connsiteY3" fmla="*/ 112586 h 1071904"/>
                <a:gd name="connsiteX4" fmla="*/ 186213 w 630540"/>
                <a:gd name="connsiteY4" fmla="*/ 324136 h 1071904"/>
                <a:gd name="connsiteX5" fmla="*/ 194405 w 630540"/>
                <a:gd name="connsiteY5" fmla="*/ 438150 h 1071904"/>
                <a:gd name="connsiteX6" fmla="*/ 231647 w 630540"/>
                <a:gd name="connsiteY6" fmla="*/ 541211 h 1071904"/>
                <a:gd name="connsiteX7" fmla="*/ 294322 w 630540"/>
                <a:gd name="connsiteY7" fmla="*/ 651415 h 1071904"/>
                <a:gd name="connsiteX8" fmla="*/ 510635 w 630540"/>
                <a:gd name="connsiteY8" fmla="*/ 821817 h 1071904"/>
                <a:gd name="connsiteX9" fmla="*/ 600075 w 630540"/>
                <a:gd name="connsiteY9" fmla="*/ 911543 h 1071904"/>
                <a:gd name="connsiteX10" fmla="*/ 630174 w 630540"/>
                <a:gd name="connsiteY10" fmla="*/ 1021175 h 1071904"/>
                <a:gd name="connsiteX11" fmla="*/ 607504 w 630540"/>
                <a:gd name="connsiteY11" fmla="*/ 1066419 h 1071904"/>
                <a:gd name="connsiteX12" fmla="*/ 564451 w 630540"/>
                <a:gd name="connsiteY12" fmla="*/ 1059371 h 1071904"/>
                <a:gd name="connsiteX13" fmla="*/ 468344 w 630540"/>
                <a:gd name="connsiteY13" fmla="*/ 894207 h 1071904"/>
                <a:gd name="connsiteX14" fmla="*/ 253174 w 630540"/>
                <a:gd name="connsiteY14" fmla="*/ 707612 h 1071904"/>
                <a:gd name="connsiteX15" fmla="*/ 128492 w 630540"/>
                <a:gd name="connsiteY15" fmla="*/ 471297 h 1071904"/>
                <a:gd name="connsiteX16" fmla="*/ 107918 w 630540"/>
                <a:gd name="connsiteY16" fmla="*/ 358997 h 1071904"/>
                <a:gd name="connsiteX17" fmla="*/ 93821 w 630540"/>
                <a:gd name="connsiteY17" fmla="*/ 247079 h 1071904"/>
                <a:gd name="connsiteX18" fmla="*/ 51244 w 630540"/>
                <a:gd name="connsiteY18" fmla="*/ 183356 h 1071904"/>
                <a:gd name="connsiteX19" fmla="*/ 95 w 630540"/>
                <a:gd name="connsiteY19" fmla="*/ 58198 h 1071904"/>
                <a:gd name="connsiteX20" fmla="*/ 4667 w 630540"/>
                <a:gd name="connsiteY20" fmla="*/ 28099 h 107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0540" h="1071904">
                  <a:moveTo>
                    <a:pt x="4667" y="28099"/>
                  </a:moveTo>
                  <a:cubicBezTo>
                    <a:pt x="7143" y="18478"/>
                    <a:pt x="10382" y="9144"/>
                    <a:pt x="14001" y="0"/>
                  </a:cubicBezTo>
                  <a:cubicBezTo>
                    <a:pt x="8953" y="12954"/>
                    <a:pt x="25908" y="46863"/>
                    <a:pt x="31527" y="58483"/>
                  </a:cubicBezTo>
                  <a:cubicBezTo>
                    <a:pt x="40957" y="78105"/>
                    <a:pt x="56483" y="95155"/>
                    <a:pt x="69818" y="112586"/>
                  </a:cubicBezTo>
                  <a:cubicBezTo>
                    <a:pt x="118395" y="176403"/>
                    <a:pt x="182499" y="239363"/>
                    <a:pt x="186213" y="324136"/>
                  </a:cubicBezTo>
                  <a:cubicBezTo>
                    <a:pt x="187833" y="362236"/>
                    <a:pt x="188975" y="400336"/>
                    <a:pt x="194405" y="438150"/>
                  </a:cubicBezTo>
                  <a:cubicBezTo>
                    <a:pt x="199643" y="474917"/>
                    <a:pt x="216598" y="507492"/>
                    <a:pt x="231647" y="541211"/>
                  </a:cubicBezTo>
                  <a:cubicBezTo>
                    <a:pt x="248888" y="579882"/>
                    <a:pt x="269557" y="617030"/>
                    <a:pt x="294322" y="651415"/>
                  </a:cubicBezTo>
                  <a:cubicBezTo>
                    <a:pt x="350615" y="729520"/>
                    <a:pt x="432720" y="769144"/>
                    <a:pt x="510635" y="821817"/>
                  </a:cubicBezTo>
                  <a:cubicBezTo>
                    <a:pt x="545592" y="845439"/>
                    <a:pt x="578929" y="874490"/>
                    <a:pt x="600075" y="911543"/>
                  </a:cubicBezTo>
                  <a:cubicBezTo>
                    <a:pt x="618839" y="944213"/>
                    <a:pt x="633031" y="982218"/>
                    <a:pt x="630174" y="1021175"/>
                  </a:cubicBezTo>
                  <a:cubicBezTo>
                    <a:pt x="628745" y="1041178"/>
                    <a:pt x="626554" y="1057085"/>
                    <a:pt x="607504" y="1066419"/>
                  </a:cubicBezTo>
                  <a:cubicBezTo>
                    <a:pt x="594169" y="1072991"/>
                    <a:pt x="571500" y="1076706"/>
                    <a:pt x="564451" y="1059371"/>
                  </a:cubicBezTo>
                  <a:cubicBezTo>
                    <a:pt x="540353" y="1000030"/>
                    <a:pt x="515112" y="939546"/>
                    <a:pt x="468344" y="894207"/>
                  </a:cubicBezTo>
                  <a:cubicBezTo>
                    <a:pt x="399287" y="827437"/>
                    <a:pt x="315372" y="782479"/>
                    <a:pt x="253174" y="707612"/>
                  </a:cubicBezTo>
                  <a:cubicBezTo>
                    <a:pt x="195929" y="638556"/>
                    <a:pt x="153066" y="557594"/>
                    <a:pt x="128492" y="471297"/>
                  </a:cubicBezTo>
                  <a:cubicBezTo>
                    <a:pt x="118300" y="435483"/>
                    <a:pt x="112109" y="396716"/>
                    <a:pt x="107918" y="358997"/>
                  </a:cubicBezTo>
                  <a:cubicBezTo>
                    <a:pt x="103822" y="322517"/>
                    <a:pt x="106108" y="281750"/>
                    <a:pt x="93821" y="247079"/>
                  </a:cubicBezTo>
                  <a:cubicBezTo>
                    <a:pt x="85058" y="222218"/>
                    <a:pt x="66389" y="204311"/>
                    <a:pt x="51244" y="183356"/>
                  </a:cubicBezTo>
                  <a:cubicBezTo>
                    <a:pt x="28193" y="151638"/>
                    <a:pt x="-1905" y="99346"/>
                    <a:pt x="95" y="58198"/>
                  </a:cubicBezTo>
                  <a:cubicBezTo>
                    <a:pt x="476" y="48292"/>
                    <a:pt x="2000" y="38290"/>
                    <a:pt x="4667" y="28099"/>
                  </a:cubicBezTo>
                  <a:close/>
                </a:path>
              </a:pathLst>
            </a:custGeom>
            <a:solidFill>
              <a:srgbClr val="DB6FFF"/>
            </a:solidFill>
            <a:ln w="9525" cap="flat">
              <a:noFill/>
              <a:prstDash val="solid"/>
              <a:miter/>
            </a:ln>
          </p:spPr>
          <p:txBody>
            <a:bodyPr rtlCol="0" anchor="ctr"/>
            <a:lstStyle/>
            <a:p>
              <a:endParaRPr lang="es-HN"/>
            </a:p>
          </p:txBody>
        </p:sp>
        <p:sp>
          <p:nvSpPr>
            <p:cNvPr id="51" name="Forma libre: forma 50">
              <a:extLst>
                <a:ext uri="{FF2B5EF4-FFF2-40B4-BE49-F238E27FC236}">
                  <a16:creationId xmlns:a16="http://schemas.microsoft.com/office/drawing/2014/main" id="{979C690D-4A93-4057-8730-58783C4EE3BA}"/>
                </a:ext>
              </a:extLst>
            </p:cNvPr>
            <p:cNvSpPr/>
            <p:nvPr/>
          </p:nvSpPr>
          <p:spPr>
            <a:xfrm>
              <a:off x="1899076" y="3608477"/>
              <a:ext cx="574563" cy="1196721"/>
            </a:xfrm>
            <a:custGeom>
              <a:avLst/>
              <a:gdLst>
                <a:gd name="connsiteX0" fmla="*/ 57817 w 574563"/>
                <a:gd name="connsiteY0" fmla="*/ 63532 h 1196721"/>
                <a:gd name="connsiteX1" fmla="*/ 0 w 574563"/>
                <a:gd name="connsiteY1" fmla="*/ 0 h 1196721"/>
                <a:gd name="connsiteX2" fmla="*/ 63341 w 574563"/>
                <a:gd name="connsiteY2" fmla="*/ 31909 h 1196721"/>
                <a:gd name="connsiteX3" fmla="*/ 247079 w 574563"/>
                <a:gd name="connsiteY3" fmla="*/ 288131 h 1196721"/>
                <a:gd name="connsiteX4" fmla="*/ 249841 w 574563"/>
                <a:gd name="connsiteY4" fmla="*/ 455867 h 1196721"/>
                <a:gd name="connsiteX5" fmla="*/ 249841 w 574563"/>
                <a:gd name="connsiteY5" fmla="*/ 537686 h 1196721"/>
                <a:gd name="connsiteX6" fmla="*/ 265748 w 574563"/>
                <a:gd name="connsiteY6" fmla="*/ 585407 h 1196721"/>
                <a:gd name="connsiteX7" fmla="*/ 343186 w 574563"/>
                <a:gd name="connsiteY7" fmla="*/ 691991 h 1196721"/>
                <a:gd name="connsiteX8" fmla="*/ 521017 w 574563"/>
                <a:gd name="connsiteY8" fmla="*/ 897731 h 1196721"/>
                <a:gd name="connsiteX9" fmla="*/ 569119 w 574563"/>
                <a:gd name="connsiteY9" fmla="*/ 1043178 h 1196721"/>
                <a:gd name="connsiteX10" fmla="*/ 574262 w 574563"/>
                <a:gd name="connsiteY10" fmla="*/ 1120997 h 1196721"/>
                <a:gd name="connsiteX11" fmla="*/ 564071 w 574563"/>
                <a:gd name="connsiteY11" fmla="*/ 1192816 h 1196721"/>
                <a:gd name="connsiteX12" fmla="*/ 482727 w 574563"/>
                <a:gd name="connsiteY12" fmla="*/ 1140333 h 1196721"/>
                <a:gd name="connsiteX13" fmla="*/ 407861 w 574563"/>
                <a:gd name="connsiteY13" fmla="*/ 967264 h 1196721"/>
                <a:gd name="connsiteX14" fmla="*/ 362903 w 574563"/>
                <a:gd name="connsiteY14" fmla="*/ 837629 h 1196721"/>
                <a:gd name="connsiteX15" fmla="*/ 281464 w 574563"/>
                <a:gd name="connsiteY15" fmla="*/ 729234 h 1196721"/>
                <a:gd name="connsiteX16" fmla="*/ 161163 w 574563"/>
                <a:gd name="connsiteY16" fmla="*/ 549497 h 1196721"/>
                <a:gd name="connsiteX17" fmla="*/ 170879 w 574563"/>
                <a:gd name="connsiteY17" fmla="*/ 427101 h 1196721"/>
                <a:gd name="connsiteX18" fmla="*/ 175546 w 574563"/>
                <a:gd name="connsiteY18" fmla="*/ 313373 h 1196721"/>
                <a:gd name="connsiteX19" fmla="*/ 156115 w 574563"/>
                <a:gd name="connsiteY19" fmla="*/ 230505 h 1196721"/>
                <a:gd name="connsiteX20" fmla="*/ 120110 w 574563"/>
                <a:gd name="connsiteY20" fmla="*/ 146018 h 1196721"/>
                <a:gd name="connsiteX21" fmla="*/ 57817 w 574563"/>
                <a:gd name="connsiteY21" fmla="*/ 63532 h 119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563" h="1196721">
                  <a:moveTo>
                    <a:pt x="57817" y="63532"/>
                  </a:moveTo>
                  <a:cubicBezTo>
                    <a:pt x="39624" y="41339"/>
                    <a:pt x="20383" y="20098"/>
                    <a:pt x="0" y="0"/>
                  </a:cubicBezTo>
                  <a:cubicBezTo>
                    <a:pt x="21431" y="9906"/>
                    <a:pt x="42672" y="20193"/>
                    <a:pt x="63341" y="31909"/>
                  </a:cubicBezTo>
                  <a:cubicBezTo>
                    <a:pt x="157448" y="85249"/>
                    <a:pt x="230600" y="179261"/>
                    <a:pt x="247079" y="288131"/>
                  </a:cubicBezTo>
                  <a:cubicBezTo>
                    <a:pt x="254984" y="340614"/>
                    <a:pt x="262033" y="403193"/>
                    <a:pt x="249841" y="455867"/>
                  </a:cubicBezTo>
                  <a:cubicBezTo>
                    <a:pt x="247841" y="467582"/>
                    <a:pt x="242030" y="498634"/>
                    <a:pt x="249841" y="537686"/>
                  </a:cubicBezTo>
                  <a:cubicBezTo>
                    <a:pt x="253079" y="553879"/>
                    <a:pt x="258318" y="569786"/>
                    <a:pt x="265748" y="585407"/>
                  </a:cubicBezTo>
                  <a:cubicBezTo>
                    <a:pt x="284702" y="625412"/>
                    <a:pt x="312611" y="660178"/>
                    <a:pt x="343186" y="691991"/>
                  </a:cubicBezTo>
                  <a:cubicBezTo>
                    <a:pt x="406622" y="757904"/>
                    <a:pt x="477488" y="815531"/>
                    <a:pt x="521017" y="897731"/>
                  </a:cubicBezTo>
                  <a:cubicBezTo>
                    <a:pt x="545021" y="943070"/>
                    <a:pt x="561404" y="992410"/>
                    <a:pt x="569119" y="1043178"/>
                  </a:cubicBezTo>
                  <a:cubicBezTo>
                    <a:pt x="573024" y="1068896"/>
                    <a:pt x="574738" y="1094994"/>
                    <a:pt x="574262" y="1120997"/>
                  </a:cubicBezTo>
                  <a:cubicBezTo>
                    <a:pt x="573977" y="1137285"/>
                    <a:pt x="577882" y="1181767"/>
                    <a:pt x="564071" y="1192816"/>
                  </a:cubicBezTo>
                  <a:cubicBezTo>
                    <a:pt x="540163" y="1211866"/>
                    <a:pt x="495871" y="1155859"/>
                    <a:pt x="482727" y="1140333"/>
                  </a:cubicBezTo>
                  <a:cubicBezTo>
                    <a:pt x="441008" y="1090898"/>
                    <a:pt x="417671" y="1030796"/>
                    <a:pt x="407861" y="967264"/>
                  </a:cubicBezTo>
                  <a:cubicBezTo>
                    <a:pt x="400621" y="920401"/>
                    <a:pt x="387572" y="878396"/>
                    <a:pt x="362903" y="837629"/>
                  </a:cubicBezTo>
                  <a:cubicBezTo>
                    <a:pt x="339471" y="798862"/>
                    <a:pt x="310515" y="763905"/>
                    <a:pt x="281464" y="729234"/>
                  </a:cubicBezTo>
                  <a:cubicBezTo>
                    <a:pt x="235649" y="674656"/>
                    <a:pt x="187262" y="616649"/>
                    <a:pt x="161163" y="549497"/>
                  </a:cubicBezTo>
                  <a:cubicBezTo>
                    <a:pt x="146971" y="512921"/>
                    <a:pt x="163830" y="463487"/>
                    <a:pt x="170879" y="427101"/>
                  </a:cubicBezTo>
                  <a:cubicBezTo>
                    <a:pt x="178117" y="389668"/>
                    <a:pt x="179927" y="351282"/>
                    <a:pt x="175546" y="313373"/>
                  </a:cubicBezTo>
                  <a:cubicBezTo>
                    <a:pt x="172307" y="285369"/>
                    <a:pt x="165735" y="257366"/>
                    <a:pt x="156115" y="230505"/>
                  </a:cubicBezTo>
                  <a:cubicBezTo>
                    <a:pt x="145637" y="201359"/>
                    <a:pt x="136684" y="172403"/>
                    <a:pt x="120110" y="146018"/>
                  </a:cubicBezTo>
                  <a:cubicBezTo>
                    <a:pt x="101632" y="116777"/>
                    <a:pt x="79629" y="90107"/>
                    <a:pt x="57817" y="63532"/>
                  </a:cubicBezTo>
                  <a:close/>
                </a:path>
              </a:pathLst>
            </a:custGeom>
            <a:solidFill>
              <a:srgbClr val="73577A"/>
            </a:solidFill>
            <a:ln w="9525" cap="flat">
              <a:noFill/>
              <a:prstDash val="solid"/>
              <a:miter/>
            </a:ln>
          </p:spPr>
          <p:txBody>
            <a:bodyPr rtlCol="0" anchor="ctr"/>
            <a:lstStyle/>
            <a:p>
              <a:endParaRPr lang="es-HN"/>
            </a:p>
          </p:txBody>
        </p:sp>
        <p:sp>
          <p:nvSpPr>
            <p:cNvPr id="52" name="Forma libre: forma 51">
              <a:extLst>
                <a:ext uri="{FF2B5EF4-FFF2-40B4-BE49-F238E27FC236}">
                  <a16:creationId xmlns:a16="http://schemas.microsoft.com/office/drawing/2014/main" id="{644D8836-2202-4C29-847E-838C7DB975CC}"/>
                </a:ext>
              </a:extLst>
            </p:cNvPr>
            <p:cNvSpPr/>
            <p:nvPr/>
          </p:nvSpPr>
          <p:spPr>
            <a:xfrm>
              <a:off x="2346506" y="4883970"/>
              <a:ext cx="218063" cy="641871"/>
            </a:xfrm>
            <a:custGeom>
              <a:avLst/>
              <a:gdLst>
                <a:gd name="connsiteX0" fmla="*/ 46632 w 218063"/>
                <a:gd name="connsiteY0" fmla="*/ 13811 h 641871"/>
                <a:gd name="connsiteX1" fmla="*/ 96448 w 218063"/>
                <a:gd name="connsiteY1" fmla="*/ 0 h 641871"/>
                <a:gd name="connsiteX2" fmla="*/ 101401 w 218063"/>
                <a:gd name="connsiteY2" fmla="*/ 11430 h 641871"/>
                <a:gd name="connsiteX3" fmla="*/ 124166 w 218063"/>
                <a:gd name="connsiteY3" fmla="*/ 92678 h 641871"/>
                <a:gd name="connsiteX4" fmla="*/ 183221 w 218063"/>
                <a:gd name="connsiteY4" fmla="*/ 209455 h 641871"/>
                <a:gd name="connsiteX5" fmla="*/ 207605 w 218063"/>
                <a:gd name="connsiteY5" fmla="*/ 451580 h 641871"/>
                <a:gd name="connsiteX6" fmla="*/ 159027 w 218063"/>
                <a:gd name="connsiteY6" fmla="*/ 539115 h 641871"/>
                <a:gd name="connsiteX7" fmla="*/ 204842 w 218063"/>
                <a:gd name="connsiteY7" fmla="*/ 627031 h 641871"/>
                <a:gd name="connsiteX8" fmla="*/ 176267 w 218063"/>
                <a:gd name="connsiteY8" fmla="*/ 631603 h 641871"/>
                <a:gd name="connsiteX9" fmla="*/ 157313 w 218063"/>
                <a:gd name="connsiteY9" fmla="*/ 587407 h 641871"/>
                <a:gd name="connsiteX10" fmla="*/ 150931 w 218063"/>
                <a:gd name="connsiteY10" fmla="*/ 580930 h 641871"/>
                <a:gd name="connsiteX11" fmla="*/ 149788 w 218063"/>
                <a:gd name="connsiteY11" fmla="*/ 603695 h 641871"/>
                <a:gd name="connsiteX12" fmla="*/ 146835 w 218063"/>
                <a:gd name="connsiteY12" fmla="*/ 622078 h 641871"/>
                <a:gd name="connsiteX13" fmla="*/ 132071 w 218063"/>
                <a:gd name="connsiteY13" fmla="*/ 631317 h 641871"/>
                <a:gd name="connsiteX14" fmla="*/ 130738 w 218063"/>
                <a:gd name="connsiteY14" fmla="*/ 589693 h 641871"/>
                <a:gd name="connsiteX15" fmla="*/ 133310 w 218063"/>
                <a:gd name="connsiteY15" fmla="*/ 556546 h 641871"/>
                <a:gd name="connsiteX16" fmla="*/ 132453 w 218063"/>
                <a:gd name="connsiteY16" fmla="*/ 554260 h 641871"/>
                <a:gd name="connsiteX17" fmla="*/ 128166 w 218063"/>
                <a:gd name="connsiteY17" fmla="*/ 550735 h 641871"/>
                <a:gd name="connsiteX18" fmla="*/ 113974 w 218063"/>
                <a:gd name="connsiteY18" fmla="*/ 561975 h 641871"/>
                <a:gd name="connsiteX19" fmla="*/ 75779 w 218063"/>
                <a:gd name="connsiteY19" fmla="*/ 589312 h 641871"/>
                <a:gd name="connsiteX20" fmla="*/ 74636 w 218063"/>
                <a:gd name="connsiteY20" fmla="*/ 588169 h 641871"/>
                <a:gd name="connsiteX21" fmla="*/ 70826 w 218063"/>
                <a:gd name="connsiteY21" fmla="*/ 574834 h 641871"/>
                <a:gd name="connsiteX22" fmla="*/ 97115 w 218063"/>
                <a:gd name="connsiteY22" fmla="*/ 547878 h 641871"/>
                <a:gd name="connsiteX23" fmla="*/ 113593 w 218063"/>
                <a:gd name="connsiteY23" fmla="*/ 540068 h 641871"/>
                <a:gd name="connsiteX24" fmla="*/ 35488 w 218063"/>
                <a:gd name="connsiteY24" fmla="*/ 524256 h 641871"/>
                <a:gd name="connsiteX25" fmla="*/ 4436 w 218063"/>
                <a:gd name="connsiteY25" fmla="*/ 524732 h 641871"/>
                <a:gd name="connsiteX26" fmla="*/ 6437 w 218063"/>
                <a:gd name="connsiteY26" fmla="*/ 502158 h 641871"/>
                <a:gd name="connsiteX27" fmla="*/ 68635 w 218063"/>
                <a:gd name="connsiteY27" fmla="*/ 494729 h 641871"/>
                <a:gd name="connsiteX28" fmla="*/ 131595 w 218063"/>
                <a:gd name="connsiteY28" fmla="*/ 516826 h 641871"/>
                <a:gd name="connsiteX29" fmla="*/ 176649 w 218063"/>
                <a:gd name="connsiteY29" fmla="*/ 319468 h 641871"/>
                <a:gd name="connsiteX30" fmla="*/ 50061 w 218063"/>
                <a:gd name="connsiteY30" fmla="*/ 121063 h 641871"/>
                <a:gd name="connsiteX31" fmla="*/ 10152 w 218063"/>
                <a:gd name="connsiteY31" fmla="*/ 23813 h 641871"/>
                <a:gd name="connsiteX32" fmla="*/ 46632 w 218063"/>
                <a:gd name="connsiteY32" fmla="*/ 13811 h 6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8063" h="641871">
                  <a:moveTo>
                    <a:pt x="46632" y="13811"/>
                  </a:moveTo>
                  <a:cubicBezTo>
                    <a:pt x="63111" y="9144"/>
                    <a:pt x="79684" y="3810"/>
                    <a:pt x="96448" y="0"/>
                  </a:cubicBezTo>
                  <a:cubicBezTo>
                    <a:pt x="97972" y="3905"/>
                    <a:pt x="99591" y="7620"/>
                    <a:pt x="101401" y="11430"/>
                  </a:cubicBezTo>
                  <a:cubicBezTo>
                    <a:pt x="105211" y="39338"/>
                    <a:pt x="112926" y="66580"/>
                    <a:pt x="124166" y="92678"/>
                  </a:cubicBezTo>
                  <a:cubicBezTo>
                    <a:pt x="141406" y="132779"/>
                    <a:pt x="165028" y="169831"/>
                    <a:pt x="183221" y="209455"/>
                  </a:cubicBezTo>
                  <a:cubicBezTo>
                    <a:pt x="218082" y="285274"/>
                    <a:pt x="227893" y="370237"/>
                    <a:pt x="207605" y="451580"/>
                  </a:cubicBezTo>
                  <a:cubicBezTo>
                    <a:pt x="199890" y="482537"/>
                    <a:pt x="187793" y="521684"/>
                    <a:pt x="159027" y="539115"/>
                  </a:cubicBezTo>
                  <a:cubicBezTo>
                    <a:pt x="183792" y="562737"/>
                    <a:pt x="204938" y="594170"/>
                    <a:pt x="204842" y="627031"/>
                  </a:cubicBezTo>
                  <a:cubicBezTo>
                    <a:pt x="204842" y="642747"/>
                    <a:pt x="179125" y="648557"/>
                    <a:pt x="176267" y="631603"/>
                  </a:cubicBezTo>
                  <a:cubicBezTo>
                    <a:pt x="173600" y="615410"/>
                    <a:pt x="167600" y="600361"/>
                    <a:pt x="157313" y="587407"/>
                  </a:cubicBezTo>
                  <a:cubicBezTo>
                    <a:pt x="155408" y="585026"/>
                    <a:pt x="153217" y="582454"/>
                    <a:pt x="150931" y="580930"/>
                  </a:cubicBezTo>
                  <a:cubicBezTo>
                    <a:pt x="151979" y="588550"/>
                    <a:pt x="149978" y="595979"/>
                    <a:pt x="149788" y="603695"/>
                  </a:cubicBezTo>
                  <a:cubicBezTo>
                    <a:pt x="149598" y="609981"/>
                    <a:pt x="149502" y="616363"/>
                    <a:pt x="146835" y="622078"/>
                  </a:cubicBezTo>
                  <a:cubicBezTo>
                    <a:pt x="144168" y="627697"/>
                    <a:pt x="138167" y="632365"/>
                    <a:pt x="132071" y="631317"/>
                  </a:cubicBezTo>
                  <a:cubicBezTo>
                    <a:pt x="116070" y="628745"/>
                    <a:pt x="129690" y="598265"/>
                    <a:pt x="130738" y="589693"/>
                  </a:cubicBezTo>
                  <a:cubicBezTo>
                    <a:pt x="132071" y="578739"/>
                    <a:pt x="131214" y="567404"/>
                    <a:pt x="133310" y="556546"/>
                  </a:cubicBezTo>
                  <a:cubicBezTo>
                    <a:pt x="133024" y="555784"/>
                    <a:pt x="132738" y="555022"/>
                    <a:pt x="132453" y="554260"/>
                  </a:cubicBezTo>
                  <a:cubicBezTo>
                    <a:pt x="131024" y="553022"/>
                    <a:pt x="129595" y="551879"/>
                    <a:pt x="128166" y="550735"/>
                  </a:cubicBezTo>
                  <a:cubicBezTo>
                    <a:pt x="123404" y="554355"/>
                    <a:pt x="118451" y="557975"/>
                    <a:pt x="113974" y="561975"/>
                  </a:cubicBezTo>
                  <a:cubicBezTo>
                    <a:pt x="105116" y="569976"/>
                    <a:pt x="91495" y="605314"/>
                    <a:pt x="75779" y="589312"/>
                  </a:cubicBezTo>
                  <a:cubicBezTo>
                    <a:pt x="75398" y="588931"/>
                    <a:pt x="75017" y="588550"/>
                    <a:pt x="74636" y="588169"/>
                  </a:cubicBezTo>
                  <a:cubicBezTo>
                    <a:pt x="71397" y="584835"/>
                    <a:pt x="69302" y="579501"/>
                    <a:pt x="70826" y="574834"/>
                  </a:cubicBezTo>
                  <a:cubicBezTo>
                    <a:pt x="74541" y="563118"/>
                    <a:pt x="86732" y="553879"/>
                    <a:pt x="97115" y="547878"/>
                  </a:cubicBezTo>
                  <a:cubicBezTo>
                    <a:pt x="102258" y="544925"/>
                    <a:pt x="107783" y="542163"/>
                    <a:pt x="113593" y="540068"/>
                  </a:cubicBezTo>
                  <a:cubicBezTo>
                    <a:pt x="90542" y="525494"/>
                    <a:pt x="62349" y="520255"/>
                    <a:pt x="35488" y="524256"/>
                  </a:cubicBezTo>
                  <a:cubicBezTo>
                    <a:pt x="26344" y="525589"/>
                    <a:pt x="12437" y="532257"/>
                    <a:pt x="4436" y="524732"/>
                  </a:cubicBezTo>
                  <a:cubicBezTo>
                    <a:pt x="-2040" y="518636"/>
                    <a:pt x="-1469" y="506730"/>
                    <a:pt x="6437" y="502158"/>
                  </a:cubicBezTo>
                  <a:cubicBezTo>
                    <a:pt x="25296" y="491395"/>
                    <a:pt x="47870" y="493300"/>
                    <a:pt x="68635" y="494729"/>
                  </a:cubicBezTo>
                  <a:cubicBezTo>
                    <a:pt x="76065" y="495205"/>
                    <a:pt x="134834" y="512731"/>
                    <a:pt x="131595" y="516826"/>
                  </a:cubicBezTo>
                  <a:cubicBezTo>
                    <a:pt x="175506" y="462439"/>
                    <a:pt x="192365" y="387572"/>
                    <a:pt x="176649" y="319468"/>
                  </a:cubicBezTo>
                  <a:cubicBezTo>
                    <a:pt x="158170" y="239649"/>
                    <a:pt x="93495" y="186880"/>
                    <a:pt x="50061" y="121063"/>
                  </a:cubicBezTo>
                  <a:cubicBezTo>
                    <a:pt x="30535" y="91440"/>
                    <a:pt x="15390" y="58769"/>
                    <a:pt x="10152" y="23813"/>
                  </a:cubicBezTo>
                  <a:cubicBezTo>
                    <a:pt x="22344" y="20574"/>
                    <a:pt x="34536" y="17240"/>
                    <a:pt x="46632" y="13811"/>
                  </a:cubicBezTo>
                  <a:close/>
                </a:path>
              </a:pathLst>
            </a:custGeom>
            <a:solidFill>
              <a:srgbClr val="DB6FFF"/>
            </a:solidFill>
            <a:ln w="9525" cap="flat">
              <a:noFill/>
              <a:prstDash val="solid"/>
              <a:miter/>
            </a:ln>
          </p:spPr>
          <p:txBody>
            <a:bodyPr rtlCol="0" anchor="ctr"/>
            <a:lstStyle/>
            <a:p>
              <a:endParaRPr lang="es-HN"/>
            </a:p>
          </p:txBody>
        </p:sp>
        <p:sp>
          <p:nvSpPr>
            <p:cNvPr id="53" name="Forma libre: forma 52">
              <a:extLst>
                <a:ext uri="{FF2B5EF4-FFF2-40B4-BE49-F238E27FC236}">
                  <a16:creationId xmlns:a16="http://schemas.microsoft.com/office/drawing/2014/main" id="{22F03A7C-C6C2-4327-BEFE-17AC3A4C30B5}"/>
                </a:ext>
              </a:extLst>
            </p:cNvPr>
            <p:cNvSpPr/>
            <p:nvPr/>
          </p:nvSpPr>
          <p:spPr>
            <a:xfrm>
              <a:off x="1784681" y="3950520"/>
              <a:ext cx="713474" cy="826449"/>
            </a:xfrm>
            <a:custGeom>
              <a:avLst/>
              <a:gdLst>
                <a:gd name="connsiteX0" fmla="*/ 205740 w 713474"/>
                <a:gd name="connsiteY0" fmla="*/ 140779 h 826449"/>
                <a:gd name="connsiteX1" fmla="*/ 441388 w 713474"/>
                <a:gd name="connsiteY1" fmla="*/ 235744 h 826449"/>
                <a:gd name="connsiteX2" fmla="*/ 626745 w 713474"/>
                <a:gd name="connsiteY2" fmla="*/ 370523 h 826449"/>
                <a:gd name="connsiteX3" fmla="*/ 706469 w 713474"/>
                <a:gd name="connsiteY3" fmla="*/ 553212 h 826449"/>
                <a:gd name="connsiteX4" fmla="*/ 704469 w 713474"/>
                <a:gd name="connsiteY4" fmla="*/ 711899 h 826449"/>
                <a:gd name="connsiteX5" fmla="*/ 630555 w 713474"/>
                <a:gd name="connsiteY5" fmla="*/ 824389 h 826449"/>
                <a:gd name="connsiteX6" fmla="*/ 614839 w 713474"/>
                <a:gd name="connsiteY6" fmla="*/ 806958 h 826449"/>
                <a:gd name="connsiteX7" fmla="*/ 617220 w 713474"/>
                <a:gd name="connsiteY7" fmla="*/ 667893 h 826449"/>
                <a:gd name="connsiteX8" fmla="*/ 583311 w 713474"/>
                <a:gd name="connsiteY8" fmla="*/ 460724 h 826449"/>
                <a:gd name="connsiteX9" fmla="*/ 391668 w 713474"/>
                <a:gd name="connsiteY9" fmla="*/ 286893 h 826449"/>
                <a:gd name="connsiteX10" fmla="*/ 196310 w 713474"/>
                <a:gd name="connsiteY10" fmla="*/ 192310 h 826449"/>
                <a:gd name="connsiteX11" fmla="*/ 36290 w 713474"/>
                <a:gd name="connsiteY11" fmla="*/ 66008 h 826449"/>
                <a:gd name="connsiteX12" fmla="*/ 191 w 713474"/>
                <a:gd name="connsiteY12" fmla="*/ 762 h 826449"/>
                <a:gd name="connsiteX13" fmla="*/ 0 w 713474"/>
                <a:gd name="connsiteY13" fmla="*/ 0 h 826449"/>
                <a:gd name="connsiteX14" fmla="*/ 205740 w 713474"/>
                <a:gd name="connsiteY14" fmla="*/ 140779 h 8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3474" h="826449">
                  <a:moveTo>
                    <a:pt x="205740" y="140779"/>
                  </a:moveTo>
                  <a:cubicBezTo>
                    <a:pt x="282892" y="175736"/>
                    <a:pt x="364426" y="200120"/>
                    <a:pt x="441388" y="235744"/>
                  </a:cubicBezTo>
                  <a:cubicBezTo>
                    <a:pt x="511112" y="268034"/>
                    <a:pt x="578263" y="309848"/>
                    <a:pt x="626745" y="370523"/>
                  </a:cubicBezTo>
                  <a:cubicBezTo>
                    <a:pt x="668750" y="423196"/>
                    <a:pt x="694944" y="487013"/>
                    <a:pt x="706469" y="553212"/>
                  </a:cubicBezTo>
                  <a:cubicBezTo>
                    <a:pt x="715613" y="605504"/>
                    <a:pt x="716661" y="659892"/>
                    <a:pt x="704469" y="711899"/>
                  </a:cubicBezTo>
                  <a:cubicBezTo>
                    <a:pt x="698754" y="736092"/>
                    <a:pt x="668369" y="842486"/>
                    <a:pt x="630555" y="824389"/>
                  </a:cubicBezTo>
                  <a:cubicBezTo>
                    <a:pt x="623411" y="820960"/>
                    <a:pt x="618554" y="814007"/>
                    <a:pt x="614839" y="806958"/>
                  </a:cubicBezTo>
                  <a:cubicBezTo>
                    <a:pt x="592550" y="764000"/>
                    <a:pt x="606076" y="712089"/>
                    <a:pt x="617220" y="667893"/>
                  </a:cubicBezTo>
                  <a:cubicBezTo>
                    <a:pt x="635508" y="595217"/>
                    <a:pt x="624554" y="523018"/>
                    <a:pt x="583311" y="460724"/>
                  </a:cubicBezTo>
                  <a:cubicBezTo>
                    <a:pt x="535210" y="388048"/>
                    <a:pt x="466154" y="330898"/>
                    <a:pt x="391668" y="286893"/>
                  </a:cubicBezTo>
                  <a:cubicBezTo>
                    <a:pt x="329184" y="250031"/>
                    <a:pt x="260794" y="225171"/>
                    <a:pt x="196310" y="192310"/>
                  </a:cubicBezTo>
                  <a:cubicBezTo>
                    <a:pt x="134874" y="160972"/>
                    <a:pt x="81629" y="117920"/>
                    <a:pt x="36290" y="66008"/>
                  </a:cubicBezTo>
                  <a:cubicBezTo>
                    <a:pt x="19145" y="46482"/>
                    <a:pt x="7715" y="25622"/>
                    <a:pt x="191" y="762"/>
                  </a:cubicBezTo>
                  <a:cubicBezTo>
                    <a:pt x="95" y="476"/>
                    <a:pt x="95" y="286"/>
                    <a:pt x="0" y="0"/>
                  </a:cubicBezTo>
                  <a:cubicBezTo>
                    <a:pt x="61817" y="57245"/>
                    <a:pt x="128588" y="105823"/>
                    <a:pt x="205740" y="140779"/>
                  </a:cubicBezTo>
                  <a:close/>
                </a:path>
              </a:pathLst>
            </a:custGeom>
            <a:solidFill>
              <a:srgbClr val="FF7B7B"/>
            </a:solidFill>
            <a:ln w="9525" cap="flat">
              <a:noFill/>
              <a:prstDash val="solid"/>
              <a:miter/>
            </a:ln>
          </p:spPr>
          <p:txBody>
            <a:bodyPr rtlCol="0" anchor="ctr"/>
            <a:lstStyle/>
            <a:p>
              <a:endParaRPr lang="es-HN"/>
            </a:p>
          </p:txBody>
        </p:sp>
      </p:grpSp>
      <p:grpSp>
        <p:nvGrpSpPr>
          <p:cNvPr id="54" name="Gráfico 2">
            <a:extLst>
              <a:ext uri="{FF2B5EF4-FFF2-40B4-BE49-F238E27FC236}">
                <a16:creationId xmlns:a16="http://schemas.microsoft.com/office/drawing/2014/main" id="{3EAF7B1A-3FB3-49C1-BA96-25CAFC3C15B3}"/>
              </a:ext>
            </a:extLst>
          </p:cNvPr>
          <p:cNvGrpSpPr/>
          <p:nvPr/>
        </p:nvGrpSpPr>
        <p:grpSpPr>
          <a:xfrm>
            <a:off x="797070" y="4938765"/>
            <a:ext cx="555792" cy="1550194"/>
            <a:chOff x="888144" y="4149847"/>
            <a:chExt cx="442664" cy="1234661"/>
          </a:xfrm>
        </p:grpSpPr>
        <p:sp>
          <p:nvSpPr>
            <p:cNvPr id="55" name="Forma libre: forma 54">
              <a:extLst>
                <a:ext uri="{FF2B5EF4-FFF2-40B4-BE49-F238E27FC236}">
                  <a16:creationId xmlns:a16="http://schemas.microsoft.com/office/drawing/2014/main" id="{56D40608-AEED-4FBB-8BCD-A6833D81D81E}"/>
                </a:ext>
              </a:extLst>
            </p:cNvPr>
            <p:cNvSpPr/>
            <p:nvPr/>
          </p:nvSpPr>
          <p:spPr>
            <a:xfrm>
              <a:off x="888144" y="4149847"/>
              <a:ext cx="442664" cy="1213896"/>
            </a:xfrm>
            <a:custGeom>
              <a:avLst/>
              <a:gdLst>
                <a:gd name="connsiteX0" fmla="*/ 258934 w 442664"/>
                <a:gd name="connsiteY0" fmla="*/ 181672 h 1213896"/>
                <a:gd name="connsiteX1" fmla="*/ 207213 w 442664"/>
                <a:gd name="connsiteY1" fmla="*/ 202818 h 1213896"/>
                <a:gd name="connsiteX2" fmla="*/ 256743 w 442664"/>
                <a:gd name="connsiteY2" fmla="*/ 206628 h 1213896"/>
                <a:gd name="connsiteX3" fmla="*/ 256171 w 442664"/>
                <a:gd name="connsiteY3" fmla="*/ 271779 h 1213896"/>
                <a:gd name="connsiteX4" fmla="*/ 256743 w 442664"/>
                <a:gd name="connsiteY4" fmla="*/ 277875 h 1213896"/>
                <a:gd name="connsiteX5" fmla="*/ 259124 w 442664"/>
                <a:gd name="connsiteY5" fmla="*/ 296353 h 1213896"/>
                <a:gd name="connsiteX6" fmla="*/ 277222 w 442664"/>
                <a:gd name="connsiteY6" fmla="*/ 354456 h 1213896"/>
                <a:gd name="connsiteX7" fmla="*/ 245884 w 442664"/>
                <a:gd name="connsiteY7" fmla="*/ 392746 h 1213896"/>
                <a:gd name="connsiteX8" fmla="*/ 286366 w 442664"/>
                <a:gd name="connsiteY8" fmla="*/ 371315 h 1213896"/>
                <a:gd name="connsiteX9" fmla="*/ 311797 w 442664"/>
                <a:gd name="connsiteY9" fmla="*/ 408558 h 1213896"/>
                <a:gd name="connsiteX10" fmla="*/ 238741 w 442664"/>
                <a:gd name="connsiteY10" fmla="*/ 461993 h 1213896"/>
                <a:gd name="connsiteX11" fmla="*/ 326085 w 442664"/>
                <a:gd name="connsiteY11" fmla="*/ 429418 h 1213896"/>
                <a:gd name="connsiteX12" fmla="*/ 355898 w 442664"/>
                <a:gd name="connsiteY12" fmla="*/ 487711 h 1213896"/>
                <a:gd name="connsiteX13" fmla="*/ 362470 w 442664"/>
                <a:gd name="connsiteY13" fmla="*/ 506666 h 1213896"/>
                <a:gd name="connsiteX14" fmla="*/ 374567 w 442664"/>
                <a:gd name="connsiteY14" fmla="*/ 557339 h 1213896"/>
                <a:gd name="connsiteX15" fmla="*/ 374662 w 442664"/>
                <a:gd name="connsiteY15" fmla="*/ 557719 h 1213896"/>
                <a:gd name="connsiteX16" fmla="*/ 377044 w 442664"/>
                <a:gd name="connsiteY16" fmla="*/ 572293 h 1213896"/>
                <a:gd name="connsiteX17" fmla="*/ 380187 w 442664"/>
                <a:gd name="connsiteY17" fmla="*/ 677163 h 1213896"/>
                <a:gd name="connsiteX18" fmla="*/ 327609 w 442664"/>
                <a:gd name="connsiteY18" fmla="*/ 698309 h 1213896"/>
                <a:gd name="connsiteX19" fmla="*/ 381711 w 442664"/>
                <a:gd name="connsiteY19" fmla="*/ 704595 h 1213896"/>
                <a:gd name="connsiteX20" fmla="*/ 393141 w 442664"/>
                <a:gd name="connsiteY20" fmla="*/ 766603 h 1213896"/>
                <a:gd name="connsiteX21" fmla="*/ 395617 w 442664"/>
                <a:gd name="connsiteY21" fmla="*/ 775747 h 1213896"/>
                <a:gd name="connsiteX22" fmla="*/ 400570 w 442664"/>
                <a:gd name="connsiteY22" fmla="*/ 791653 h 1213896"/>
                <a:gd name="connsiteX23" fmla="*/ 417144 w 442664"/>
                <a:gd name="connsiteY23" fmla="*/ 838993 h 1213896"/>
                <a:gd name="connsiteX24" fmla="*/ 375996 w 442664"/>
                <a:gd name="connsiteY24" fmla="*/ 855376 h 1213896"/>
                <a:gd name="connsiteX25" fmla="*/ 419716 w 442664"/>
                <a:gd name="connsiteY25" fmla="*/ 846232 h 1213896"/>
                <a:gd name="connsiteX26" fmla="*/ 427717 w 442664"/>
                <a:gd name="connsiteY26" fmla="*/ 869949 h 1213896"/>
                <a:gd name="connsiteX27" fmla="*/ 362566 w 442664"/>
                <a:gd name="connsiteY27" fmla="*/ 900048 h 1213896"/>
                <a:gd name="connsiteX28" fmla="*/ 433908 w 442664"/>
                <a:gd name="connsiteY28" fmla="*/ 891094 h 1213896"/>
                <a:gd name="connsiteX29" fmla="*/ 441718 w 442664"/>
                <a:gd name="connsiteY29" fmla="*/ 965866 h 1213896"/>
                <a:gd name="connsiteX30" fmla="*/ 378187 w 442664"/>
                <a:gd name="connsiteY30" fmla="*/ 1083785 h 1213896"/>
                <a:gd name="connsiteX31" fmla="*/ 351707 w 442664"/>
                <a:gd name="connsiteY31" fmla="*/ 1132077 h 1213896"/>
                <a:gd name="connsiteX32" fmla="*/ 351802 w 442664"/>
                <a:gd name="connsiteY32" fmla="*/ 1162652 h 1213896"/>
                <a:gd name="connsiteX33" fmla="*/ 374281 w 442664"/>
                <a:gd name="connsiteY33" fmla="*/ 1191037 h 1213896"/>
                <a:gd name="connsiteX34" fmla="*/ 353707 w 442664"/>
                <a:gd name="connsiteY34" fmla="*/ 1213897 h 1213896"/>
                <a:gd name="connsiteX35" fmla="*/ 336658 w 442664"/>
                <a:gd name="connsiteY35" fmla="*/ 1193037 h 1213896"/>
                <a:gd name="connsiteX36" fmla="*/ 303511 w 442664"/>
                <a:gd name="connsiteY36" fmla="*/ 1139030 h 1213896"/>
                <a:gd name="connsiteX37" fmla="*/ 302177 w 442664"/>
                <a:gd name="connsiteY37" fmla="*/ 1137697 h 1213896"/>
                <a:gd name="connsiteX38" fmla="*/ 218833 w 442664"/>
                <a:gd name="connsiteY38" fmla="*/ 1081309 h 1213896"/>
                <a:gd name="connsiteX39" fmla="*/ 247980 w 442664"/>
                <a:gd name="connsiteY39" fmla="*/ 1028064 h 1213896"/>
                <a:gd name="connsiteX40" fmla="*/ 199593 w 442664"/>
                <a:gd name="connsiteY40" fmla="*/ 1064164 h 1213896"/>
                <a:gd name="connsiteX41" fmla="*/ 177209 w 442664"/>
                <a:gd name="connsiteY41" fmla="*/ 1037875 h 1213896"/>
                <a:gd name="connsiteX42" fmla="*/ 176638 w 442664"/>
                <a:gd name="connsiteY42" fmla="*/ 1037113 h 1213896"/>
                <a:gd name="connsiteX43" fmla="*/ 166255 w 442664"/>
                <a:gd name="connsiteY43" fmla="*/ 1021682 h 1213896"/>
                <a:gd name="connsiteX44" fmla="*/ 157302 w 442664"/>
                <a:gd name="connsiteY44" fmla="*/ 1006823 h 1213896"/>
                <a:gd name="connsiteX45" fmla="*/ 156921 w 442664"/>
                <a:gd name="connsiteY45" fmla="*/ 1006156 h 1213896"/>
                <a:gd name="connsiteX46" fmla="*/ 149777 w 442664"/>
                <a:gd name="connsiteY46" fmla="*/ 993393 h 1213896"/>
                <a:gd name="connsiteX47" fmla="*/ 147110 w 442664"/>
                <a:gd name="connsiteY47" fmla="*/ 988535 h 1213896"/>
                <a:gd name="connsiteX48" fmla="*/ 145205 w 442664"/>
                <a:gd name="connsiteY48" fmla="*/ 985011 h 1213896"/>
                <a:gd name="connsiteX49" fmla="*/ 112820 w 442664"/>
                <a:gd name="connsiteY49" fmla="*/ 895952 h 1213896"/>
                <a:gd name="connsiteX50" fmla="*/ 111201 w 442664"/>
                <a:gd name="connsiteY50" fmla="*/ 822324 h 1213896"/>
                <a:gd name="connsiteX51" fmla="*/ 182638 w 442664"/>
                <a:gd name="connsiteY51" fmla="*/ 792701 h 1213896"/>
                <a:gd name="connsiteX52" fmla="*/ 112439 w 442664"/>
                <a:gd name="connsiteY52" fmla="*/ 802322 h 1213896"/>
                <a:gd name="connsiteX53" fmla="*/ 113106 w 442664"/>
                <a:gd name="connsiteY53" fmla="*/ 754887 h 1213896"/>
                <a:gd name="connsiteX54" fmla="*/ 172732 w 442664"/>
                <a:gd name="connsiteY54" fmla="*/ 728884 h 1213896"/>
                <a:gd name="connsiteX55" fmla="*/ 112344 w 442664"/>
                <a:gd name="connsiteY55" fmla="*/ 728122 h 1213896"/>
                <a:gd name="connsiteX56" fmla="*/ 100533 w 442664"/>
                <a:gd name="connsiteY56" fmla="*/ 636396 h 1213896"/>
                <a:gd name="connsiteX57" fmla="*/ 87198 w 442664"/>
                <a:gd name="connsiteY57" fmla="*/ 597534 h 1213896"/>
                <a:gd name="connsiteX58" fmla="*/ 78625 w 442664"/>
                <a:gd name="connsiteY58" fmla="*/ 578293 h 1213896"/>
                <a:gd name="connsiteX59" fmla="*/ 61290 w 442664"/>
                <a:gd name="connsiteY59" fmla="*/ 542575 h 1213896"/>
                <a:gd name="connsiteX60" fmla="*/ 55861 w 442664"/>
                <a:gd name="connsiteY60" fmla="*/ 531716 h 1213896"/>
                <a:gd name="connsiteX61" fmla="*/ 89008 w 442664"/>
                <a:gd name="connsiteY61" fmla="*/ 496283 h 1213896"/>
                <a:gd name="connsiteX62" fmla="*/ 48431 w 442664"/>
                <a:gd name="connsiteY62" fmla="*/ 517143 h 1213896"/>
                <a:gd name="connsiteX63" fmla="*/ 35382 w 442664"/>
                <a:gd name="connsiteY63" fmla="*/ 492187 h 1213896"/>
                <a:gd name="connsiteX64" fmla="*/ 83293 w 442664"/>
                <a:gd name="connsiteY64" fmla="*/ 453325 h 1213896"/>
                <a:gd name="connsiteX65" fmla="*/ 29476 w 442664"/>
                <a:gd name="connsiteY65" fmla="*/ 480662 h 1213896"/>
                <a:gd name="connsiteX66" fmla="*/ 7759 w 442664"/>
                <a:gd name="connsiteY66" fmla="*/ 424750 h 1213896"/>
                <a:gd name="connsiteX67" fmla="*/ 44 w 442664"/>
                <a:gd name="connsiteY67" fmla="*/ 374839 h 1213896"/>
                <a:gd name="connsiteX68" fmla="*/ 34144 w 442664"/>
                <a:gd name="connsiteY68" fmla="*/ 258825 h 1213896"/>
                <a:gd name="connsiteX69" fmla="*/ 54241 w 442664"/>
                <a:gd name="connsiteY69" fmla="*/ 208533 h 1213896"/>
                <a:gd name="connsiteX70" fmla="*/ 60242 w 442664"/>
                <a:gd name="connsiteY70" fmla="*/ 187864 h 1213896"/>
                <a:gd name="connsiteX71" fmla="*/ 70910 w 442664"/>
                <a:gd name="connsiteY71" fmla="*/ 130523 h 1213896"/>
                <a:gd name="connsiteX72" fmla="*/ 109582 w 442664"/>
                <a:gd name="connsiteY72" fmla="*/ 128142 h 1213896"/>
                <a:gd name="connsiteX73" fmla="*/ 72244 w 442664"/>
                <a:gd name="connsiteY73" fmla="*/ 120617 h 1213896"/>
                <a:gd name="connsiteX74" fmla="*/ 115582 w 442664"/>
                <a:gd name="connsiteY74" fmla="*/ 21748 h 1213896"/>
                <a:gd name="connsiteX75" fmla="*/ 132346 w 442664"/>
                <a:gd name="connsiteY75" fmla="*/ 10318 h 1213896"/>
                <a:gd name="connsiteX76" fmla="*/ 174352 w 442664"/>
                <a:gd name="connsiteY76" fmla="*/ 316 h 1213896"/>
                <a:gd name="connsiteX77" fmla="*/ 176352 w 442664"/>
                <a:gd name="connsiteY77" fmla="*/ 507 h 1213896"/>
                <a:gd name="connsiteX78" fmla="*/ 225310 w 442664"/>
                <a:gd name="connsiteY78" fmla="*/ 32701 h 1213896"/>
                <a:gd name="connsiteX79" fmla="*/ 233311 w 442664"/>
                <a:gd name="connsiteY79" fmla="*/ 44036 h 1213896"/>
                <a:gd name="connsiteX80" fmla="*/ 238836 w 442664"/>
                <a:gd name="connsiteY80" fmla="*/ 53085 h 1213896"/>
                <a:gd name="connsiteX81" fmla="*/ 258934 w 442664"/>
                <a:gd name="connsiteY81" fmla="*/ 181672 h 121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2664" h="1213896">
                  <a:moveTo>
                    <a:pt x="258934" y="181672"/>
                  </a:moveTo>
                  <a:cubicBezTo>
                    <a:pt x="241503" y="187387"/>
                    <a:pt x="224263" y="194055"/>
                    <a:pt x="207213" y="202818"/>
                  </a:cubicBezTo>
                  <a:cubicBezTo>
                    <a:pt x="224644" y="197865"/>
                    <a:pt x="240646" y="202056"/>
                    <a:pt x="256743" y="206628"/>
                  </a:cubicBezTo>
                  <a:cubicBezTo>
                    <a:pt x="255219" y="226535"/>
                    <a:pt x="254362" y="247966"/>
                    <a:pt x="256171" y="271779"/>
                  </a:cubicBezTo>
                  <a:cubicBezTo>
                    <a:pt x="256362" y="273874"/>
                    <a:pt x="256552" y="275875"/>
                    <a:pt x="256743" y="277875"/>
                  </a:cubicBezTo>
                  <a:cubicBezTo>
                    <a:pt x="257410" y="284352"/>
                    <a:pt x="258172" y="290543"/>
                    <a:pt x="259124" y="296353"/>
                  </a:cubicBezTo>
                  <a:cubicBezTo>
                    <a:pt x="262934" y="319880"/>
                    <a:pt x="269316" y="338359"/>
                    <a:pt x="277222" y="354456"/>
                  </a:cubicBezTo>
                  <a:cubicBezTo>
                    <a:pt x="265601" y="365981"/>
                    <a:pt x="254743" y="378173"/>
                    <a:pt x="245884" y="392746"/>
                  </a:cubicBezTo>
                  <a:cubicBezTo>
                    <a:pt x="258838" y="386079"/>
                    <a:pt x="272364" y="377792"/>
                    <a:pt x="286366" y="371315"/>
                  </a:cubicBezTo>
                  <a:cubicBezTo>
                    <a:pt x="294176" y="384174"/>
                    <a:pt x="302939" y="396080"/>
                    <a:pt x="311797" y="408558"/>
                  </a:cubicBezTo>
                  <a:cubicBezTo>
                    <a:pt x="289604" y="428465"/>
                    <a:pt x="264649" y="446086"/>
                    <a:pt x="238741" y="461993"/>
                  </a:cubicBezTo>
                  <a:cubicBezTo>
                    <a:pt x="267982" y="452659"/>
                    <a:pt x="297129" y="441133"/>
                    <a:pt x="326085" y="429418"/>
                  </a:cubicBezTo>
                  <a:cubicBezTo>
                    <a:pt x="336658" y="445610"/>
                    <a:pt x="346945" y="464089"/>
                    <a:pt x="355898" y="487711"/>
                  </a:cubicBezTo>
                  <a:cubicBezTo>
                    <a:pt x="358184" y="493711"/>
                    <a:pt x="360375" y="499998"/>
                    <a:pt x="362470" y="506666"/>
                  </a:cubicBezTo>
                  <a:cubicBezTo>
                    <a:pt x="367042" y="521524"/>
                    <a:pt x="371233" y="538193"/>
                    <a:pt x="374567" y="557339"/>
                  </a:cubicBezTo>
                  <a:cubicBezTo>
                    <a:pt x="374567" y="557434"/>
                    <a:pt x="374567" y="557624"/>
                    <a:pt x="374662" y="557719"/>
                  </a:cubicBezTo>
                  <a:cubicBezTo>
                    <a:pt x="375615" y="562768"/>
                    <a:pt x="376377" y="567721"/>
                    <a:pt x="377044" y="572293"/>
                  </a:cubicBezTo>
                  <a:cubicBezTo>
                    <a:pt x="383806" y="619060"/>
                    <a:pt x="379901" y="644778"/>
                    <a:pt x="380187" y="677163"/>
                  </a:cubicBezTo>
                  <a:cubicBezTo>
                    <a:pt x="362661" y="682783"/>
                    <a:pt x="345040" y="689355"/>
                    <a:pt x="327609" y="698309"/>
                  </a:cubicBezTo>
                  <a:cubicBezTo>
                    <a:pt x="345040" y="702214"/>
                    <a:pt x="363328" y="703643"/>
                    <a:pt x="381711" y="704595"/>
                  </a:cubicBezTo>
                  <a:cubicBezTo>
                    <a:pt x="383330" y="721645"/>
                    <a:pt x="386664" y="741457"/>
                    <a:pt x="393141" y="766603"/>
                  </a:cubicBezTo>
                  <a:cubicBezTo>
                    <a:pt x="393903" y="769651"/>
                    <a:pt x="394760" y="772699"/>
                    <a:pt x="395617" y="775747"/>
                  </a:cubicBezTo>
                  <a:cubicBezTo>
                    <a:pt x="397141" y="780985"/>
                    <a:pt x="398761" y="786319"/>
                    <a:pt x="400570" y="791653"/>
                  </a:cubicBezTo>
                  <a:cubicBezTo>
                    <a:pt x="405619" y="807084"/>
                    <a:pt x="411429" y="822991"/>
                    <a:pt x="417144" y="838993"/>
                  </a:cubicBezTo>
                  <a:cubicBezTo>
                    <a:pt x="403523" y="844993"/>
                    <a:pt x="389807" y="850709"/>
                    <a:pt x="375996" y="855376"/>
                  </a:cubicBezTo>
                  <a:cubicBezTo>
                    <a:pt x="390379" y="851089"/>
                    <a:pt x="404857" y="848994"/>
                    <a:pt x="419716" y="846232"/>
                  </a:cubicBezTo>
                  <a:cubicBezTo>
                    <a:pt x="422478" y="854138"/>
                    <a:pt x="425240" y="862043"/>
                    <a:pt x="427717" y="869949"/>
                  </a:cubicBezTo>
                  <a:cubicBezTo>
                    <a:pt x="406190" y="880426"/>
                    <a:pt x="385711" y="892618"/>
                    <a:pt x="362566" y="900048"/>
                  </a:cubicBezTo>
                  <a:cubicBezTo>
                    <a:pt x="386854" y="902048"/>
                    <a:pt x="409905" y="891856"/>
                    <a:pt x="433908" y="891094"/>
                  </a:cubicBezTo>
                  <a:cubicBezTo>
                    <a:pt x="440671" y="916526"/>
                    <a:pt x="444576" y="941768"/>
                    <a:pt x="441718" y="965866"/>
                  </a:cubicBezTo>
                  <a:cubicBezTo>
                    <a:pt x="436099" y="1013967"/>
                    <a:pt x="410095" y="1048924"/>
                    <a:pt x="378187" y="1083785"/>
                  </a:cubicBezTo>
                  <a:cubicBezTo>
                    <a:pt x="366471" y="1096644"/>
                    <a:pt x="355803" y="1113980"/>
                    <a:pt x="351707" y="1132077"/>
                  </a:cubicBezTo>
                  <a:cubicBezTo>
                    <a:pt x="349421" y="1142173"/>
                    <a:pt x="349135" y="1152556"/>
                    <a:pt x="351802" y="1162652"/>
                  </a:cubicBezTo>
                  <a:cubicBezTo>
                    <a:pt x="354660" y="1173320"/>
                    <a:pt x="363613" y="1183226"/>
                    <a:pt x="374281" y="1191037"/>
                  </a:cubicBezTo>
                  <a:cubicBezTo>
                    <a:pt x="367042" y="1198371"/>
                    <a:pt x="360184" y="1205991"/>
                    <a:pt x="353707" y="1213897"/>
                  </a:cubicBezTo>
                  <a:cubicBezTo>
                    <a:pt x="347230" y="1207706"/>
                    <a:pt x="341515" y="1200657"/>
                    <a:pt x="336658" y="1193037"/>
                  </a:cubicBezTo>
                  <a:cubicBezTo>
                    <a:pt x="324751" y="1174082"/>
                    <a:pt x="319608" y="1155223"/>
                    <a:pt x="303511" y="1139030"/>
                  </a:cubicBezTo>
                  <a:cubicBezTo>
                    <a:pt x="303130" y="1138554"/>
                    <a:pt x="302653" y="1138173"/>
                    <a:pt x="302177" y="1137697"/>
                  </a:cubicBezTo>
                  <a:cubicBezTo>
                    <a:pt x="272078" y="1108836"/>
                    <a:pt x="256743" y="1111217"/>
                    <a:pt x="218833" y="1081309"/>
                  </a:cubicBezTo>
                  <a:cubicBezTo>
                    <a:pt x="223786" y="1061497"/>
                    <a:pt x="229597" y="1042161"/>
                    <a:pt x="247980" y="1028064"/>
                  </a:cubicBezTo>
                  <a:cubicBezTo>
                    <a:pt x="230359" y="1037208"/>
                    <a:pt x="214928" y="1050734"/>
                    <a:pt x="199593" y="1064164"/>
                  </a:cubicBezTo>
                  <a:cubicBezTo>
                    <a:pt x="191020" y="1055496"/>
                    <a:pt x="183686" y="1046733"/>
                    <a:pt x="177209" y="1037875"/>
                  </a:cubicBezTo>
                  <a:lnTo>
                    <a:pt x="176638" y="1037113"/>
                  </a:lnTo>
                  <a:cubicBezTo>
                    <a:pt x="172828" y="1031969"/>
                    <a:pt x="169494" y="1026731"/>
                    <a:pt x="166255" y="1021682"/>
                  </a:cubicBezTo>
                  <a:cubicBezTo>
                    <a:pt x="163112" y="1016634"/>
                    <a:pt x="160159" y="1011681"/>
                    <a:pt x="157302" y="1006823"/>
                  </a:cubicBezTo>
                  <a:lnTo>
                    <a:pt x="156921" y="1006156"/>
                  </a:lnTo>
                  <a:cubicBezTo>
                    <a:pt x="154444" y="1001775"/>
                    <a:pt x="152063" y="997489"/>
                    <a:pt x="149777" y="993393"/>
                  </a:cubicBezTo>
                  <a:cubicBezTo>
                    <a:pt x="148920" y="991869"/>
                    <a:pt x="148063" y="990250"/>
                    <a:pt x="147110" y="988535"/>
                  </a:cubicBezTo>
                  <a:lnTo>
                    <a:pt x="145205" y="985011"/>
                  </a:lnTo>
                  <a:cubicBezTo>
                    <a:pt x="135204" y="966342"/>
                    <a:pt x="120535" y="935862"/>
                    <a:pt x="112820" y="895952"/>
                  </a:cubicBezTo>
                  <a:cubicBezTo>
                    <a:pt x="106819" y="864996"/>
                    <a:pt x="109105" y="849565"/>
                    <a:pt x="111201" y="822324"/>
                  </a:cubicBezTo>
                  <a:cubicBezTo>
                    <a:pt x="135394" y="812799"/>
                    <a:pt x="160445" y="804131"/>
                    <a:pt x="182638" y="792701"/>
                  </a:cubicBezTo>
                  <a:cubicBezTo>
                    <a:pt x="158254" y="794987"/>
                    <a:pt x="135490" y="800512"/>
                    <a:pt x="112439" y="802322"/>
                  </a:cubicBezTo>
                  <a:cubicBezTo>
                    <a:pt x="113106" y="789558"/>
                    <a:pt x="113487" y="774223"/>
                    <a:pt x="113106" y="754887"/>
                  </a:cubicBezTo>
                  <a:cubicBezTo>
                    <a:pt x="133680" y="747076"/>
                    <a:pt x="154921" y="740123"/>
                    <a:pt x="172732" y="728884"/>
                  </a:cubicBezTo>
                  <a:cubicBezTo>
                    <a:pt x="153397" y="725645"/>
                    <a:pt x="132823" y="725931"/>
                    <a:pt x="112344" y="728122"/>
                  </a:cubicBezTo>
                  <a:cubicBezTo>
                    <a:pt x="111201" y="693927"/>
                    <a:pt x="109105" y="668114"/>
                    <a:pt x="100533" y="636396"/>
                  </a:cubicBezTo>
                  <a:cubicBezTo>
                    <a:pt x="96723" y="622394"/>
                    <a:pt x="92437" y="610202"/>
                    <a:pt x="87198" y="597534"/>
                  </a:cubicBezTo>
                  <a:cubicBezTo>
                    <a:pt x="84626" y="591343"/>
                    <a:pt x="81769" y="585056"/>
                    <a:pt x="78625" y="578293"/>
                  </a:cubicBezTo>
                  <a:cubicBezTo>
                    <a:pt x="73672" y="567816"/>
                    <a:pt x="68053" y="556195"/>
                    <a:pt x="61290" y="542575"/>
                  </a:cubicBezTo>
                  <a:cubicBezTo>
                    <a:pt x="59480" y="538765"/>
                    <a:pt x="57670" y="535241"/>
                    <a:pt x="55861" y="531716"/>
                  </a:cubicBezTo>
                  <a:cubicBezTo>
                    <a:pt x="66433" y="519429"/>
                    <a:pt x="76530" y="506666"/>
                    <a:pt x="89008" y="496283"/>
                  </a:cubicBezTo>
                  <a:lnTo>
                    <a:pt x="48431" y="517143"/>
                  </a:lnTo>
                  <a:cubicBezTo>
                    <a:pt x="43669" y="507904"/>
                    <a:pt x="39287" y="499712"/>
                    <a:pt x="35382" y="492187"/>
                  </a:cubicBezTo>
                  <a:cubicBezTo>
                    <a:pt x="51098" y="479805"/>
                    <a:pt x="67767" y="467613"/>
                    <a:pt x="83293" y="453325"/>
                  </a:cubicBezTo>
                  <a:cubicBezTo>
                    <a:pt x="65100" y="460279"/>
                    <a:pt x="47764" y="472090"/>
                    <a:pt x="29476" y="480662"/>
                  </a:cubicBezTo>
                  <a:cubicBezTo>
                    <a:pt x="20809" y="463327"/>
                    <a:pt x="14046" y="447515"/>
                    <a:pt x="7759" y="424750"/>
                  </a:cubicBezTo>
                  <a:cubicBezTo>
                    <a:pt x="3949" y="411320"/>
                    <a:pt x="520" y="395414"/>
                    <a:pt x="44" y="374839"/>
                  </a:cubicBezTo>
                  <a:cubicBezTo>
                    <a:pt x="-1099" y="323690"/>
                    <a:pt x="20237" y="287781"/>
                    <a:pt x="34144" y="258825"/>
                  </a:cubicBezTo>
                  <a:cubicBezTo>
                    <a:pt x="42811" y="240823"/>
                    <a:pt x="49288" y="224154"/>
                    <a:pt x="54241" y="208533"/>
                  </a:cubicBezTo>
                  <a:cubicBezTo>
                    <a:pt x="56527" y="201389"/>
                    <a:pt x="58528" y="194531"/>
                    <a:pt x="60242" y="187864"/>
                  </a:cubicBezTo>
                  <a:cubicBezTo>
                    <a:pt x="65671" y="166718"/>
                    <a:pt x="68624" y="147763"/>
                    <a:pt x="70910" y="130523"/>
                  </a:cubicBezTo>
                  <a:cubicBezTo>
                    <a:pt x="83674" y="128999"/>
                    <a:pt x="96532" y="127666"/>
                    <a:pt x="109582" y="128142"/>
                  </a:cubicBezTo>
                  <a:cubicBezTo>
                    <a:pt x="96913" y="127570"/>
                    <a:pt x="84531" y="123951"/>
                    <a:pt x="72244" y="120617"/>
                  </a:cubicBezTo>
                  <a:cubicBezTo>
                    <a:pt x="77673" y="79088"/>
                    <a:pt x="81769" y="48322"/>
                    <a:pt x="115582" y="21748"/>
                  </a:cubicBezTo>
                  <a:cubicBezTo>
                    <a:pt x="119107" y="18985"/>
                    <a:pt x="124917" y="14509"/>
                    <a:pt x="132346" y="10318"/>
                  </a:cubicBezTo>
                  <a:cubicBezTo>
                    <a:pt x="143395" y="4126"/>
                    <a:pt x="158064" y="-1398"/>
                    <a:pt x="174352" y="316"/>
                  </a:cubicBezTo>
                  <a:cubicBezTo>
                    <a:pt x="175018" y="412"/>
                    <a:pt x="175685" y="412"/>
                    <a:pt x="176352" y="507"/>
                  </a:cubicBezTo>
                  <a:cubicBezTo>
                    <a:pt x="198355" y="3555"/>
                    <a:pt x="214642" y="18985"/>
                    <a:pt x="225310" y="32701"/>
                  </a:cubicBezTo>
                  <a:cubicBezTo>
                    <a:pt x="228454" y="36797"/>
                    <a:pt x="231121" y="40607"/>
                    <a:pt x="233311" y="44036"/>
                  </a:cubicBezTo>
                  <a:cubicBezTo>
                    <a:pt x="235788" y="47941"/>
                    <a:pt x="237598" y="51085"/>
                    <a:pt x="238836" y="53085"/>
                  </a:cubicBezTo>
                  <a:cubicBezTo>
                    <a:pt x="265601" y="98138"/>
                    <a:pt x="262934" y="136905"/>
                    <a:pt x="258934" y="181672"/>
                  </a:cubicBezTo>
                  <a:close/>
                </a:path>
              </a:pathLst>
            </a:custGeom>
            <a:solidFill>
              <a:srgbClr val="0DFFD8"/>
            </a:solidFill>
            <a:ln w="9525" cap="flat">
              <a:noFill/>
              <a:prstDash val="solid"/>
              <a:miter/>
            </a:ln>
          </p:spPr>
          <p:txBody>
            <a:bodyPr rtlCol="0" anchor="ctr"/>
            <a:lstStyle/>
            <a:p>
              <a:endParaRPr lang="es-HN"/>
            </a:p>
          </p:txBody>
        </p:sp>
        <p:grpSp>
          <p:nvGrpSpPr>
            <p:cNvPr id="56" name="Gráfico 2">
              <a:extLst>
                <a:ext uri="{FF2B5EF4-FFF2-40B4-BE49-F238E27FC236}">
                  <a16:creationId xmlns:a16="http://schemas.microsoft.com/office/drawing/2014/main" id="{BF5E57A7-067F-4004-8B1A-144D4CF98957}"/>
                </a:ext>
              </a:extLst>
            </p:cNvPr>
            <p:cNvGrpSpPr/>
            <p:nvPr/>
          </p:nvGrpSpPr>
          <p:grpSpPr>
            <a:xfrm>
              <a:off x="942575" y="4149878"/>
              <a:ext cx="346329" cy="1234630"/>
              <a:chOff x="942575" y="4149878"/>
              <a:chExt cx="346329" cy="1234630"/>
            </a:xfrm>
            <a:solidFill>
              <a:srgbClr val="00A89C"/>
            </a:solidFill>
          </p:grpSpPr>
          <p:sp>
            <p:nvSpPr>
              <p:cNvPr id="57" name="Forma libre: forma 56">
                <a:extLst>
                  <a:ext uri="{FF2B5EF4-FFF2-40B4-BE49-F238E27FC236}">
                    <a16:creationId xmlns:a16="http://schemas.microsoft.com/office/drawing/2014/main" id="{6CE8BBAB-D26B-4188-8FF1-18067A5B6C63}"/>
                  </a:ext>
                </a:extLst>
              </p:cNvPr>
              <p:cNvSpPr/>
              <p:nvPr/>
            </p:nvSpPr>
            <p:spPr>
              <a:xfrm>
                <a:off x="978478" y="4149878"/>
                <a:ext cx="308045" cy="1234630"/>
              </a:xfrm>
              <a:custGeom>
                <a:avLst/>
                <a:gdLst>
                  <a:gd name="connsiteX0" fmla="*/ 42203 w 308045"/>
                  <a:gd name="connsiteY0" fmla="*/ 10382 h 1234630"/>
                  <a:gd name="connsiteX1" fmla="*/ 25534 w 308045"/>
                  <a:gd name="connsiteY1" fmla="*/ 206311 h 1234630"/>
                  <a:gd name="connsiteX2" fmla="*/ 579 w 308045"/>
                  <a:gd name="connsiteY2" fmla="*/ 340328 h 1234630"/>
                  <a:gd name="connsiteX3" fmla="*/ 54966 w 308045"/>
                  <a:gd name="connsiteY3" fmla="*/ 470821 h 1234630"/>
                  <a:gd name="connsiteX4" fmla="*/ 125832 w 308045"/>
                  <a:gd name="connsiteY4" fmla="*/ 594360 h 1234630"/>
                  <a:gd name="connsiteX5" fmla="*/ 135929 w 308045"/>
                  <a:gd name="connsiteY5" fmla="*/ 730948 h 1234630"/>
                  <a:gd name="connsiteX6" fmla="*/ 136405 w 308045"/>
                  <a:gd name="connsiteY6" fmla="*/ 865155 h 1234630"/>
                  <a:gd name="connsiteX7" fmla="*/ 163932 w 308045"/>
                  <a:gd name="connsiteY7" fmla="*/ 931926 h 1234630"/>
                  <a:gd name="connsiteX8" fmla="*/ 180411 w 308045"/>
                  <a:gd name="connsiteY8" fmla="*/ 999649 h 1234630"/>
                  <a:gd name="connsiteX9" fmla="*/ 190031 w 308045"/>
                  <a:gd name="connsiteY9" fmla="*/ 1080230 h 1234630"/>
                  <a:gd name="connsiteX10" fmla="*/ 213367 w 308045"/>
                  <a:gd name="connsiteY10" fmla="*/ 1138999 h 1234630"/>
                  <a:gd name="connsiteX11" fmla="*/ 224035 w 308045"/>
                  <a:gd name="connsiteY11" fmla="*/ 1159192 h 1234630"/>
                  <a:gd name="connsiteX12" fmla="*/ 281090 w 308045"/>
                  <a:gd name="connsiteY12" fmla="*/ 1234630 h 1234630"/>
                  <a:gd name="connsiteX13" fmla="*/ 308046 w 308045"/>
                  <a:gd name="connsiteY13" fmla="*/ 1200150 h 1234630"/>
                  <a:gd name="connsiteX14" fmla="*/ 261564 w 308045"/>
                  <a:gd name="connsiteY14" fmla="*/ 1132237 h 1234630"/>
                  <a:gd name="connsiteX15" fmla="*/ 258325 w 308045"/>
                  <a:gd name="connsiteY15" fmla="*/ 1126045 h 1234630"/>
                  <a:gd name="connsiteX16" fmla="*/ 231274 w 308045"/>
                  <a:gd name="connsiteY16" fmla="*/ 1057656 h 1234630"/>
                  <a:gd name="connsiteX17" fmla="*/ 224321 w 308045"/>
                  <a:gd name="connsiteY17" fmla="*/ 990505 h 1234630"/>
                  <a:gd name="connsiteX18" fmla="*/ 207462 w 308045"/>
                  <a:gd name="connsiteY18" fmla="*/ 921448 h 1234630"/>
                  <a:gd name="connsiteX19" fmla="*/ 179934 w 308045"/>
                  <a:gd name="connsiteY19" fmla="*/ 858393 h 1234630"/>
                  <a:gd name="connsiteX20" fmla="*/ 178220 w 308045"/>
                  <a:gd name="connsiteY20" fmla="*/ 730758 h 1234630"/>
                  <a:gd name="connsiteX21" fmla="*/ 110592 w 308045"/>
                  <a:gd name="connsiteY21" fmla="*/ 475012 h 1234630"/>
                  <a:gd name="connsiteX22" fmla="*/ 45060 w 308045"/>
                  <a:gd name="connsiteY22" fmla="*/ 353949 h 1234630"/>
                  <a:gd name="connsiteX23" fmla="*/ 64587 w 308045"/>
                  <a:gd name="connsiteY23" fmla="*/ 224028 h 1234630"/>
                  <a:gd name="connsiteX24" fmla="*/ 84303 w 308045"/>
                  <a:gd name="connsiteY24" fmla="*/ 286 h 1234630"/>
                  <a:gd name="connsiteX25" fmla="*/ 42203 w 308045"/>
                  <a:gd name="connsiteY25" fmla="*/ 10382 h 1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045" h="1234630">
                    <a:moveTo>
                      <a:pt x="42203" y="10382"/>
                    </a:moveTo>
                    <a:cubicBezTo>
                      <a:pt x="50585" y="75914"/>
                      <a:pt x="45251" y="142684"/>
                      <a:pt x="25534" y="206311"/>
                    </a:cubicBezTo>
                    <a:cubicBezTo>
                      <a:pt x="11723" y="250793"/>
                      <a:pt x="-3136" y="292989"/>
                      <a:pt x="579" y="340328"/>
                    </a:cubicBezTo>
                    <a:cubicBezTo>
                      <a:pt x="4579" y="389763"/>
                      <a:pt x="26106" y="431387"/>
                      <a:pt x="54966" y="470821"/>
                    </a:cubicBezTo>
                    <a:cubicBezTo>
                      <a:pt x="83541" y="509873"/>
                      <a:pt x="111450" y="547402"/>
                      <a:pt x="125832" y="594360"/>
                    </a:cubicBezTo>
                    <a:cubicBezTo>
                      <a:pt x="139548" y="639318"/>
                      <a:pt x="141549" y="684562"/>
                      <a:pt x="135929" y="730948"/>
                    </a:cubicBezTo>
                    <a:cubicBezTo>
                      <a:pt x="130595" y="775525"/>
                      <a:pt x="122689" y="821150"/>
                      <a:pt x="136405" y="865155"/>
                    </a:cubicBezTo>
                    <a:cubicBezTo>
                      <a:pt x="143644" y="888206"/>
                      <a:pt x="154503" y="909733"/>
                      <a:pt x="163932" y="931926"/>
                    </a:cubicBezTo>
                    <a:cubicBezTo>
                      <a:pt x="173362" y="953833"/>
                      <a:pt x="178506" y="975931"/>
                      <a:pt x="180411" y="999649"/>
                    </a:cubicBezTo>
                    <a:cubicBezTo>
                      <a:pt x="182601" y="1026700"/>
                      <a:pt x="182792" y="1053941"/>
                      <a:pt x="190031" y="1080230"/>
                    </a:cubicBezTo>
                    <a:cubicBezTo>
                      <a:pt x="195555" y="1100614"/>
                      <a:pt x="203842" y="1120140"/>
                      <a:pt x="213367" y="1138999"/>
                    </a:cubicBezTo>
                    <a:cubicBezTo>
                      <a:pt x="216796" y="1145762"/>
                      <a:pt x="220320" y="1152525"/>
                      <a:pt x="224035" y="1159192"/>
                    </a:cubicBezTo>
                    <a:cubicBezTo>
                      <a:pt x="239085" y="1186339"/>
                      <a:pt x="255753" y="1217009"/>
                      <a:pt x="281090" y="1234630"/>
                    </a:cubicBezTo>
                    <a:cubicBezTo>
                      <a:pt x="289948" y="1223010"/>
                      <a:pt x="298902" y="1211485"/>
                      <a:pt x="308046" y="1200150"/>
                    </a:cubicBezTo>
                    <a:cubicBezTo>
                      <a:pt x="286805" y="1183767"/>
                      <a:pt x="273470" y="1155573"/>
                      <a:pt x="261564" y="1132237"/>
                    </a:cubicBezTo>
                    <a:cubicBezTo>
                      <a:pt x="260516" y="1130141"/>
                      <a:pt x="259373" y="1128046"/>
                      <a:pt x="258325" y="1126045"/>
                    </a:cubicBezTo>
                    <a:cubicBezTo>
                      <a:pt x="246800" y="1104233"/>
                      <a:pt x="236227" y="1081945"/>
                      <a:pt x="231274" y="1057656"/>
                    </a:cubicBezTo>
                    <a:cubicBezTo>
                      <a:pt x="226702" y="1035558"/>
                      <a:pt x="226416" y="1012888"/>
                      <a:pt x="224321" y="990505"/>
                    </a:cubicBezTo>
                    <a:cubicBezTo>
                      <a:pt x="222130" y="966406"/>
                      <a:pt x="216510" y="943927"/>
                      <a:pt x="207462" y="921448"/>
                    </a:cubicBezTo>
                    <a:cubicBezTo>
                      <a:pt x="198794" y="900208"/>
                      <a:pt x="187554" y="880110"/>
                      <a:pt x="179934" y="858393"/>
                    </a:cubicBezTo>
                    <a:cubicBezTo>
                      <a:pt x="165361" y="816578"/>
                      <a:pt x="173172" y="773525"/>
                      <a:pt x="178220" y="730758"/>
                    </a:cubicBezTo>
                    <a:cubicBezTo>
                      <a:pt x="189174" y="637889"/>
                      <a:pt x="165456" y="550450"/>
                      <a:pt x="110592" y="475012"/>
                    </a:cubicBezTo>
                    <a:cubicBezTo>
                      <a:pt x="82970" y="437102"/>
                      <a:pt x="53633" y="401479"/>
                      <a:pt x="45060" y="353949"/>
                    </a:cubicBezTo>
                    <a:cubicBezTo>
                      <a:pt x="36678" y="308134"/>
                      <a:pt x="50871" y="267176"/>
                      <a:pt x="64587" y="224028"/>
                    </a:cubicBezTo>
                    <a:cubicBezTo>
                      <a:pt x="87637" y="151828"/>
                      <a:pt x="94305" y="75057"/>
                      <a:pt x="84303" y="286"/>
                    </a:cubicBezTo>
                    <a:cubicBezTo>
                      <a:pt x="67920" y="-1334"/>
                      <a:pt x="53252" y="4191"/>
                      <a:pt x="42203" y="10382"/>
                    </a:cubicBezTo>
                    <a:close/>
                  </a:path>
                </a:pathLst>
              </a:custGeom>
              <a:solidFill>
                <a:srgbClr val="00A89C"/>
              </a:solidFill>
              <a:ln w="9525" cap="flat">
                <a:noFill/>
                <a:prstDash val="solid"/>
                <a:miter/>
              </a:ln>
            </p:spPr>
            <p:txBody>
              <a:bodyPr rtlCol="0" anchor="ctr"/>
              <a:lstStyle/>
              <a:p>
                <a:endParaRPr lang="es-HN"/>
              </a:p>
            </p:txBody>
          </p:sp>
          <p:sp>
            <p:nvSpPr>
              <p:cNvPr id="58" name="Forma libre: forma 57">
                <a:extLst>
                  <a:ext uri="{FF2B5EF4-FFF2-40B4-BE49-F238E27FC236}">
                    <a16:creationId xmlns:a16="http://schemas.microsoft.com/office/drawing/2014/main" id="{D949520D-0DC1-4661-8CF1-491D3F445219}"/>
                  </a:ext>
                </a:extLst>
              </p:cNvPr>
              <p:cNvSpPr/>
              <p:nvPr/>
            </p:nvSpPr>
            <p:spPr>
              <a:xfrm>
                <a:off x="1134013" y="4707281"/>
                <a:ext cx="131364" cy="85116"/>
              </a:xfrm>
              <a:custGeom>
                <a:avLst/>
                <a:gdLst>
                  <a:gd name="connsiteX0" fmla="*/ 128888 w 131364"/>
                  <a:gd name="connsiteY0" fmla="*/ 0 h 85116"/>
                  <a:gd name="connsiteX1" fmla="*/ 128983 w 131364"/>
                  <a:gd name="connsiteY1" fmla="*/ 381 h 85116"/>
                  <a:gd name="connsiteX2" fmla="*/ 131364 w 131364"/>
                  <a:gd name="connsiteY2" fmla="*/ 14954 h 85116"/>
                  <a:gd name="connsiteX3" fmla="*/ 104790 w 131364"/>
                  <a:gd name="connsiteY3" fmla="*/ 22003 h 85116"/>
                  <a:gd name="connsiteX4" fmla="*/ 9540 w 131364"/>
                  <a:gd name="connsiteY4" fmla="*/ 83534 h 85116"/>
                  <a:gd name="connsiteX5" fmla="*/ 1062 w 131364"/>
                  <a:gd name="connsiteY5" fmla="*/ 76391 h 85116"/>
                  <a:gd name="connsiteX6" fmla="*/ 85835 w 131364"/>
                  <a:gd name="connsiteY6" fmla="*/ 14573 h 85116"/>
                  <a:gd name="connsiteX7" fmla="*/ 128888 w 131364"/>
                  <a:gd name="connsiteY7" fmla="*/ 0 h 8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64" h="85116">
                    <a:moveTo>
                      <a:pt x="128888" y="0"/>
                    </a:moveTo>
                    <a:cubicBezTo>
                      <a:pt x="128888" y="95"/>
                      <a:pt x="128888" y="286"/>
                      <a:pt x="128983" y="381"/>
                    </a:cubicBezTo>
                    <a:cubicBezTo>
                      <a:pt x="129936" y="5429"/>
                      <a:pt x="130698" y="10382"/>
                      <a:pt x="131364" y="14954"/>
                    </a:cubicBezTo>
                    <a:cubicBezTo>
                      <a:pt x="122506" y="17431"/>
                      <a:pt x="113553" y="19336"/>
                      <a:pt x="104790" y="22003"/>
                    </a:cubicBezTo>
                    <a:cubicBezTo>
                      <a:pt x="67547" y="33052"/>
                      <a:pt x="35162" y="54293"/>
                      <a:pt x="9540" y="83534"/>
                    </a:cubicBezTo>
                    <a:cubicBezTo>
                      <a:pt x="5349" y="88297"/>
                      <a:pt x="-2938" y="81248"/>
                      <a:pt x="1062" y="76391"/>
                    </a:cubicBezTo>
                    <a:cubicBezTo>
                      <a:pt x="23637" y="48673"/>
                      <a:pt x="52212" y="27146"/>
                      <a:pt x="85835" y="14573"/>
                    </a:cubicBezTo>
                    <a:cubicBezTo>
                      <a:pt x="100027" y="9239"/>
                      <a:pt x="114791" y="5620"/>
                      <a:pt x="128888" y="0"/>
                    </a:cubicBezTo>
                    <a:close/>
                  </a:path>
                </a:pathLst>
              </a:custGeom>
              <a:solidFill>
                <a:srgbClr val="00A89C"/>
              </a:solidFill>
              <a:ln w="9525" cap="flat">
                <a:noFill/>
                <a:prstDash val="solid"/>
                <a:miter/>
              </a:ln>
            </p:spPr>
            <p:txBody>
              <a:bodyPr rtlCol="0" anchor="ctr"/>
              <a:lstStyle/>
              <a:p>
                <a:endParaRPr lang="es-HN"/>
              </a:p>
            </p:txBody>
          </p:sp>
          <p:sp>
            <p:nvSpPr>
              <p:cNvPr id="59" name="Forma libre: forma 58">
                <a:extLst>
                  <a:ext uri="{FF2B5EF4-FFF2-40B4-BE49-F238E27FC236}">
                    <a16:creationId xmlns:a16="http://schemas.microsoft.com/office/drawing/2014/main" id="{62ACF75D-93BD-4D12-B7F0-E3ADB4980911}"/>
                  </a:ext>
                </a:extLst>
              </p:cNvPr>
              <p:cNvSpPr/>
              <p:nvPr/>
            </p:nvSpPr>
            <p:spPr>
              <a:xfrm>
                <a:off x="966960" y="4705191"/>
                <a:ext cx="151651" cy="42380"/>
              </a:xfrm>
              <a:custGeom>
                <a:avLst/>
                <a:gdLst>
                  <a:gd name="connsiteX0" fmla="*/ 146209 w 151651"/>
                  <a:gd name="connsiteY0" fmla="*/ 24092 h 42380"/>
                  <a:gd name="connsiteX1" fmla="*/ 111157 w 151651"/>
                  <a:gd name="connsiteY1" fmla="*/ 15043 h 42380"/>
                  <a:gd name="connsiteX2" fmla="*/ 74962 w 151651"/>
                  <a:gd name="connsiteY2" fmla="*/ 20092 h 42380"/>
                  <a:gd name="connsiteX3" fmla="*/ 8572 w 151651"/>
                  <a:gd name="connsiteY3" fmla="*/ 42380 h 42380"/>
                  <a:gd name="connsiteX4" fmla="*/ 0 w 151651"/>
                  <a:gd name="connsiteY4" fmla="*/ 23140 h 42380"/>
                  <a:gd name="connsiteX5" fmla="*/ 78581 w 151651"/>
                  <a:gd name="connsiteY5" fmla="*/ 2280 h 42380"/>
                  <a:gd name="connsiteX6" fmla="*/ 150685 w 151651"/>
                  <a:gd name="connsiteY6" fmla="*/ 17044 h 42380"/>
                  <a:gd name="connsiteX7" fmla="*/ 146209 w 151651"/>
                  <a:gd name="connsiteY7" fmla="*/ 24092 h 4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651" h="42380">
                    <a:moveTo>
                      <a:pt x="146209" y="24092"/>
                    </a:moveTo>
                    <a:cubicBezTo>
                      <a:pt x="134493" y="19711"/>
                      <a:pt x="123825" y="15234"/>
                      <a:pt x="111157" y="15043"/>
                    </a:cubicBezTo>
                    <a:cubicBezTo>
                      <a:pt x="98965" y="14853"/>
                      <a:pt x="86773" y="17425"/>
                      <a:pt x="74962" y="20092"/>
                    </a:cubicBezTo>
                    <a:cubicBezTo>
                      <a:pt x="51340" y="25330"/>
                      <a:pt x="30099" y="32950"/>
                      <a:pt x="8572" y="42380"/>
                    </a:cubicBezTo>
                    <a:cubicBezTo>
                      <a:pt x="6001" y="36189"/>
                      <a:pt x="3143" y="29902"/>
                      <a:pt x="0" y="23140"/>
                    </a:cubicBezTo>
                    <a:cubicBezTo>
                      <a:pt x="23908" y="10757"/>
                      <a:pt x="52959" y="5995"/>
                      <a:pt x="78581" y="2280"/>
                    </a:cubicBezTo>
                    <a:cubicBezTo>
                      <a:pt x="101537" y="-1054"/>
                      <a:pt x="134684" y="-3721"/>
                      <a:pt x="150685" y="17044"/>
                    </a:cubicBezTo>
                    <a:cubicBezTo>
                      <a:pt x="153162" y="20187"/>
                      <a:pt x="150590" y="25711"/>
                      <a:pt x="146209" y="24092"/>
                    </a:cubicBezTo>
                    <a:close/>
                  </a:path>
                </a:pathLst>
              </a:custGeom>
              <a:solidFill>
                <a:srgbClr val="00A89C"/>
              </a:solidFill>
              <a:ln w="9525" cap="flat">
                <a:noFill/>
                <a:prstDash val="solid"/>
                <a:miter/>
              </a:ln>
            </p:spPr>
            <p:txBody>
              <a:bodyPr rtlCol="0" anchor="ctr"/>
              <a:lstStyle/>
              <a:p>
                <a:endParaRPr lang="es-HN"/>
              </a:p>
            </p:txBody>
          </p:sp>
          <p:sp>
            <p:nvSpPr>
              <p:cNvPr id="60" name="Forma libre: forma 59">
                <a:extLst>
                  <a:ext uri="{FF2B5EF4-FFF2-40B4-BE49-F238E27FC236}">
                    <a16:creationId xmlns:a16="http://schemas.microsoft.com/office/drawing/2014/main" id="{999D0B69-69C8-47AB-8241-6EAD78F1DDDE}"/>
                  </a:ext>
                </a:extLst>
              </p:cNvPr>
              <p:cNvSpPr/>
              <p:nvPr/>
            </p:nvSpPr>
            <p:spPr>
              <a:xfrm>
                <a:off x="1004689" y="4427722"/>
                <a:ext cx="142578" cy="81966"/>
              </a:xfrm>
              <a:custGeom>
                <a:avLst/>
                <a:gdLst>
                  <a:gd name="connsiteX0" fmla="*/ 140102 w 142578"/>
                  <a:gd name="connsiteY0" fmla="*/ 0 h 81966"/>
                  <a:gd name="connsiteX1" fmla="*/ 122766 w 142578"/>
                  <a:gd name="connsiteY1" fmla="*/ 4667 h 81966"/>
                  <a:gd name="connsiteX2" fmla="*/ 72760 w 142578"/>
                  <a:gd name="connsiteY2" fmla="*/ 17717 h 81966"/>
                  <a:gd name="connsiteX3" fmla="*/ 30564 w 142578"/>
                  <a:gd name="connsiteY3" fmla="*/ 41053 h 81966"/>
                  <a:gd name="connsiteX4" fmla="*/ 84 w 142578"/>
                  <a:gd name="connsiteY4" fmla="*/ 75438 h 81966"/>
                  <a:gd name="connsiteX5" fmla="*/ 5799 w 142578"/>
                  <a:gd name="connsiteY5" fmla="*/ 81725 h 81966"/>
                  <a:gd name="connsiteX6" fmla="*/ 42756 w 142578"/>
                  <a:gd name="connsiteY6" fmla="*/ 53912 h 81966"/>
                  <a:gd name="connsiteX7" fmla="*/ 90858 w 142578"/>
                  <a:gd name="connsiteY7" fmla="*/ 30290 h 81966"/>
                  <a:gd name="connsiteX8" fmla="*/ 139340 w 142578"/>
                  <a:gd name="connsiteY8" fmla="*/ 19431 h 81966"/>
                  <a:gd name="connsiteX9" fmla="*/ 142578 w 142578"/>
                  <a:gd name="connsiteY9" fmla="*/ 18574 h 81966"/>
                  <a:gd name="connsiteX10" fmla="*/ 140102 w 142578"/>
                  <a:gd name="connsiteY10" fmla="*/ 0 h 8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578" h="81966">
                    <a:moveTo>
                      <a:pt x="140102" y="0"/>
                    </a:moveTo>
                    <a:cubicBezTo>
                      <a:pt x="134482" y="1905"/>
                      <a:pt x="128672" y="3334"/>
                      <a:pt x="122766" y="4667"/>
                    </a:cubicBezTo>
                    <a:cubicBezTo>
                      <a:pt x="105812" y="8287"/>
                      <a:pt x="89048" y="11430"/>
                      <a:pt x="72760" y="17717"/>
                    </a:cubicBezTo>
                    <a:cubicBezTo>
                      <a:pt x="57711" y="23527"/>
                      <a:pt x="43518" y="31433"/>
                      <a:pt x="30564" y="41053"/>
                    </a:cubicBezTo>
                    <a:cubicBezTo>
                      <a:pt x="19420" y="49435"/>
                      <a:pt x="2942" y="60960"/>
                      <a:pt x="84" y="75438"/>
                    </a:cubicBezTo>
                    <a:cubicBezTo>
                      <a:pt x="-487" y="78581"/>
                      <a:pt x="1894" y="83058"/>
                      <a:pt x="5799" y="81725"/>
                    </a:cubicBezTo>
                    <a:cubicBezTo>
                      <a:pt x="19992" y="76676"/>
                      <a:pt x="30374" y="62389"/>
                      <a:pt x="42756" y="53912"/>
                    </a:cubicBezTo>
                    <a:cubicBezTo>
                      <a:pt x="57520" y="43720"/>
                      <a:pt x="73713" y="35528"/>
                      <a:pt x="90858" y="30290"/>
                    </a:cubicBezTo>
                    <a:cubicBezTo>
                      <a:pt x="106764" y="25432"/>
                      <a:pt x="123338" y="23813"/>
                      <a:pt x="139340" y="19431"/>
                    </a:cubicBezTo>
                    <a:cubicBezTo>
                      <a:pt x="140388" y="19145"/>
                      <a:pt x="141435" y="18860"/>
                      <a:pt x="142578" y="18574"/>
                    </a:cubicBezTo>
                    <a:lnTo>
                      <a:pt x="140102" y="0"/>
                    </a:lnTo>
                    <a:close/>
                  </a:path>
                </a:pathLst>
              </a:custGeom>
              <a:solidFill>
                <a:srgbClr val="00A89C"/>
              </a:solidFill>
              <a:ln w="9525" cap="flat">
                <a:noFill/>
                <a:prstDash val="solid"/>
                <a:miter/>
              </a:ln>
            </p:spPr>
            <p:txBody>
              <a:bodyPr rtlCol="0" anchor="ctr"/>
              <a:lstStyle/>
              <a:p>
                <a:endParaRPr lang="es-HN"/>
              </a:p>
            </p:txBody>
          </p:sp>
          <p:sp>
            <p:nvSpPr>
              <p:cNvPr id="61" name="Forma libre: forma 60">
                <a:extLst>
                  <a:ext uri="{FF2B5EF4-FFF2-40B4-BE49-F238E27FC236}">
                    <a16:creationId xmlns:a16="http://schemas.microsoft.com/office/drawing/2014/main" id="{B7585F08-2D6B-4EC2-89AD-6BDA02276485}"/>
                  </a:ext>
                </a:extLst>
              </p:cNvPr>
              <p:cNvSpPr/>
              <p:nvPr/>
            </p:nvSpPr>
            <p:spPr>
              <a:xfrm>
                <a:off x="942575" y="4337901"/>
                <a:ext cx="79825" cy="42705"/>
              </a:xfrm>
              <a:custGeom>
                <a:avLst/>
                <a:gdLst>
                  <a:gd name="connsiteX0" fmla="*/ 79724 w 79825"/>
                  <a:gd name="connsiteY0" fmla="*/ 38386 h 42705"/>
                  <a:gd name="connsiteX1" fmla="*/ 75057 w 79825"/>
                  <a:gd name="connsiteY1" fmla="*/ 42577 h 42705"/>
                  <a:gd name="connsiteX2" fmla="*/ 30766 w 79825"/>
                  <a:gd name="connsiteY2" fmla="*/ 22860 h 42705"/>
                  <a:gd name="connsiteX3" fmla="*/ 4191 w 79825"/>
                  <a:gd name="connsiteY3" fmla="*/ 20288 h 42705"/>
                  <a:gd name="connsiteX4" fmla="*/ 0 w 79825"/>
                  <a:gd name="connsiteY4" fmla="*/ 20669 h 42705"/>
                  <a:gd name="connsiteX5" fmla="*/ 6001 w 79825"/>
                  <a:gd name="connsiteY5" fmla="*/ 0 h 42705"/>
                  <a:gd name="connsiteX6" fmla="*/ 34480 w 79825"/>
                  <a:gd name="connsiteY6" fmla="*/ 4381 h 42705"/>
                  <a:gd name="connsiteX7" fmla="*/ 79724 w 79825"/>
                  <a:gd name="connsiteY7" fmla="*/ 38386 h 4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25" h="42705">
                    <a:moveTo>
                      <a:pt x="79724" y="38386"/>
                    </a:moveTo>
                    <a:cubicBezTo>
                      <a:pt x="80391" y="41243"/>
                      <a:pt x="77629" y="43244"/>
                      <a:pt x="75057" y="42577"/>
                    </a:cubicBezTo>
                    <a:cubicBezTo>
                      <a:pt x="59341" y="38671"/>
                      <a:pt x="46958" y="26765"/>
                      <a:pt x="30766" y="22860"/>
                    </a:cubicBezTo>
                    <a:cubicBezTo>
                      <a:pt x="22193" y="20765"/>
                      <a:pt x="13049" y="20002"/>
                      <a:pt x="4191" y="20288"/>
                    </a:cubicBezTo>
                    <a:cubicBezTo>
                      <a:pt x="2762" y="20288"/>
                      <a:pt x="1333" y="20479"/>
                      <a:pt x="0" y="20669"/>
                    </a:cubicBezTo>
                    <a:cubicBezTo>
                      <a:pt x="2286" y="13525"/>
                      <a:pt x="4286" y="6668"/>
                      <a:pt x="6001" y="0"/>
                    </a:cubicBezTo>
                    <a:cubicBezTo>
                      <a:pt x="16097" y="191"/>
                      <a:pt x="26384" y="2096"/>
                      <a:pt x="34480" y="4381"/>
                    </a:cubicBezTo>
                    <a:cubicBezTo>
                      <a:pt x="51340" y="9239"/>
                      <a:pt x="75152" y="19621"/>
                      <a:pt x="79724" y="38386"/>
                    </a:cubicBezTo>
                    <a:close/>
                  </a:path>
                </a:pathLst>
              </a:custGeom>
              <a:solidFill>
                <a:srgbClr val="00A89C"/>
              </a:solidFill>
              <a:ln w="9525" cap="flat">
                <a:noFill/>
                <a:prstDash val="solid"/>
                <a:miter/>
              </a:ln>
            </p:spPr>
            <p:txBody>
              <a:bodyPr rtlCol="0" anchor="ctr"/>
              <a:lstStyle/>
              <a:p>
                <a:endParaRPr lang="es-HN"/>
              </a:p>
            </p:txBody>
          </p:sp>
          <p:sp>
            <p:nvSpPr>
              <p:cNvPr id="62" name="Forma libre: forma 61">
                <a:extLst>
                  <a:ext uri="{FF2B5EF4-FFF2-40B4-BE49-F238E27FC236}">
                    <a16:creationId xmlns:a16="http://schemas.microsoft.com/office/drawing/2014/main" id="{FE1CF434-5E15-49DB-A9BE-1E24D4CC21D9}"/>
                  </a:ext>
                </a:extLst>
              </p:cNvPr>
              <p:cNvSpPr/>
              <p:nvPr/>
            </p:nvSpPr>
            <p:spPr>
              <a:xfrm>
                <a:off x="1047506" y="4182549"/>
                <a:ext cx="74043" cy="70497"/>
              </a:xfrm>
              <a:custGeom>
                <a:avLst/>
                <a:gdLst>
                  <a:gd name="connsiteX0" fmla="*/ 74044 w 74043"/>
                  <a:gd name="connsiteY0" fmla="*/ 11430 h 70497"/>
                  <a:gd name="connsiteX1" fmla="*/ 45183 w 74043"/>
                  <a:gd name="connsiteY1" fmla="*/ 35909 h 70497"/>
                  <a:gd name="connsiteX2" fmla="*/ 3845 w 74043"/>
                  <a:gd name="connsiteY2" fmla="*/ 70390 h 70497"/>
                  <a:gd name="connsiteX3" fmla="*/ 130 w 74043"/>
                  <a:gd name="connsiteY3" fmla="*/ 66294 h 70497"/>
                  <a:gd name="connsiteX4" fmla="*/ 39849 w 74043"/>
                  <a:gd name="connsiteY4" fmla="*/ 22098 h 70497"/>
                  <a:gd name="connsiteX5" fmla="*/ 65948 w 74043"/>
                  <a:gd name="connsiteY5" fmla="*/ 0 h 70497"/>
                  <a:gd name="connsiteX6" fmla="*/ 74044 w 74043"/>
                  <a:gd name="connsiteY6" fmla="*/ 11430 h 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43" h="70497">
                    <a:moveTo>
                      <a:pt x="74044" y="11430"/>
                    </a:moveTo>
                    <a:cubicBezTo>
                      <a:pt x="64043" y="19050"/>
                      <a:pt x="54518" y="27337"/>
                      <a:pt x="45183" y="35909"/>
                    </a:cubicBezTo>
                    <a:cubicBezTo>
                      <a:pt x="33182" y="47054"/>
                      <a:pt x="20037" y="65818"/>
                      <a:pt x="3845" y="70390"/>
                    </a:cubicBezTo>
                    <a:cubicBezTo>
                      <a:pt x="1463" y="71056"/>
                      <a:pt x="-537" y="68485"/>
                      <a:pt x="130" y="66294"/>
                    </a:cubicBezTo>
                    <a:cubicBezTo>
                      <a:pt x="5273" y="49149"/>
                      <a:pt x="26990" y="34004"/>
                      <a:pt x="39849" y="22098"/>
                    </a:cubicBezTo>
                    <a:cubicBezTo>
                      <a:pt x="48231" y="14288"/>
                      <a:pt x="56899" y="6953"/>
                      <a:pt x="65948" y="0"/>
                    </a:cubicBezTo>
                    <a:cubicBezTo>
                      <a:pt x="69186" y="4191"/>
                      <a:pt x="71853" y="8001"/>
                      <a:pt x="74044" y="11430"/>
                    </a:cubicBezTo>
                    <a:close/>
                  </a:path>
                </a:pathLst>
              </a:custGeom>
              <a:solidFill>
                <a:srgbClr val="00A89C"/>
              </a:solidFill>
              <a:ln w="9525" cap="flat">
                <a:noFill/>
                <a:prstDash val="solid"/>
                <a:miter/>
              </a:ln>
            </p:spPr>
            <p:txBody>
              <a:bodyPr rtlCol="0" anchor="ctr"/>
              <a:lstStyle/>
              <a:p>
                <a:endParaRPr lang="es-HN"/>
              </a:p>
            </p:txBody>
          </p:sp>
          <p:sp>
            <p:nvSpPr>
              <p:cNvPr id="63" name="Forma libre: forma 62">
                <a:extLst>
                  <a:ext uri="{FF2B5EF4-FFF2-40B4-BE49-F238E27FC236}">
                    <a16:creationId xmlns:a16="http://schemas.microsoft.com/office/drawing/2014/main" id="{A94F95D3-8984-4F56-A04B-A51B49AD3D42}"/>
                  </a:ext>
                </a:extLst>
              </p:cNvPr>
              <p:cNvSpPr/>
              <p:nvPr/>
            </p:nvSpPr>
            <p:spPr>
              <a:xfrm>
                <a:off x="1124930" y="4637653"/>
                <a:ext cx="125874" cy="113685"/>
              </a:xfrm>
              <a:custGeom>
                <a:avLst/>
                <a:gdLst>
                  <a:gd name="connsiteX0" fmla="*/ 119302 w 125874"/>
                  <a:gd name="connsiteY0" fmla="*/ 0 h 113685"/>
                  <a:gd name="connsiteX1" fmla="*/ 125875 w 125874"/>
                  <a:gd name="connsiteY1" fmla="*/ 18955 h 113685"/>
                  <a:gd name="connsiteX2" fmla="*/ 87679 w 125874"/>
                  <a:gd name="connsiteY2" fmla="*/ 45053 h 113685"/>
                  <a:gd name="connsiteX3" fmla="*/ 41007 w 125874"/>
                  <a:gd name="connsiteY3" fmla="*/ 78867 h 113685"/>
                  <a:gd name="connsiteX4" fmla="*/ 22814 w 125874"/>
                  <a:gd name="connsiteY4" fmla="*/ 97536 h 113685"/>
                  <a:gd name="connsiteX5" fmla="*/ 6717 w 125874"/>
                  <a:gd name="connsiteY5" fmla="*/ 113252 h 113685"/>
                  <a:gd name="connsiteX6" fmla="*/ 145 w 125874"/>
                  <a:gd name="connsiteY6" fmla="*/ 110109 h 113685"/>
                  <a:gd name="connsiteX7" fmla="*/ 22147 w 125874"/>
                  <a:gd name="connsiteY7" fmla="*/ 71247 h 113685"/>
                  <a:gd name="connsiteX8" fmla="*/ 61867 w 125874"/>
                  <a:gd name="connsiteY8" fmla="*/ 38957 h 113685"/>
                  <a:gd name="connsiteX9" fmla="*/ 119302 w 125874"/>
                  <a:gd name="connsiteY9" fmla="*/ 0 h 11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874" h="113685">
                    <a:moveTo>
                      <a:pt x="119302" y="0"/>
                    </a:moveTo>
                    <a:cubicBezTo>
                      <a:pt x="121588" y="6001"/>
                      <a:pt x="123779" y="12287"/>
                      <a:pt x="125875" y="18955"/>
                    </a:cubicBezTo>
                    <a:cubicBezTo>
                      <a:pt x="113587" y="28099"/>
                      <a:pt x="100633" y="36576"/>
                      <a:pt x="87679" y="45053"/>
                    </a:cubicBezTo>
                    <a:cubicBezTo>
                      <a:pt x="71582" y="55531"/>
                      <a:pt x="55390" y="66199"/>
                      <a:pt x="41007" y="78867"/>
                    </a:cubicBezTo>
                    <a:cubicBezTo>
                      <a:pt x="34435" y="84677"/>
                      <a:pt x="28434" y="90869"/>
                      <a:pt x="22814" y="97536"/>
                    </a:cubicBezTo>
                    <a:cubicBezTo>
                      <a:pt x="17766" y="103632"/>
                      <a:pt x="14146" y="110014"/>
                      <a:pt x="6717" y="113252"/>
                    </a:cubicBezTo>
                    <a:cubicBezTo>
                      <a:pt x="4240" y="114395"/>
                      <a:pt x="526" y="113252"/>
                      <a:pt x="145" y="110109"/>
                    </a:cubicBezTo>
                    <a:cubicBezTo>
                      <a:pt x="-1570" y="94964"/>
                      <a:pt x="12337" y="81344"/>
                      <a:pt x="22147" y="71247"/>
                    </a:cubicBezTo>
                    <a:cubicBezTo>
                      <a:pt x="34149" y="58960"/>
                      <a:pt x="47770" y="48577"/>
                      <a:pt x="61867" y="38957"/>
                    </a:cubicBezTo>
                    <a:cubicBezTo>
                      <a:pt x="80821" y="26098"/>
                      <a:pt x="101014" y="14097"/>
                      <a:pt x="119302" y="0"/>
                    </a:cubicBezTo>
                    <a:close/>
                  </a:path>
                </a:pathLst>
              </a:custGeom>
              <a:solidFill>
                <a:srgbClr val="00A89C"/>
              </a:solidFill>
              <a:ln w="9525" cap="flat">
                <a:noFill/>
                <a:prstDash val="solid"/>
                <a:miter/>
              </a:ln>
            </p:spPr>
            <p:txBody>
              <a:bodyPr rtlCol="0" anchor="ctr"/>
              <a:lstStyle/>
              <a:p>
                <a:endParaRPr lang="es-HN"/>
              </a:p>
            </p:txBody>
          </p:sp>
          <p:sp>
            <p:nvSpPr>
              <p:cNvPr id="64" name="Forma libre: forma 63">
                <a:extLst>
                  <a:ext uri="{FF2B5EF4-FFF2-40B4-BE49-F238E27FC236}">
                    <a16:creationId xmlns:a16="http://schemas.microsoft.com/office/drawing/2014/main" id="{897FC728-30FF-41C5-8A12-FD4914C8E3F4}"/>
                  </a:ext>
                </a:extLst>
              </p:cNvPr>
              <p:cNvSpPr/>
              <p:nvPr/>
            </p:nvSpPr>
            <p:spPr>
              <a:xfrm>
                <a:off x="1033349" y="5086720"/>
                <a:ext cx="147480" cy="70045"/>
              </a:xfrm>
              <a:custGeom>
                <a:avLst/>
                <a:gdLst>
                  <a:gd name="connsiteX0" fmla="*/ 12192 w 147480"/>
                  <a:gd name="connsiteY0" fmla="*/ 70046 h 70045"/>
                  <a:gd name="connsiteX1" fmla="*/ 25527 w 147480"/>
                  <a:gd name="connsiteY1" fmla="*/ 57949 h 70045"/>
                  <a:gd name="connsiteX2" fmla="*/ 61436 w 147480"/>
                  <a:gd name="connsiteY2" fmla="*/ 31660 h 70045"/>
                  <a:gd name="connsiteX3" fmla="*/ 104013 w 147480"/>
                  <a:gd name="connsiteY3" fmla="*/ 21564 h 70045"/>
                  <a:gd name="connsiteX4" fmla="*/ 143732 w 147480"/>
                  <a:gd name="connsiteY4" fmla="*/ 22992 h 70045"/>
                  <a:gd name="connsiteX5" fmla="*/ 146304 w 147480"/>
                  <a:gd name="connsiteY5" fmla="*/ 15087 h 70045"/>
                  <a:gd name="connsiteX6" fmla="*/ 63818 w 147480"/>
                  <a:gd name="connsiteY6" fmla="*/ 5943 h 70045"/>
                  <a:gd name="connsiteX7" fmla="*/ 23908 w 147480"/>
                  <a:gd name="connsiteY7" fmla="*/ 26898 h 70045"/>
                  <a:gd name="connsiteX8" fmla="*/ 5525 w 147480"/>
                  <a:gd name="connsiteY8" fmla="*/ 43852 h 70045"/>
                  <a:gd name="connsiteX9" fmla="*/ 0 w 147480"/>
                  <a:gd name="connsiteY9" fmla="*/ 48234 h 70045"/>
                  <a:gd name="connsiteX10" fmla="*/ 12192 w 147480"/>
                  <a:gd name="connsiteY10" fmla="*/ 70046 h 7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80" h="70045">
                    <a:moveTo>
                      <a:pt x="12192" y="70046"/>
                    </a:moveTo>
                    <a:cubicBezTo>
                      <a:pt x="17050" y="66236"/>
                      <a:pt x="21527" y="61759"/>
                      <a:pt x="25527" y="57949"/>
                    </a:cubicBezTo>
                    <a:cubicBezTo>
                      <a:pt x="36576" y="47472"/>
                      <a:pt x="47530" y="38042"/>
                      <a:pt x="61436" y="31660"/>
                    </a:cubicBezTo>
                    <a:cubicBezTo>
                      <a:pt x="74486" y="25659"/>
                      <a:pt x="89535" y="22135"/>
                      <a:pt x="104013" y="21564"/>
                    </a:cubicBezTo>
                    <a:cubicBezTo>
                      <a:pt x="117158" y="21087"/>
                      <a:pt x="130778" y="25278"/>
                      <a:pt x="143732" y="22992"/>
                    </a:cubicBezTo>
                    <a:cubicBezTo>
                      <a:pt x="147447" y="22326"/>
                      <a:pt x="148590" y="17754"/>
                      <a:pt x="146304" y="15087"/>
                    </a:cubicBezTo>
                    <a:cubicBezTo>
                      <a:pt x="128683" y="-5487"/>
                      <a:pt x="86773" y="-1296"/>
                      <a:pt x="63818" y="5943"/>
                    </a:cubicBezTo>
                    <a:cubicBezTo>
                      <a:pt x="49340" y="10515"/>
                      <a:pt x="35814" y="17373"/>
                      <a:pt x="23908" y="26898"/>
                    </a:cubicBezTo>
                    <a:cubicBezTo>
                      <a:pt x="17336" y="32136"/>
                      <a:pt x="11716" y="38232"/>
                      <a:pt x="5525" y="43852"/>
                    </a:cubicBezTo>
                    <a:cubicBezTo>
                      <a:pt x="3810" y="45471"/>
                      <a:pt x="1905" y="46805"/>
                      <a:pt x="0" y="48234"/>
                    </a:cubicBezTo>
                    <a:lnTo>
                      <a:pt x="12192" y="70046"/>
                    </a:lnTo>
                    <a:close/>
                  </a:path>
                </a:pathLst>
              </a:custGeom>
              <a:solidFill>
                <a:srgbClr val="00A89C"/>
              </a:solidFill>
              <a:ln w="9525" cap="flat">
                <a:noFill/>
                <a:prstDash val="solid"/>
                <a:miter/>
              </a:ln>
            </p:spPr>
            <p:txBody>
              <a:bodyPr rtlCol="0" anchor="ctr"/>
              <a:lstStyle/>
              <a:p>
                <a:endParaRPr lang="es-HN"/>
              </a:p>
            </p:txBody>
          </p:sp>
          <p:sp>
            <p:nvSpPr>
              <p:cNvPr id="65" name="Forma libre: forma 64">
                <a:extLst>
                  <a:ext uri="{FF2B5EF4-FFF2-40B4-BE49-F238E27FC236}">
                    <a16:creationId xmlns:a16="http://schemas.microsoft.com/office/drawing/2014/main" id="{E6300CA6-9079-4499-B250-4D05A95C506D}"/>
                  </a:ext>
                </a:extLst>
              </p:cNvPr>
              <p:cNvSpPr/>
              <p:nvPr/>
            </p:nvSpPr>
            <p:spPr>
              <a:xfrm>
                <a:off x="1144933" y="4925784"/>
                <a:ext cx="143971" cy="101479"/>
              </a:xfrm>
              <a:custGeom>
                <a:avLst/>
                <a:gdLst>
                  <a:gd name="connsiteX0" fmla="*/ 139018 w 143971"/>
                  <a:gd name="connsiteY0" fmla="*/ 0 h 101479"/>
                  <a:gd name="connsiteX1" fmla="*/ 143971 w 143971"/>
                  <a:gd name="connsiteY1" fmla="*/ 15907 h 101479"/>
                  <a:gd name="connsiteX2" fmla="*/ 82344 w 143971"/>
                  <a:gd name="connsiteY2" fmla="*/ 37624 h 101479"/>
                  <a:gd name="connsiteX3" fmla="*/ 38625 w 143971"/>
                  <a:gd name="connsiteY3" fmla="*/ 64389 h 101479"/>
                  <a:gd name="connsiteX4" fmla="*/ 8811 w 143971"/>
                  <a:gd name="connsiteY4" fmla="*/ 100108 h 101479"/>
                  <a:gd name="connsiteX5" fmla="*/ 48 w 143971"/>
                  <a:gd name="connsiteY5" fmla="*/ 96012 h 101479"/>
                  <a:gd name="connsiteX6" fmla="*/ 63485 w 143971"/>
                  <a:gd name="connsiteY6" fmla="*/ 29051 h 101479"/>
                  <a:gd name="connsiteX7" fmla="*/ 139018 w 143971"/>
                  <a:gd name="connsiteY7" fmla="*/ 0 h 10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971" h="101479">
                    <a:moveTo>
                      <a:pt x="139018" y="0"/>
                    </a:moveTo>
                    <a:cubicBezTo>
                      <a:pt x="140542" y="5239"/>
                      <a:pt x="142161" y="10573"/>
                      <a:pt x="143971" y="15907"/>
                    </a:cubicBezTo>
                    <a:cubicBezTo>
                      <a:pt x="123207" y="22574"/>
                      <a:pt x="102347" y="28766"/>
                      <a:pt x="82344" y="37624"/>
                    </a:cubicBezTo>
                    <a:cubicBezTo>
                      <a:pt x="66628" y="44482"/>
                      <a:pt x="51483" y="52959"/>
                      <a:pt x="38625" y="64389"/>
                    </a:cubicBezTo>
                    <a:cubicBezTo>
                      <a:pt x="26623" y="74962"/>
                      <a:pt x="19575" y="88773"/>
                      <a:pt x="8811" y="100108"/>
                    </a:cubicBezTo>
                    <a:cubicBezTo>
                      <a:pt x="5763" y="103346"/>
                      <a:pt x="-618" y="100393"/>
                      <a:pt x="48" y="96012"/>
                    </a:cubicBezTo>
                    <a:cubicBezTo>
                      <a:pt x="4335" y="65437"/>
                      <a:pt x="38244" y="42005"/>
                      <a:pt x="63485" y="29051"/>
                    </a:cubicBezTo>
                    <a:cubicBezTo>
                      <a:pt x="87488" y="16574"/>
                      <a:pt x="113396" y="8763"/>
                      <a:pt x="139018" y="0"/>
                    </a:cubicBezTo>
                    <a:close/>
                  </a:path>
                </a:pathLst>
              </a:custGeom>
              <a:solidFill>
                <a:srgbClr val="00A89C"/>
              </a:solidFill>
              <a:ln w="9525" cap="flat">
                <a:noFill/>
                <a:prstDash val="solid"/>
                <a:miter/>
              </a:ln>
            </p:spPr>
            <p:txBody>
              <a:bodyPr rtlCol="0" anchor="ctr"/>
              <a:lstStyle/>
              <a:p>
                <a:endParaRPr lang="es-HN"/>
              </a:p>
            </p:txBody>
          </p:sp>
          <p:sp>
            <p:nvSpPr>
              <p:cNvPr id="66" name="Forma libre: forma 65">
                <a:extLst>
                  <a:ext uri="{FF2B5EF4-FFF2-40B4-BE49-F238E27FC236}">
                    <a16:creationId xmlns:a16="http://schemas.microsoft.com/office/drawing/2014/main" id="{CD9D4544-E94A-4DD8-9396-7B0EBEC19ED2}"/>
                  </a:ext>
                </a:extLst>
              </p:cNvPr>
              <p:cNvSpPr/>
              <p:nvPr/>
            </p:nvSpPr>
            <p:spPr>
              <a:xfrm>
                <a:off x="1054494" y="5112994"/>
                <a:ext cx="129117" cy="74918"/>
              </a:xfrm>
              <a:custGeom>
                <a:avLst/>
                <a:gdLst>
                  <a:gd name="connsiteX0" fmla="*/ 10954 w 129117"/>
                  <a:gd name="connsiteY0" fmla="*/ 74919 h 74918"/>
                  <a:gd name="connsiteX1" fmla="*/ 20765 w 129117"/>
                  <a:gd name="connsiteY1" fmla="*/ 65965 h 74918"/>
                  <a:gd name="connsiteX2" fmla="*/ 51530 w 129117"/>
                  <a:gd name="connsiteY2" fmla="*/ 45963 h 74918"/>
                  <a:gd name="connsiteX3" fmla="*/ 83439 w 129117"/>
                  <a:gd name="connsiteY3" fmla="*/ 29389 h 74918"/>
                  <a:gd name="connsiteX4" fmla="*/ 106013 w 129117"/>
                  <a:gd name="connsiteY4" fmla="*/ 23865 h 74918"/>
                  <a:gd name="connsiteX5" fmla="*/ 121920 w 129117"/>
                  <a:gd name="connsiteY5" fmla="*/ 23103 h 74918"/>
                  <a:gd name="connsiteX6" fmla="*/ 124968 w 129117"/>
                  <a:gd name="connsiteY6" fmla="*/ 6053 h 74918"/>
                  <a:gd name="connsiteX7" fmla="*/ 45910 w 129117"/>
                  <a:gd name="connsiteY7" fmla="*/ 24150 h 74918"/>
                  <a:gd name="connsiteX8" fmla="*/ 11049 w 129117"/>
                  <a:gd name="connsiteY8" fmla="*/ 48249 h 74918"/>
                  <a:gd name="connsiteX9" fmla="*/ 0 w 129117"/>
                  <a:gd name="connsiteY9" fmla="*/ 58726 h 74918"/>
                  <a:gd name="connsiteX10" fmla="*/ 10954 w 129117"/>
                  <a:gd name="connsiteY10" fmla="*/ 74919 h 7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17" h="74918">
                    <a:moveTo>
                      <a:pt x="10954" y="74919"/>
                    </a:moveTo>
                    <a:cubicBezTo>
                      <a:pt x="14097" y="71871"/>
                      <a:pt x="17335" y="68632"/>
                      <a:pt x="20765" y="65965"/>
                    </a:cubicBezTo>
                    <a:cubicBezTo>
                      <a:pt x="30385" y="58345"/>
                      <a:pt x="40862" y="51868"/>
                      <a:pt x="51530" y="45963"/>
                    </a:cubicBezTo>
                    <a:cubicBezTo>
                      <a:pt x="61817" y="40152"/>
                      <a:pt x="72485" y="34056"/>
                      <a:pt x="83439" y="29389"/>
                    </a:cubicBezTo>
                    <a:cubicBezTo>
                      <a:pt x="90678" y="26246"/>
                      <a:pt x="98012" y="23960"/>
                      <a:pt x="106013" y="23865"/>
                    </a:cubicBezTo>
                    <a:cubicBezTo>
                      <a:pt x="111823" y="23769"/>
                      <a:pt x="116205" y="24817"/>
                      <a:pt x="121920" y="23103"/>
                    </a:cubicBezTo>
                    <a:cubicBezTo>
                      <a:pt x="130016" y="20721"/>
                      <a:pt x="131636" y="11196"/>
                      <a:pt x="124968" y="6053"/>
                    </a:cubicBezTo>
                    <a:cubicBezTo>
                      <a:pt x="102679" y="-11187"/>
                      <a:pt x="65342" y="12720"/>
                      <a:pt x="45910" y="24150"/>
                    </a:cubicBezTo>
                    <a:cubicBezTo>
                      <a:pt x="33814" y="31294"/>
                      <a:pt x="21527" y="38914"/>
                      <a:pt x="11049" y="48249"/>
                    </a:cubicBezTo>
                    <a:cubicBezTo>
                      <a:pt x="7620" y="51392"/>
                      <a:pt x="3620" y="54821"/>
                      <a:pt x="0" y="58726"/>
                    </a:cubicBezTo>
                    <a:lnTo>
                      <a:pt x="10954" y="74919"/>
                    </a:lnTo>
                    <a:close/>
                  </a:path>
                </a:pathLst>
              </a:custGeom>
              <a:solidFill>
                <a:srgbClr val="00A89C"/>
              </a:solidFill>
              <a:ln w="9525" cap="flat">
                <a:noFill/>
                <a:prstDash val="solid"/>
                <a:miter/>
              </a:ln>
            </p:spPr>
            <p:txBody>
              <a:bodyPr rtlCol="0" anchor="ctr"/>
              <a:lstStyle/>
              <a:p>
                <a:endParaRPr lang="es-HN"/>
              </a:p>
            </p:txBody>
          </p:sp>
        </p:grpSp>
      </p:grpSp>
      <p:pic>
        <p:nvPicPr>
          <p:cNvPr id="71" name="Gráfico 70">
            <a:extLst>
              <a:ext uri="{FF2B5EF4-FFF2-40B4-BE49-F238E27FC236}">
                <a16:creationId xmlns:a16="http://schemas.microsoft.com/office/drawing/2014/main" id="{5DB22C2A-A864-4825-975D-2F69C5ED2E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5009" y="210465"/>
            <a:ext cx="1895070" cy="792886"/>
          </a:xfrm>
          <a:prstGeom prst="rect">
            <a:avLst/>
          </a:prstGeom>
        </p:spPr>
      </p:pic>
    </p:spTree>
    <p:extLst>
      <p:ext uri="{BB962C8B-B14F-4D97-AF65-F5344CB8AC3E}">
        <p14:creationId xmlns:p14="http://schemas.microsoft.com/office/powerpoint/2010/main" val="1747506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2CE21658-5A23-4023-BD5B-CAF88742A7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739" y="5098473"/>
            <a:ext cx="1704975" cy="1759527"/>
          </a:xfrm>
          <a:prstGeom prst="rect">
            <a:avLst/>
          </a:prstGeom>
        </p:spPr>
      </p:pic>
      <p:sp>
        <p:nvSpPr>
          <p:cNvPr id="12" name="CuadroTexto 2">
            <a:extLst>
              <a:ext uri="{FF2B5EF4-FFF2-40B4-BE49-F238E27FC236}">
                <a16:creationId xmlns:a16="http://schemas.microsoft.com/office/drawing/2014/main" id="{DBD7A8FC-681C-4D76-B6AC-EF950AB8F7D4}"/>
              </a:ext>
            </a:extLst>
          </p:cNvPr>
          <p:cNvSpPr txBox="1"/>
          <p:nvPr/>
        </p:nvSpPr>
        <p:spPr>
          <a:xfrm>
            <a:off x="389826" y="295464"/>
            <a:ext cx="3668607" cy="707886"/>
          </a:xfrm>
          <a:prstGeom prst="rect">
            <a:avLst/>
          </a:prstGeom>
          <a:noFill/>
        </p:spPr>
        <p:txBody>
          <a:bodyPr wrap="square" rtlCol="0">
            <a:spAutoFit/>
          </a:bodyPr>
          <a:lstStyle/>
          <a:p>
            <a:r>
              <a:rPr lang="es-HN" sz="4000" b="1" err="1">
                <a:solidFill>
                  <a:schemeClr val="bg1"/>
                </a:solidFill>
                <a:latin typeface="Avenir Next Demi Bold" panose="020B0703020202020204" pitchFamily="34" charset="0"/>
              </a:rPr>
              <a:t>Unit</a:t>
            </a:r>
            <a:r>
              <a:rPr lang="es-HN" sz="4000" b="1">
                <a:solidFill>
                  <a:schemeClr val="bg1"/>
                </a:solidFill>
                <a:latin typeface="Avenir Next Demi Bold" panose="020B0703020202020204" pitchFamily="34" charset="0"/>
              </a:rPr>
              <a:t> </a:t>
            </a:r>
            <a:r>
              <a:rPr lang="es-HN" sz="4000" b="1" err="1">
                <a:solidFill>
                  <a:schemeClr val="bg1"/>
                </a:solidFill>
                <a:latin typeface="Avenir Next Demi Bold" panose="020B0703020202020204" pitchFamily="34" charset="0"/>
              </a:rPr>
              <a:t>Overview</a:t>
            </a:r>
            <a:endParaRPr lang="es-HN" sz="4000" b="1">
              <a:solidFill>
                <a:schemeClr val="bg1"/>
              </a:solidFill>
              <a:latin typeface="Avenir Next Demi Bold" panose="020B0703020202020204" pitchFamily="34" charset="0"/>
            </a:endParaRPr>
          </a:p>
        </p:txBody>
      </p:sp>
      <p:graphicFrame>
        <p:nvGraphicFramePr>
          <p:cNvPr id="13" name="Table 6">
            <a:extLst>
              <a:ext uri="{FF2B5EF4-FFF2-40B4-BE49-F238E27FC236}">
                <a16:creationId xmlns:a16="http://schemas.microsoft.com/office/drawing/2014/main" id="{41E2C408-0402-46FF-BCC0-C2E79F71A473}"/>
              </a:ext>
            </a:extLst>
          </p:cNvPr>
          <p:cNvGraphicFramePr>
            <a:graphicFrameLocks/>
          </p:cNvGraphicFramePr>
          <p:nvPr>
            <p:extLst>
              <p:ext uri="{D42A27DB-BD31-4B8C-83A1-F6EECF244321}">
                <p14:modId xmlns:p14="http://schemas.microsoft.com/office/powerpoint/2010/main" val="3033299225"/>
              </p:ext>
            </p:extLst>
          </p:nvPr>
        </p:nvGraphicFramePr>
        <p:xfrm>
          <a:off x="7128897" y="1150604"/>
          <a:ext cx="4617843" cy="3280244"/>
        </p:xfrm>
        <a:graphic>
          <a:graphicData uri="http://schemas.openxmlformats.org/drawingml/2006/table">
            <a:tbl>
              <a:tblPr firstRow="1" bandRow="1">
                <a:tableStyleId>{5C22544A-7EE6-4342-B048-85BDC9FD1C3A}</a:tableStyleId>
              </a:tblPr>
              <a:tblGrid>
                <a:gridCol w="1200410">
                  <a:extLst>
                    <a:ext uri="{9D8B030D-6E8A-4147-A177-3AD203B41FA5}">
                      <a16:colId xmlns:a16="http://schemas.microsoft.com/office/drawing/2014/main" val="2877937620"/>
                    </a:ext>
                  </a:extLst>
                </a:gridCol>
                <a:gridCol w="2246032">
                  <a:extLst>
                    <a:ext uri="{9D8B030D-6E8A-4147-A177-3AD203B41FA5}">
                      <a16:colId xmlns:a16="http://schemas.microsoft.com/office/drawing/2014/main" val="4104998700"/>
                    </a:ext>
                  </a:extLst>
                </a:gridCol>
                <a:gridCol w="1171401">
                  <a:extLst>
                    <a:ext uri="{9D8B030D-6E8A-4147-A177-3AD203B41FA5}">
                      <a16:colId xmlns:a16="http://schemas.microsoft.com/office/drawing/2014/main" val="913426824"/>
                    </a:ext>
                  </a:extLst>
                </a:gridCol>
              </a:tblGrid>
              <a:tr h="587820">
                <a:tc rowSpan="6">
                  <a:txBody>
                    <a:bodyPr/>
                    <a:lstStyle/>
                    <a:p>
                      <a:pPr algn="ctr"/>
                      <a:r>
                        <a:rPr lang="en-GB" sz="1600" dirty="0" err="1"/>
                        <a:t>Powerpoint</a:t>
                      </a:r>
                      <a:r>
                        <a:rPr lang="en-GB" sz="1600" dirty="0"/>
                        <a:t> contents</a:t>
                      </a:r>
                    </a:p>
                  </a:txBody>
                  <a:tcPr vert="vert270"/>
                </a:tc>
                <a:tc>
                  <a:txBody>
                    <a:bodyPr/>
                    <a:lstStyle/>
                    <a:p>
                      <a:r>
                        <a:rPr lang="en-GB" sz="1600" dirty="0"/>
                        <a:t>Section</a:t>
                      </a:r>
                    </a:p>
                  </a:txBody>
                  <a:tcPr/>
                </a:tc>
                <a:tc>
                  <a:txBody>
                    <a:bodyPr/>
                    <a:lstStyle/>
                    <a:p>
                      <a:r>
                        <a:rPr lang="en-GB" sz="1600" dirty="0"/>
                        <a:t>Slide number</a:t>
                      </a:r>
                    </a:p>
                  </a:txBody>
                  <a:tcPr/>
                </a:tc>
                <a:extLst>
                  <a:ext uri="{0D108BD9-81ED-4DB2-BD59-A6C34878D82A}">
                    <a16:rowId xmlns:a16="http://schemas.microsoft.com/office/drawing/2014/main" val="3389204793"/>
                  </a:ext>
                </a:extLst>
              </a:tr>
              <a:tr h="497897">
                <a:tc vMerge="1">
                  <a:txBody>
                    <a:bodyPr/>
                    <a:lstStyle/>
                    <a:p>
                      <a:endParaRPr lang="en-US"/>
                    </a:p>
                  </a:txBody>
                  <a:tcPr/>
                </a:tc>
                <a:tc>
                  <a:txBody>
                    <a:bodyPr/>
                    <a:lstStyle/>
                    <a:p>
                      <a:r>
                        <a:rPr lang="en-GB" sz="1600"/>
                        <a:t>Curriculum links</a:t>
                      </a:r>
                    </a:p>
                  </a:txBody>
                  <a:tcPr/>
                </a:tc>
                <a:tc>
                  <a:txBody>
                    <a:bodyPr/>
                    <a:lstStyle/>
                    <a:p>
                      <a:r>
                        <a:rPr lang="en-GB" sz="1600" dirty="0"/>
                        <a:t>4 - 5</a:t>
                      </a:r>
                    </a:p>
                  </a:txBody>
                  <a:tcPr/>
                </a:tc>
                <a:extLst>
                  <a:ext uri="{0D108BD9-81ED-4DB2-BD59-A6C34878D82A}">
                    <a16:rowId xmlns:a16="http://schemas.microsoft.com/office/drawing/2014/main" val="2081131340"/>
                  </a:ext>
                </a:extLst>
              </a:tr>
              <a:tr h="587820">
                <a:tc vMerge="1">
                  <a:txBody>
                    <a:bodyPr/>
                    <a:lstStyle/>
                    <a:p>
                      <a:endParaRPr lang="en-US"/>
                    </a:p>
                  </a:txBody>
                  <a:tcPr/>
                </a:tc>
                <a:tc>
                  <a:txBody>
                    <a:bodyPr/>
                    <a:lstStyle/>
                    <a:p>
                      <a:r>
                        <a:rPr lang="en-GB" sz="1600" dirty="0"/>
                        <a:t>Lesson 1: </a:t>
                      </a:r>
                      <a:endParaRPr lang="en-GB" sz="1600"/>
                    </a:p>
                  </a:txBody>
                  <a:tcPr/>
                </a:tc>
                <a:tc>
                  <a:txBody>
                    <a:bodyPr/>
                    <a:lstStyle/>
                    <a:p>
                      <a:pPr lvl="0">
                        <a:buNone/>
                      </a:pPr>
                      <a:r>
                        <a:rPr lang="en-GB" sz="1600" b="0" i="0" u="none" strike="noStrike" noProof="0" dirty="0">
                          <a:latin typeface="Calibri"/>
                        </a:rPr>
                        <a:t>6 - 24</a:t>
                      </a:r>
                      <a:endParaRPr lang="en-US" dirty="0"/>
                    </a:p>
                  </a:txBody>
                  <a:tcPr/>
                </a:tc>
                <a:extLst>
                  <a:ext uri="{0D108BD9-81ED-4DB2-BD59-A6C34878D82A}">
                    <a16:rowId xmlns:a16="http://schemas.microsoft.com/office/drawing/2014/main" val="4228252438"/>
                  </a:ext>
                </a:extLst>
              </a:tr>
              <a:tr h="568225">
                <a:tc vMerge="1">
                  <a:txBody>
                    <a:bodyPr/>
                    <a:lstStyle/>
                    <a:p>
                      <a:endParaRPr lang="en-US"/>
                    </a:p>
                  </a:txBody>
                  <a:tcPr/>
                </a:tc>
                <a:tc>
                  <a:txBody>
                    <a:bodyPr/>
                    <a:lstStyle/>
                    <a:p>
                      <a:r>
                        <a:rPr lang="en-GB" sz="1600" dirty="0"/>
                        <a:t>Lesson 2:</a:t>
                      </a:r>
                    </a:p>
                  </a:txBody>
                  <a:tcPr/>
                </a:tc>
                <a:tc>
                  <a:txBody>
                    <a:bodyPr/>
                    <a:lstStyle/>
                    <a:p>
                      <a:pPr lvl="0">
                        <a:buNone/>
                      </a:pPr>
                      <a:r>
                        <a:rPr lang="en-GB" sz="1600" b="0" i="0" u="none" strike="noStrike" noProof="0" dirty="0">
                          <a:latin typeface="Calibri"/>
                        </a:rPr>
                        <a:t>25 - 32</a:t>
                      </a:r>
                      <a:endParaRPr lang="en-US" dirty="0"/>
                    </a:p>
                  </a:txBody>
                  <a:tcPr/>
                </a:tc>
                <a:extLst>
                  <a:ext uri="{0D108BD9-81ED-4DB2-BD59-A6C34878D82A}">
                    <a16:rowId xmlns:a16="http://schemas.microsoft.com/office/drawing/2014/main" val="1440326761"/>
                  </a:ext>
                </a:extLst>
              </a:tr>
              <a:tr h="587820">
                <a:tc vMerge="1">
                  <a:txBody>
                    <a:bodyPr/>
                    <a:lstStyle/>
                    <a:p>
                      <a:endParaRPr lang="en-US"/>
                    </a:p>
                  </a:txBody>
                  <a:tcPr/>
                </a:tc>
                <a:tc>
                  <a:txBody>
                    <a:bodyPr/>
                    <a:lstStyle/>
                    <a:p>
                      <a:r>
                        <a:rPr lang="en-GB" sz="1600" dirty="0"/>
                        <a:t>Lesson 3:</a:t>
                      </a:r>
                    </a:p>
                  </a:txBody>
                  <a:tcPr/>
                </a:tc>
                <a:tc>
                  <a:txBody>
                    <a:bodyPr/>
                    <a:lstStyle/>
                    <a:p>
                      <a:pPr lvl="0">
                        <a:buNone/>
                      </a:pPr>
                      <a:r>
                        <a:rPr lang="en-GB" sz="1600" b="0" i="0" u="none" strike="noStrike" noProof="0" dirty="0">
                          <a:latin typeface="Calibri"/>
                        </a:rPr>
                        <a:t>33 - 44</a:t>
                      </a:r>
                      <a:endParaRPr lang="en-GB" sz="1600" dirty="0"/>
                    </a:p>
                  </a:txBody>
                  <a:tcPr/>
                </a:tc>
                <a:extLst>
                  <a:ext uri="{0D108BD9-81ED-4DB2-BD59-A6C34878D82A}">
                    <a16:rowId xmlns:a16="http://schemas.microsoft.com/office/drawing/2014/main" val="1494393120"/>
                  </a:ext>
                </a:extLst>
              </a:tr>
              <a:tr h="450662">
                <a:tc vMerge="1">
                  <a:txBody>
                    <a:bodyPr/>
                    <a:lstStyle/>
                    <a:p>
                      <a:endParaRPr lang="en-GB" sz="1800"/>
                    </a:p>
                  </a:txBody>
                  <a:tcPr vert="vert270"/>
                </a:tc>
                <a:tc>
                  <a:txBody>
                    <a:bodyPr/>
                    <a:lstStyle/>
                    <a:p>
                      <a:r>
                        <a:rPr lang="en-GB" sz="1600" dirty="0"/>
                        <a:t>Lesson 4:</a:t>
                      </a:r>
                    </a:p>
                  </a:txBody>
                  <a:tcPr/>
                </a:tc>
                <a:tc>
                  <a:txBody>
                    <a:bodyPr/>
                    <a:lstStyle/>
                    <a:p>
                      <a:r>
                        <a:rPr lang="en-GB" sz="1600" dirty="0"/>
                        <a:t>45 - 54</a:t>
                      </a:r>
                    </a:p>
                  </a:txBody>
                  <a:tcPr/>
                </a:tc>
                <a:extLst>
                  <a:ext uri="{0D108BD9-81ED-4DB2-BD59-A6C34878D82A}">
                    <a16:rowId xmlns:a16="http://schemas.microsoft.com/office/drawing/2014/main" val="113337424"/>
                  </a:ext>
                </a:extLst>
              </a:tr>
            </a:tbl>
          </a:graphicData>
        </a:graphic>
      </p:graphicFrame>
      <p:pic>
        <p:nvPicPr>
          <p:cNvPr id="14" name="Imagen 4" descr="Dibujo animado de un personaje animado&#10;&#10;Descripción generada automáticamente con confianza media">
            <a:extLst>
              <a:ext uri="{FF2B5EF4-FFF2-40B4-BE49-F238E27FC236}">
                <a16:creationId xmlns:a16="http://schemas.microsoft.com/office/drawing/2014/main" id="{1449A76A-0C14-458F-83E0-2E6A9DF5D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6083" y="4643970"/>
            <a:ext cx="1606796" cy="2003565"/>
          </a:xfrm>
          <a:prstGeom prst="rect">
            <a:avLst/>
          </a:prstGeom>
        </p:spPr>
      </p:pic>
      <p:graphicFrame>
        <p:nvGraphicFramePr>
          <p:cNvPr id="16" name="TextBox 8">
            <a:extLst>
              <a:ext uri="{FF2B5EF4-FFF2-40B4-BE49-F238E27FC236}">
                <a16:creationId xmlns:a16="http://schemas.microsoft.com/office/drawing/2014/main" id="{4970F95F-CC4E-4821-98CA-F8E8F9150803}"/>
              </a:ext>
            </a:extLst>
          </p:cNvPr>
          <p:cNvGraphicFramePr/>
          <p:nvPr>
            <p:extLst>
              <p:ext uri="{D42A27DB-BD31-4B8C-83A1-F6EECF244321}">
                <p14:modId xmlns:p14="http://schemas.microsoft.com/office/powerpoint/2010/main" val="1814183777"/>
              </p:ext>
            </p:extLst>
          </p:nvPr>
        </p:nvGraphicFramePr>
        <p:xfrm>
          <a:off x="389826" y="1387449"/>
          <a:ext cx="6402299" cy="30636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CuadroTexto 2">
            <a:extLst>
              <a:ext uri="{FF2B5EF4-FFF2-40B4-BE49-F238E27FC236}">
                <a16:creationId xmlns:a16="http://schemas.microsoft.com/office/drawing/2014/main" id="{694AE2CC-DBF0-4B73-9CF0-DEE59C0024E0}"/>
              </a:ext>
            </a:extLst>
          </p:cNvPr>
          <p:cNvSpPr txBox="1"/>
          <p:nvPr/>
        </p:nvSpPr>
        <p:spPr>
          <a:xfrm>
            <a:off x="2749052" y="5641849"/>
            <a:ext cx="6402299" cy="954107"/>
          </a:xfrm>
          <a:prstGeom prst="rect">
            <a:avLst/>
          </a:prstGeom>
          <a:noFill/>
        </p:spPr>
        <p:txBody>
          <a:bodyPr wrap="square" rtlCol="0">
            <a:spAutoFit/>
          </a:bodyPr>
          <a:lstStyle/>
          <a:p>
            <a:pPr algn="ctr"/>
            <a:r>
              <a:rPr lang="es-HN" sz="2800" b="1" err="1">
                <a:solidFill>
                  <a:schemeClr val="bg1"/>
                </a:solidFill>
                <a:latin typeface="Avenir Next Demi Bold" panose="020B0703020202020204" pitchFamily="34" charset="0"/>
              </a:rPr>
              <a:t>Everything</a:t>
            </a:r>
            <a:r>
              <a:rPr lang="es-HN" sz="2800" b="1">
                <a:solidFill>
                  <a:schemeClr val="bg1"/>
                </a:solidFill>
                <a:latin typeface="Avenir Next Demi Bold" panose="020B0703020202020204" pitchFamily="34" charset="0"/>
              </a:rPr>
              <a:t> </a:t>
            </a:r>
            <a:r>
              <a:rPr lang="es-HN" sz="2800" b="1" err="1">
                <a:solidFill>
                  <a:schemeClr val="bg1"/>
                </a:solidFill>
                <a:latin typeface="Avenir Next Demi Bold" panose="020B0703020202020204" pitchFamily="34" charset="0"/>
              </a:rPr>
              <a:t>you</a:t>
            </a:r>
            <a:r>
              <a:rPr lang="es-HN" sz="2800" b="1">
                <a:solidFill>
                  <a:schemeClr val="bg1"/>
                </a:solidFill>
                <a:latin typeface="Avenir Next Demi Bold" panose="020B0703020202020204" pitchFamily="34" charset="0"/>
              </a:rPr>
              <a:t> </a:t>
            </a:r>
            <a:r>
              <a:rPr lang="es-HN" sz="2800" b="1" err="1">
                <a:solidFill>
                  <a:schemeClr val="bg1"/>
                </a:solidFill>
                <a:latin typeface="Avenir Next Demi Bold" panose="020B0703020202020204" pitchFamily="34" charset="0"/>
              </a:rPr>
              <a:t>need</a:t>
            </a:r>
            <a:r>
              <a:rPr lang="es-HN" sz="2800" b="1">
                <a:solidFill>
                  <a:schemeClr val="bg1"/>
                </a:solidFill>
                <a:latin typeface="Avenir Next Demi Bold" panose="020B0703020202020204" pitchFamily="34" charset="0"/>
              </a:rPr>
              <a:t> </a:t>
            </a:r>
            <a:r>
              <a:rPr lang="es-HN" sz="2800" b="1" err="1">
                <a:solidFill>
                  <a:schemeClr val="bg1"/>
                </a:solidFill>
                <a:latin typeface="Avenir Next Demi Bold" panose="020B0703020202020204" pitchFamily="34" charset="0"/>
              </a:rPr>
              <a:t>to</a:t>
            </a:r>
            <a:r>
              <a:rPr lang="es-HN" sz="2800" b="1">
                <a:solidFill>
                  <a:schemeClr val="bg1"/>
                </a:solidFill>
                <a:latin typeface="Avenir Next Demi Bold" panose="020B0703020202020204" pitchFamily="34" charset="0"/>
              </a:rPr>
              <a:t> </a:t>
            </a:r>
            <a:r>
              <a:rPr lang="es-HN" sz="2800" b="1" err="1">
                <a:solidFill>
                  <a:schemeClr val="bg1"/>
                </a:solidFill>
                <a:latin typeface="Avenir Next Demi Bold" panose="020B0703020202020204" pitchFamily="34" charset="0"/>
              </a:rPr>
              <a:t>teach</a:t>
            </a:r>
            <a:br>
              <a:rPr lang="es-HN" sz="2800" b="1">
                <a:solidFill>
                  <a:schemeClr val="bg1"/>
                </a:solidFill>
                <a:latin typeface="Avenir Next Demi Bold" panose="020B0703020202020204" pitchFamily="34" charset="0"/>
              </a:rPr>
            </a:br>
            <a:r>
              <a:rPr lang="es-HN" sz="2800" b="1">
                <a:solidFill>
                  <a:schemeClr val="bg1"/>
                </a:solidFill>
                <a:latin typeface="Avenir Next Demi Bold" panose="020B0703020202020204" pitchFamily="34" charset="0"/>
              </a:rPr>
              <a:t>– </a:t>
            </a:r>
            <a:r>
              <a:rPr lang="es-HN" sz="2800" b="1" err="1">
                <a:solidFill>
                  <a:schemeClr val="bg1"/>
                </a:solidFill>
                <a:latin typeface="Avenir Next Demi Bold" panose="020B0703020202020204" pitchFamily="34" charset="0"/>
              </a:rPr>
              <a:t>all</a:t>
            </a:r>
            <a:r>
              <a:rPr lang="es-HN" sz="2800" b="1">
                <a:solidFill>
                  <a:schemeClr val="bg1"/>
                </a:solidFill>
                <a:latin typeface="Avenir Next Demi Bold" panose="020B0703020202020204" pitchFamily="34" charset="0"/>
              </a:rPr>
              <a:t> in </a:t>
            </a:r>
            <a:r>
              <a:rPr lang="es-HN" sz="2800" b="1" err="1">
                <a:solidFill>
                  <a:schemeClr val="bg1"/>
                </a:solidFill>
                <a:latin typeface="Avenir Next Demi Bold" panose="020B0703020202020204" pitchFamily="34" charset="0"/>
              </a:rPr>
              <a:t>one</a:t>
            </a:r>
            <a:r>
              <a:rPr lang="es-HN" sz="2800" b="1">
                <a:solidFill>
                  <a:schemeClr val="bg1"/>
                </a:solidFill>
                <a:latin typeface="Avenir Next Demi Bold" panose="020B0703020202020204" pitchFamily="34" charset="0"/>
              </a:rPr>
              <a:t> PowerPoint!</a:t>
            </a:r>
          </a:p>
        </p:txBody>
      </p:sp>
      <p:pic>
        <p:nvPicPr>
          <p:cNvPr id="3" name="Gráfico 2">
            <a:extLst>
              <a:ext uri="{FF2B5EF4-FFF2-40B4-BE49-F238E27FC236}">
                <a16:creationId xmlns:a16="http://schemas.microsoft.com/office/drawing/2014/main" id="{B1FD9BF3-4C58-4EB6-8FD9-4A197F9837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35009" y="210465"/>
            <a:ext cx="1895070" cy="792886"/>
          </a:xfrm>
          <a:prstGeom prst="rect">
            <a:avLst/>
          </a:prstGeom>
        </p:spPr>
      </p:pic>
      <p:sp>
        <p:nvSpPr>
          <p:cNvPr id="9" name="Rectángulo 1">
            <a:extLst>
              <a:ext uri="{FF2B5EF4-FFF2-40B4-BE49-F238E27FC236}">
                <a16:creationId xmlns:a16="http://schemas.microsoft.com/office/drawing/2014/main" id="{C371C888-0E99-4E0C-9979-BC70B32EA904}"/>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3439159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2">
            <a:extLst>
              <a:ext uri="{FF2B5EF4-FFF2-40B4-BE49-F238E27FC236}">
                <a16:creationId xmlns:a16="http://schemas.microsoft.com/office/drawing/2014/main" id="{DE63EC8E-C8FE-4682-AA52-0F57CE4E0720}"/>
              </a:ext>
            </a:extLst>
          </p:cNvPr>
          <p:cNvSpPr txBox="1"/>
          <p:nvPr/>
        </p:nvSpPr>
        <p:spPr>
          <a:xfrm>
            <a:off x="261921" y="413454"/>
            <a:ext cx="9287003" cy="646331"/>
          </a:xfrm>
          <a:prstGeom prst="rect">
            <a:avLst/>
          </a:prstGeom>
          <a:noFill/>
        </p:spPr>
        <p:txBody>
          <a:bodyPr wrap="square" rtlCol="0">
            <a:spAutoFit/>
          </a:bodyPr>
          <a:lstStyle/>
          <a:p>
            <a:r>
              <a:rPr lang="es-HN" sz="3600" b="1" err="1">
                <a:solidFill>
                  <a:schemeClr val="bg1"/>
                </a:solidFill>
                <a:latin typeface="AvenirNext LT Pro Bold" panose="020B0804020202020204" pitchFamily="34" charset="0"/>
              </a:rPr>
              <a:t>Activity</a:t>
            </a:r>
            <a:r>
              <a:rPr lang="es-HN" sz="3600" b="1">
                <a:solidFill>
                  <a:schemeClr val="bg1"/>
                </a:solidFill>
                <a:latin typeface="AvenirNext LT Pro Bold" panose="020B0804020202020204" pitchFamily="34" charset="0"/>
              </a:rPr>
              <a:t> 3: Los Dos Amigos </a:t>
            </a:r>
            <a:r>
              <a:rPr lang="es-HN" sz="3600" b="1" err="1">
                <a:solidFill>
                  <a:schemeClr val="bg1"/>
                </a:solidFill>
                <a:latin typeface="AvenirNext LT Pro Bold" panose="020B0804020202020204" pitchFamily="34" charset="0"/>
              </a:rPr>
              <a:t>Continued</a:t>
            </a:r>
            <a:endParaRPr lang="es-HN" sz="3600" b="1">
              <a:solidFill>
                <a:schemeClr val="bg1"/>
              </a:solidFill>
              <a:latin typeface="AvenirNext LT Pro Bold" panose="020B0804020202020204" pitchFamily="34" charset="0"/>
            </a:endParaRPr>
          </a:p>
        </p:txBody>
      </p:sp>
      <p:pic>
        <p:nvPicPr>
          <p:cNvPr id="7" name="Picture 6">
            <a:extLst>
              <a:ext uri="{FF2B5EF4-FFF2-40B4-BE49-F238E27FC236}">
                <a16:creationId xmlns:a16="http://schemas.microsoft.com/office/drawing/2014/main" id="{BFA94C4D-5F69-4A1A-9FBA-ACBB6F82E741}"/>
              </a:ext>
            </a:extLst>
          </p:cNvPr>
          <p:cNvPicPr>
            <a:picLocks noChangeAspect="1"/>
          </p:cNvPicPr>
          <p:nvPr/>
        </p:nvPicPr>
        <p:blipFill>
          <a:blip r:embed="rId3"/>
          <a:stretch>
            <a:fillRect/>
          </a:stretch>
        </p:blipFill>
        <p:spPr>
          <a:xfrm>
            <a:off x="2474132" y="1059784"/>
            <a:ext cx="7209129" cy="5490541"/>
          </a:xfrm>
          <a:prstGeom prst="rect">
            <a:avLst/>
          </a:prstGeom>
        </p:spPr>
      </p:pic>
      <p:sp>
        <p:nvSpPr>
          <p:cNvPr id="2" name="Title 1">
            <a:extLst>
              <a:ext uri="{FF2B5EF4-FFF2-40B4-BE49-F238E27FC236}">
                <a16:creationId xmlns:a16="http://schemas.microsoft.com/office/drawing/2014/main" id="{A7F2DBD3-4853-4F50-A503-3ADE28B99420}"/>
              </a:ext>
            </a:extLst>
          </p:cNvPr>
          <p:cNvSpPr>
            <a:spLocks noGrp="1"/>
          </p:cNvSpPr>
          <p:nvPr>
            <p:ph type="title"/>
          </p:nvPr>
        </p:nvSpPr>
        <p:spPr>
          <a:xfrm>
            <a:off x="4312287" y="2152148"/>
            <a:ext cx="4107280" cy="1847393"/>
          </a:xfrm>
        </p:spPr>
        <p:txBody>
          <a:bodyPr>
            <a:normAutofit fontScale="90000"/>
          </a:bodyPr>
          <a:lstStyle/>
          <a:p>
            <a:r>
              <a:rPr lang="en-GB" sz="3200" b="1">
                <a:solidFill>
                  <a:srgbClr val="2278AC"/>
                </a:solidFill>
                <a:latin typeface="Avenir Next Demi Bold" panose="020B0703020202020204"/>
              </a:rPr>
              <a:t>Homework Activity </a:t>
            </a:r>
            <a:br>
              <a:rPr lang="en-GB" sz="3200">
                <a:solidFill>
                  <a:srgbClr val="2278AC"/>
                </a:solidFill>
                <a:latin typeface="Avenir Next Demi Bold" panose="020B0703020202020204"/>
              </a:rPr>
            </a:br>
            <a:r>
              <a:rPr lang="en-GB" sz="3200">
                <a:solidFill>
                  <a:srgbClr val="2278AC"/>
                </a:solidFill>
                <a:latin typeface="Avenir Next Demi Bold" panose="020B0703020202020204"/>
              </a:rPr>
              <a:t>Draw a picture of your favourite scene from the story. </a:t>
            </a:r>
          </a:p>
        </p:txBody>
      </p:sp>
      <p:pic>
        <p:nvPicPr>
          <p:cNvPr id="8" name="Picture 7">
            <a:extLst>
              <a:ext uri="{FF2B5EF4-FFF2-40B4-BE49-F238E27FC236}">
                <a16:creationId xmlns:a16="http://schemas.microsoft.com/office/drawing/2014/main" id="{EA699EDE-8A6D-45A2-B254-65E2A8563B39}"/>
              </a:ext>
            </a:extLst>
          </p:cNvPr>
          <p:cNvPicPr>
            <a:picLocks noChangeAspect="1"/>
          </p:cNvPicPr>
          <p:nvPr/>
        </p:nvPicPr>
        <p:blipFill>
          <a:blip r:embed="rId4"/>
          <a:stretch>
            <a:fillRect/>
          </a:stretch>
        </p:blipFill>
        <p:spPr>
          <a:xfrm rot="246444">
            <a:off x="5084563" y="4130653"/>
            <a:ext cx="1988265" cy="1921989"/>
          </a:xfrm>
          <a:prstGeom prst="rect">
            <a:avLst/>
          </a:prstGeom>
        </p:spPr>
      </p:pic>
      <p:pic>
        <p:nvPicPr>
          <p:cNvPr id="10" name="Imagen 4" descr="Dibujo animado de un personaje animado&#10;&#10;Descripción generada automáticamente con confianza media">
            <a:extLst>
              <a:ext uri="{FF2B5EF4-FFF2-40B4-BE49-F238E27FC236}">
                <a16:creationId xmlns:a16="http://schemas.microsoft.com/office/drawing/2014/main" id="{9B7DFEC7-A3B1-4D7F-947F-808CB15A64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856" y="3429000"/>
            <a:ext cx="2512737" cy="3092618"/>
          </a:xfrm>
          <a:prstGeom prst="rect">
            <a:avLst/>
          </a:prstGeom>
        </p:spPr>
      </p:pic>
      <p:pic>
        <p:nvPicPr>
          <p:cNvPr id="4" name="Imagen 3" descr="Dibujo animado de un personaje animado&#10;&#10;Descripción generada automáticamente con confianza media">
            <a:extLst>
              <a:ext uri="{FF2B5EF4-FFF2-40B4-BE49-F238E27FC236}">
                <a16:creationId xmlns:a16="http://schemas.microsoft.com/office/drawing/2014/main" id="{90D15473-FF36-46EB-B4F3-972ED9CF91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11694" y="2426036"/>
            <a:ext cx="3920979" cy="4061915"/>
          </a:xfrm>
          <a:prstGeom prst="rect">
            <a:avLst/>
          </a:prstGeom>
        </p:spPr>
      </p:pic>
      <p:pic>
        <p:nvPicPr>
          <p:cNvPr id="9" name="Gráfico 8">
            <a:extLst>
              <a:ext uri="{FF2B5EF4-FFF2-40B4-BE49-F238E27FC236}">
                <a16:creationId xmlns:a16="http://schemas.microsoft.com/office/drawing/2014/main" id="{3CB992C3-30F8-4149-899A-A7B054229F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5009" y="210465"/>
            <a:ext cx="1895070" cy="792886"/>
          </a:xfrm>
          <a:prstGeom prst="rect">
            <a:avLst/>
          </a:prstGeom>
        </p:spPr>
      </p:pic>
      <p:sp>
        <p:nvSpPr>
          <p:cNvPr id="11" name="Rectángulo 1">
            <a:extLst>
              <a:ext uri="{FF2B5EF4-FFF2-40B4-BE49-F238E27FC236}">
                <a16:creationId xmlns:a16="http://schemas.microsoft.com/office/drawing/2014/main" id="{EE6FEF90-7659-45DB-9654-AA3EF8A466C8}"/>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2317767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F548DA5-37C5-4D04-9FA4-895DB4B138CC}"/>
              </a:ext>
            </a:extLst>
          </p:cNvPr>
          <p:cNvSpPr/>
          <p:nvPr/>
        </p:nvSpPr>
        <p:spPr>
          <a:xfrm>
            <a:off x="0" y="1061884"/>
            <a:ext cx="5902036" cy="11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3" name="CuadroTexto 2">
            <a:extLst>
              <a:ext uri="{FF2B5EF4-FFF2-40B4-BE49-F238E27FC236}">
                <a16:creationId xmlns:a16="http://schemas.microsoft.com/office/drawing/2014/main" id="{515B5F7D-980B-425A-9431-ABA11A31F1E7}"/>
              </a:ext>
            </a:extLst>
          </p:cNvPr>
          <p:cNvSpPr txBox="1"/>
          <p:nvPr/>
        </p:nvSpPr>
        <p:spPr>
          <a:xfrm>
            <a:off x="958645" y="309094"/>
            <a:ext cx="8969125" cy="646331"/>
          </a:xfrm>
          <a:prstGeom prst="rect">
            <a:avLst/>
          </a:prstGeom>
          <a:noFill/>
        </p:spPr>
        <p:txBody>
          <a:bodyPr wrap="square" lIns="91440" tIns="45720" rIns="91440" bIns="45720" rtlCol="0" anchor="t">
            <a:spAutoFit/>
          </a:bodyPr>
          <a:lstStyle/>
          <a:p>
            <a:r>
              <a:rPr lang="es-HN" sz="3200" err="1">
                <a:solidFill>
                  <a:schemeClr val="bg1"/>
                </a:solidFill>
                <a:latin typeface="AvenirNext LT Pro Bold"/>
              </a:rPr>
              <a:t>Optional</a:t>
            </a:r>
            <a:r>
              <a:rPr lang="es-HN" sz="3200">
                <a:solidFill>
                  <a:schemeClr val="bg1"/>
                </a:solidFill>
                <a:latin typeface="AvenirNext LT Pro Bold"/>
              </a:rPr>
              <a:t> PE/ Drama </a:t>
            </a:r>
            <a:r>
              <a:rPr lang="es-HN" sz="3200" err="1">
                <a:solidFill>
                  <a:schemeClr val="bg1"/>
                </a:solidFill>
                <a:latin typeface="AvenirNext LT Pro Bold"/>
              </a:rPr>
              <a:t>Activity</a:t>
            </a:r>
            <a:r>
              <a:rPr lang="es-HN" sz="3200">
                <a:solidFill>
                  <a:schemeClr val="bg1"/>
                </a:solidFill>
                <a:latin typeface="AvenirNext LT Pro Bold"/>
              </a:rPr>
              <a:t>: </a:t>
            </a:r>
            <a:r>
              <a:rPr lang="es-HN" sz="3200" err="1">
                <a:solidFill>
                  <a:schemeClr val="bg1"/>
                </a:solidFill>
                <a:latin typeface="AvenirNext LT Pro Bold"/>
              </a:rPr>
              <a:t>Let’s</a:t>
            </a:r>
            <a:r>
              <a:rPr lang="es-HN" sz="3200">
                <a:solidFill>
                  <a:schemeClr val="bg1"/>
                </a:solidFill>
                <a:latin typeface="AvenirNext LT Pro Bold"/>
              </a:rPr>
              <a:t> </a:t>
            </a:r>
            <a:r>
              <a:rPr lang="es-HN" sz="3200" err="1">
                <a:solidFill>
                  <a:schemeClr val="bg1"/>
                </a:solidFill>
                <a:latin typeface="AvenirNext LT Pro Bold"/>
              </a:rPr>
              <a:t>Go</a:t>
            </a:r>
            <a:r>
              <a:rPr lang="es-HN" sz="3200">
                <a:solidFill>
                  <a:schemeClr val="bg1"/>
                </a:solidFill>
                <a:latin typeface="AvenirNext LT Pro Bold"/>
              </a:rPr>
              <a:t> </a:t>
            </a:r>
            <a:r>
              <a:rPr lang="es-HN" sz="3200" err="1">
                <a:solidFill>
                  <a:schemeClr val="bg1"/>
                </a:solidFill>
                <a:latin typeface="AvenirNext LT Pro Bold"/>
              </a:rPr>
              <a:t>Fishing</a:t>
            </a:r>
            <a:r>
              <a:rPr lang="es-HN" sz="3200">
                <a:solidFill>
                  <a:schemeClr val="bg1"/>
                </a:solidFill>
                <a:latin typeface="AvenirNext LT Pro Bold"/>
              </a:rPr>
              <a:t>!</a:t>
            </a:r>
            <a:r>
              <a:rPr lang="es-HN" sz="3600">
                <a:solidFill>
                  <a:schemeClr val="bg1"/>
                </a:solidFill>
                <a:latin typeface="AvenirNext LT Pro Bold"/>
              </a:rPr>
              <a:t> </a:t>
            </a:r>
            <a:endParaRPr lang="es-HN" sz="3600">
              <a:solidFill>
                <a:schemeClr val="bg1"/>
              </a:solidFill>
              <a:latin typeface="AvenirNext LT Pro Bold" panose="020B0804020202020204" pitchFamily="34" charset="0"/>
            </a:endParaRPr>
          </a:p>
        </p:txBody>
      </p:sp>
      <p:pic>
        <p:nvPicPr>
          <p:cNvPr id="8" name="Gráfico 7">
            <a:extLst>
              <a:ext uri="{FF2B5EF4-FFF2-40B4-BE49-F238E27FC236}">
                <a16:creationId xmlns:a16="http://schemas.microsoft.com/office/drawing/2014/main" id="{7BB434F0-C712-4F3E-8A63-F82B7F09D5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7597" y="5610225"/>
            <a:ext cx="1771650" cy="1247775"/>
          </a:xfrm>
          <a:prstGeom prst="rect">
            <a:avLst/>
          </a:prstGeom>
        </p:spPr>
      </p:pic>
      <p:pic>
        <p:nvPicPr>
          <p:cNvPr id="11" name="Gráfico 10">
            <a:extLst>
              <a:ext uri="{FF2B5EF4-FFF2-40B4-BE49-F238E27FC236}">
                <a16:creationId xmlns:a16="http://schemas.microsoft.com/office/drawing/2014/main" id="{59E0A259-5966-4E71-B388-951AA26E7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5009" y="210465"/>
            <a:ext cx="1895070" cy="792886"/>
          </a:xfrm>
          <a:prstGeom prst="rect">
            <a:avLst/>
          </a:prstGeom>
        </p:spPr>
      </p:pic>
      <p:pic>
        <p:nvPicPr>
          <p:cNvPr id="10" name="Gráfico 10">
            <a:extLst>
              <a:ext uri="{FF2B5EF4-FFF2-40B4-BE49-F238E27FC236}">
                <a16:creationId xmlns:a16="http://schemas.microsoft.com/office/drawing/2014/main" id="{7DF33365-A5E6-45CC-9CFB-1648B13B64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3811" y="1842886"/>
            <a:ext cx="3823855" cy="2446373"/>
          </a:xfrm>
          <a:prstGeom prst="rect">
            <a:avLst/>
          </a:prstGeom>
        </p:spPr>
      </p:pic>
      <p:sp>
        <p:nvSpPr>
          <p:cNvPr id="4" name="TextBox 3">
            <a:extLst>
              <a:ext uri="{FF2B5EF4-FFF2-40B4-BE49-F238E27FC236}">
                <a16:creationId xmlns:a16="http://schemas.microsoft.com/office/drawing/2014/main" id="{5BD6F154-AB01-4410-95F7-58B63986FB5B}"/>
              </a:ext>
            </a:extLst>
          </p:cNvPr>
          <p:cNvSpPr txBox="1"/>
          <p:nvPr/>
        </p:nvSpPr>
        <p:spPr>
          <a:xfrm>
            <a:off x="506147" y="2258611"/>
            <a:ext cx="3823855" cy="1477328"/>
          </a:xfrm>
          <a:prstGeom prst="rect">
            <a:avLst/>
          </a:prstGeom>
          <a:noFill/>
        </p:spPr>
        <p:txBody>
          <a:bodyPr wrap="square" rtlCol="0">
            <a:spAutoFit/>
          </a:bodyPr>
          <a:lstStyle/>
          <a:p>
            <a:r>
              <a:rPr lang="en-GB" u="sng"/>
              <a:t>We are learning to:</a:t>
            </a:r>
          </a:p>
          <a:p>
            <a:pPr marL="171450" indent="-171450">
              <a:buFont typeface="Noto Sans Symbols"/>
              <a:buChar char="•"/>
            </a:pPr>
            <a:r>
              <a:rPr lang="en-GB"/>
              <a:t>use our imaginations in role play</a:t>
            </a:r>
          </a:p>
          <a:p>
            <a:pPr marL="171450" indent="-171450">
              <a:buFont typeface="Noto Sans Symbols"/>
              <a:buChar char="•"/>
            </a:pPr>
            <a:r>
              <a:rPr lang="en-GB"/>
              <a:t>make decisions about how we use the space to avoid getting caught</a:t>
            </a:r>
          </a:p>
          <a:p>
            <a:pPr marL="171450" indent="-171450">
              <a:buFont typeface="Noto Sans Symbols"/>
              <a:buChar char="•"/>
            </a:pPr>
            <a:r>
              <a:rPr lang="en-GB"/>
              <a:t>reflect on our learning</a:t>
            </a:r>
          </a:p>
        </p:txBody>
      </p:sp>
      <p:pic>
        <p:nvPicPr>
          <p:cNvPr id="5" name="Picture 11" descr="Diagram&#10;&#10;Description automatically generated">
            <a:extLst>
              <a:ext uri="{FF2B5EF4-FFF2-40B4-BE49-F238E27FC236}">
                <a16:creationId xmlns:a16="http://schemas.microsoft.com/office/drawing/2014/main" id="{14583DF1-5944-4FD1-A3F8-A31630E83B0A}"/>
              </a:ext>
            </a:extLst>
          </p:cNvPr>
          <p:cNvPicPr>
            <a:picLocks noChangeAspect="1"/>
          </p:cNvPicPr>
          <p:nvPr/>
        </p:nvPicPr>
        <p:blipFill>
          <a:blip r:embed="rId9"/>
          <a:stretch>
            <a:fillRect/>
          </a:stretch>
        </p:blipFill>
        <p:spPr>
          <a:xfrm>
            <a:off x="4532337" y="2024374"/>
            <a:ext cx="7124705" cy="3537925"/>
          </a:xfrm>
          <a:prstGeom prst="rect">
            <a:avLst/>
          </a:prstGeom>
        </p:spPr>
      </p:pic>
      <p:pic>
        <p:nvPicPr>
          <p:cNvPr id="6" name="Gráfico 5">
            <a:extLst>
              <a:ext uri="{FF2B5EF4-FFF2-40B4-BE49-F238E27FC236}">
                <a16:creationId xmlns:a16="http://schemas.microsoft.com/office/drawing/2014/main" id="{200DCCD7-4386-4043-B697-E35D8B737B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82544" y="1490461"/>
            <a:ext cx="800100" cy="704850"/>
          </a:xfrm>
          <a:prstGeom prst="rect">
            <a:avLst/>
          </a:prstGeom>
        </p:spPr>
      </p:pic>
      <p:pic>
        <p:nvPicPr>
          <p:cNvPr id="12" name="Gráfico 6">
            <a:extLst>
              <a:ext uri="{FF2B5EF4-FFF2-40B4-BE49-F238E27FC236}">
                <a16:creationId xmlns:a16="http://schemas.microsoft.com/office/drawing/2014/main" id="{E4C13732-4140-4282-97F3-6EE426E35DD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1895" y="3735939"/>
            <a:ext cx="1333500" cy="1371600"/>
          </a:xfrm>
          <a:prstGeom prst="rect">
            <a:avLst/>
          </a:prstGeom>
        </p:spPr>
      </p:pic>
    </p:spTree>
    <p:extLst>
      <p:ext uri="{BB962C8B-B14F-4D97-AF65-F5344CB8AC3E}">
        <p14:creationId xmlns:p14="http://schemas.microsoft.com/office/powerpoint/2010/main" val="2473518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64D4C5-CBBB-44FD-88C4-365554C133E8}"/>
              </a:ext>
            </a:extLst>
          </p:cNvPr>
          <p:cNvSpPr txBox="1"/>
          <p:nvPr/>
        </p:nvSpPr>
        <p:spPr>
          <a:xfrm>
            <a:off x="386442" y="241979"/>
            <a:ext cx="6334783" cy="707886"/>
          </a:xfrm>
          <a:prstGeom prst="rect">
            <a:avLst/>
          </a:prstGeom>
          <a:noFill/>
        </p:spPr>
        <p:txBody>
          <a:bodyPr wrap="square" rtlCol="0">
            <a:spAutoFit/>
          </a:bodyPr>
          <a:lstStyle/>
          <a:p>
            <a:r>
              <a:rPr lang="es-HN" sz="4000" b="1" err="1">
                <a:solidFill>
                  <a:schemeClr val="bg1"/>
                </a:solidFill>
                <a:latin typeface="Avenir Next Demi Bold" panose="020B0703020202020204"/>
              </a:rPr>
              <a:t>End</a:t>
            </a:r>
            <a:r>
              <a:rPr lang="es-HN" sz="4000" b="1">
                <a:solidFill>
                  <a:schemeClr val="bg1"/>
                </a:solidFill>
                <a:latin typeface="Avenir Next Demi Bold" panose="020B0703020202020204"/>
              </a:rPr>
              <a:t> </a:t>
            </a:r>
            <a:r>
              <a:rPr lang="es-HN" sz="4000" b="1" err="1">
                <a:solidFill>
                  <a:schemeClr val="bg1"/>
                </a:solidFill>
                <a:latin typeface="Avenir Next Demi Bold" panose="020B0703020202020204"/>
              </a:rPr>
              <a:t>of</a:t>
            </a:r>
            <a:r>
              <a:rPr lang="es-HN" sz="4000" b="1">
                <a:solidFill>
                  <a:schemeClr val="bg1"/>
                </a:solidFill>
                <a:latin typeface="Avenir Next Demi Bold" panose="020B0703020202020204"/>
              </a:rPr>
              <a:t> </a:t>
            </a:r>
            <a:r>
              <a:rPr lang="es-HN" sz="4000" b="1" err="1">
                <a:solidFill>
                  <a:schemeClr val="bg1"/>
                </a:solidFill>
                <a:latin typeface="Avenir Next Demi Bold" panose="020B0703020202020204"/>
              </a:rPr>
              <a:t>lesson</a:t>
            </a:r>
            <a:r>
              <a:rPr lang="es-HN" sz="4000" b="1">
                <a:solidFill>
                  <a:schemeClr val="bg1"/>
                </a:solidFill>
                <a:latin typeface="Avenir Next Demi Bold" panose="020B0703020202020204"/>
              </a:rPr>
              <a:t> </a:t>
            </a:r>
            <a:r>
              <a:rPr lang="es-HN" sz="4000" b="1" err="1">
                <a:solidFill>
                  <a:schemeClr val="bg1"/>
                </a:solidFill>
                <a:latin typeface="Avenir Next Demi Bold" panose="020B0703020202020204"/>
              </a:rPr>
              <a:t>reflection</a:t>
            </a:r>
            <a:endParaRPr lang="es-HN" sz="4000" b="1">
              <a:solidFill>
                <a:schemeClr val="bg1"/>
              </a:solidFill>
              <a:latin typeface="Avenir Next Demi Bold" panose="020B0703020202020204"/>
            </a:endParaRPr>
          </a:p>
        </p:txBody>
      </p:sp>
      <p:sp>
        <p:nvSpPr>
          <p:cNvPr id="5" name="CuadroTexto 4">
            <a:extLst>
              <a:ext uri="{FF2B5EF4-FFF2-40B4-BE49-F238E27FC236}">
                <a16:creationId xmlns:a16="http://schemas.microsoft.com/office/drawing/2014/main" id="{4A94F44C-5E82-40DC-816E-95FD52A251E9}"/>
              </a:ext>
            </a:extLst>
          </p:cNvPr>
          <p:cNvSpPr txBox="1"/>
          <p:nvPr/>
        </p:nvSpPr>
        <p:spPr>
          <a:xfrm>
            <a:off x="6145162" y="1503713"/>
            <a:ext cx="3392129" cy="369332"/>
          </a:xfrm>
          <a:prstGeom prst="rect">
            <a:avLst/>
          </a:prstGeom>
          <a:noFill/>
        </p:spPr>
        <p:txBody>
          <a:bodyPr wrap="square" rtlCol="0">
            <a:spAutoFit/>
          </a:bodyPr>
          <a:lstStyle/>
          <a:p>
            <a:r>
              <a:rPr lang="es-HN" err="1">
                <a:solidFill>
                  <a:schemeClr val="bg1"/>
                </a:solidFill>
                <a:latin typeface="Avenir Next Demi Bold" panose="020B0703020202020204" pitchFamily="34" charset="0"/>
              </a:rPr>
              <a:t>Write</a:t>
            </a:r>
            <a:r>
              <a:rPr lang="es-HN">
                <a:solidFill>
                  <a:schemeClr val="bg1"/>
                </a:solidFill>
                <a:latin typeface="Avenir Next Demi Bold" panose="020B0703020202020204" pitchFamily="34" charset="0"/>
              </a:rPr>
              <a:t> </a:t>
            </a:r>
            <a:r>
              <a:rPr lang="es-HN" err="1">
                <a:solidFill>
                  <a:schemeClr val="bg1"/>
                </a:solidFill>
                <a:latin typeface="Avenir Next Demi Bold" panose="020B0703020202020204" pitchFamily="34" charset="0"/>
              </a:rPr>
              <a:t>here</a:t>
            </a:r>
            <a:endParaRPr lang="es-HN">
              <a:solidFill>
                <a:schemeClr val="bg1"/>
              </a:solidFill>
              <a:latin typeface="Avenir Next Demi Bold" panose="020B0703020202020204" pitchFamily="34" charset="0"/>
            </a:endParaRPr>
          </a:p>
        </p:txBody>
      </p:sp>
      <p:pic>
        <p:nvPicPr>
          <p:cNvPr id="6" name="Gráfico 5">
            <a:extLst>
              <a:ext uri="{FF2B5EF4-FFF2-40B4-BE49-F238E27FC236}">
                <a16:creationId xmlns:a16="http://schemas.microsoft.com/office/drawing/2014/main" id="{D5DFAB68-47EC-47EC-8370-BA7408C68C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9147" y="5416026"/>
            <a:ext cx="2000250" cy="1362075"/>
          </a:xfrm>
          <a:prstGeom prst="rect">
            <a:avLst/>
          </a:prstGeom>
        </p:spPr>
      </p:pic>
      <p:pic>
        <p:nvPicPr>
          <p:cNvPr id="8" name="Gráfico 7">
            <a:extLst>
              <a:ext uri="{FF2B5EF4-FFF2-40B4-BE49-F238E27FC236}">
                <a16:creationId xmlns:a16="http://schemas.microsoft.com/office/drawing/2014/main" id="{14DFF0D9-490F-4742-A96E-5AE6D3E6A0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5074" y="3848713"/>
            <a:ext cx="1209675" cy="981075"/>
          </a:xfrm>
          <a:prstGeom prst="rect">
            <a:avLst/>
          </a:prstGeom>
        </p:spPr>
      </p:pic>
      <p:pic>
        <p:nvPicPr>
          <p:cNvPr id="11" name="Gráfico 10">
            <a:extLst>
              <a:ext uri="{FF2B5EF4-FFF2-40B4-BE49-F238E27FC236}">
                <a16:creationId xmlns:a16="http://schemas.microsoft.com/office/drawing/2014/main" id="{168039BA-768C-4EA3-975C-A0C240952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1894" y="1046479"/>
            <a:ext cx="7909186" cy="5060029"/>
          </a:xfrm>
          <a:prstGeom prst="rect">
            <a:avLst/>
          </a:prstGeom>
        </p:spPr>
      </p:pic>
      <p:sp>
        <p:nvSpPr>
          <p:cNvPr id="4" name="CuadroTexto 3">
            <a:extLst>
              <a:ext uri="{FF2B5EF4-FFF2-40B4-BE49-F238E27FC236}">
                <a16:creationId xmlns:a16="http://schemas.microsoft.com/office/drawing/2014/main" id="{0ED9C87D-839D-4E5A-A9D6-6C3981CBC825}"/>
              </a:ext>
            </a:extLst>
          </p:cNvPr>
          <p:cNvSpPr txBox="1"/>
          <p:nvPr/>
        </p:nvSpPr>
        <p:spPr>
          <a:xfrm>
            <a:off x="2853549" y="1727751"/>
            <a:ext cx="5831971" cy="3697487"/>
          </a:xfrm>
          <a:prstGeom prst="rect">
            <a:avLst/>
          </a:prstGeom>
          <a:noFill/>
        </p:spPr>
        <p:txBody>
          <a:bodyPr wrap="square" rtlCol="0">
            <a:spAutoFit/>
          </a:bodyPr>
          <a:lstStyle/>
          <a:p>
            <a:pPr rtl="0" fontAlgn="base"/>
            <a:r>
              <a:rPr lang="en-GB" sz="2400" b="1" i="0" u="sng" kern="1200">
                <a:solidFill>
                  <a:schemeClr val="accent1">
                    <a:lumMod val="75000"/>
                  </a:schemeClr>
                </a:solidFill>
                <a:effectLst/>
                <a:latin typeface="Avenir Next Demi Bold" panose="020B0703020202020204"/>
              </a:rPr>
              <a:t>After this lesson I can:</a:t>
            </a:r>
          </a:p>
          <a:p>
            <a:pPr rtl="0" fontAlgn="base"/>
            <a:endParaRPr lang="en-GB" sz="2400" b="1" i="0" kern="1200">
              <a:solidFill>
                <a:schemeClr val="accent1">
                  <a:lumMod val="75000"/>
                </a:schemeClr>
              </a:solidFill>
              <a:effectLst/>
              <a:latin typeface="Avenir Next Demi Bold" panose="020B0703020202020204"/>
            </a:endParaRPr>
          </a:p>
          <a:p>
            <a:pPr marL="285750" indent="-285750">
              <a:lnSpc>
                <a:spcPct val="107000"/>
              </a:lnSpc>
              <a:spcAft>
                <a:spcPts val="800"/>
              </a:spcAft>
              <a:buFont typeface="Arial" panose="020B0604020202020204" pitchFamily="34" charset="0"/>
              <a:buChar char="•"/>
            </a:pPr>
            <a:r>
              <a:rPr lang="en-GB" sz="2400" b="1">
                <a:solidFill>
                  <a:schemeClr val="accent1">
                    <a:lumMod val="75000"/>
                  </a:schemeClr>
                </a:solidFill>
                <a:latin typeface="Avenir Next Demi Bold" panose="020B0703020202020204"/>
                <a:ea typeface="Calibri" panose="020F0502020204030204" pitchFamily="34" charset="0"/>
              </a:rPr>
              <a:t>Practice breathing as a way of feeling calm</a:t>
            </a:r>
            <a:endParaRPr lang="en-GB" sz="2400" b="1">
              <a:solidFill>
                <a:schemeClr val="accent1">
                  <a:lumMod val="75000"/>
                </a:schemeClr>
              </a:solidFill>
              <a:latin typeface="Avenir Next Demi Bold" panose="020B0703020202020204"/>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pPr>
            <a:r>
              <a:rPr lang="en-GB" sz="2400" b="1">
                <a:solidFill>
                  <a:schemeClr val="accent1">
                    <a:lumMod val="75000"/>
                  </a:schemeClr>
                </a:solidFill>
                <a:effectLst/>
                <a:latin typeface="Avenir Next Demi Bold" panose="020B0703020202020204"/>
                <a:ea typeface="Calibri" panose="020F0502020204030204" pitchFamily="34" charset="0"/>
              </a:rPr>
              <a:t>Consider what it means to overfish</a:t>
            </a:r>
          </a:p>
          <a:p>
            <a:pPr marL="285750" indent="-285750">
              <a:lnSpc>
                <a:spcPct val="107000"/>
              </a:lnSpc>
              <a:spcAft>
                <a:spcPts val="800"/>
              </a:spcAft>
              <a:buFont typeface="Arial" panose="020B0604020202020204" pitchFamily="34" charset="0"/>
              <a:buChar char="•"/>
            </a:pPr>
            <a:r>
              <a:rPr lang="en-GB" sz="2400" b="1">
                <a:solidFill>
                  <a:schemeClr val="accent1">
                    <a:lumMod val="75000"/>
                  </a:schemeClr>
                </a:solidFill>
                <a:latin typeface="Avenir Next Demi Bold" panose="020B0703020202020204"/>
                <a:ea typeface="Calibri" panose="020F0502020204030204" pitchFamily="34" charset="0"/>
              </a:rPr>
              <a:t>Discuss the importance of sustainability</a:t>
            </a:r>
          </a:p>
          <a:p>
            <a:pPr marL="285750" indent="-285750">
              <a:lnSpc>
                <a:spcPct val="107000"/>
              </a:lnSpc>
              <a:spcAft>
                <a:spcPts val="800"/>
              </a:spcAft>
              <a:buFont typeface="Arial" panose="020B0604020202020204" pitchFamily="34" charset="0"/>
              <a:buChar char="•"/>
            </a:pPr>
            <a:r>
              <a:rPr lang="en-GB" sz="2400" b="1">
                <a:solidFill>
                  <a:schemeClr val="accent1">
                    <a:lumMod val="75000"/>
                  </a:schemeClr>
                </a:solidFill>
                <a:effectLst/>
                <a:latin typeface="Avenir Next Demi Bold" panose="020B0703020202020204"/>
                <a:ea typeface="Calibri" panose="020F0502020204030204" pitchFamily="34" charset="0"/>
              </a:rPr>
              <a:t>Listen and respond to a story</a:t>
            </a:r>
          </a:p>
          <a:p>
            <a:pPr marL="285750" indent="-285750">
              <a:lnSpc>
                <a:spcPct val="107000"/>
              </a:lnSpc>
              <a:spcAft>
                <a:spcPts val="800"/>
              </a:spcAft>
              <a:buFont typeface="Arial" panose="020B0604020202020204" pitchFamily="34" charset="0"/>
              <a:buChar char="•"/>
            </a:pPr>
            <a:r>
              <a:rPr lang="en-GB" sz="2400" b="1">
                <a:solidFill>
                  <a:schemeClr val="accent1">
                    <a:lumMod val="75000"/>
                  </a:schemeClr>
                </a:solidFill>
                <a:latin typeface="Avenir Next Demi Bold" panose="020B0703020202020204"/>
                <a:ea typeface="Calibri" panose="020F0502020204030204" pitchFamily="34" charset="0"/>
              </a:rPr>
              <a:t>Collaborate, listen and share knowledge</a:t>
            </a:r>
          </a:p>
          <a:p>
            <a:pPr marL="285750" indent="-285750">
              <a:lnSpc>
                <a:spcPct val="107000"/>
              </a:lnSpc>
              <a:spcAft>
                <a:spcPts val="800"/>
              </a:spcAft>
              <a:buFont typeface="Arial" panose="020B0604020202020204" pitchFamily="34" charset="0"/>
              <a:buChar char="•"/>
            </a:pPr>
            <a:r>
              <a:rPr lang="en-GB" sz="2400" b="1">
                <a:solidFill>
                  <a:schemeClr val="accent1">
                    <a:lumMod val="75000"/>
                  </a:schemeClr>
                </a:solidFill>
                <a:effectLst/>
                <a:latin typeface="Avenir Next Demi Bold" panose="020B0703020202020204"/>
                <a:ea typeface="Calibri" panose="020F0502020204030204" pitchFamily="34" charset="0"/>
              </a:rPr>
              <a:t>Reflect on my learning</a:t>
            </a:r>
            <a:endParaRPr lang="en-GB" sz="2400" b="1" i="0" kern="1200">
              <a:solidFill>
                <a:schemeClr val="accent1">
                  <a:lumMod val="75000"/>
                </a:schemeClr>
              </a:solidFill>
              <a:effectLst/>
              <a:latin typeface="Avenir Next Demi Bold" panose="020B0703020202020204"/>
            </a:endParaRPr>
          </a:p>
        </p:txBody>
      </p:sp>
      <p:grpSp>
        <p:nvGrpSpPr>
          <p:cNvPr id="12" name="Grupo 7">
            <a:extLst>
              <a:ext uri="{FF2B5EF4-FFF2-40B4-BE49-F238E27FC236}">
                <a16:creationId xmlns:a16="http://schemas.microsoft.com/office/drawing/2014/main" id="{31DE07F6-7211-4852-8FB7-7D08EF7E5E39}"/>
              </a:ext>
            </a:extLst>
          </p:cNvPr>
          <p:cNvGrpSpPr/>
          <p:nvPr/>
        </p:nvGrpSpPr>
        <p:grpSpPr>
          <a:xfrm>
            <a:off x="52691" y="3984171"/>
            <a:ext cx="2854597" cy="2564735"/>
            <a:chOff x="285194" y="1825624"/>
            <a:chExt cx="4689854" cy="4389195"/>
          </a:xfrm>
        </p:grpSpPr>
        <p:cxnSp>
          <p:nvCxnSpPr>
            <p:cNvPr id="13" name="Conector recto 5">
              <a:extLst>
                <a:ext uri="{FF2B5EF4-FFF2-40B4-BE49-F238E27FC236}">
                  <a16:creationId xmlns:a16="http://schemas.microsoft.com/office/drawing/2014/main" id="{EB002F49-6417-4E12-BCEF-4EC8BEE36DA5}"/>
                </a:ext>
              </a:extLst>
            </p:cNvPr>
            <p:cNvCxnSpPr/>
            <p:nvPr/>
          </p:nvCxnSpPr>
          <p:spPr>
            <a:xfrm flipV="1">
              <a:off x="4069146" y="2564859"/>
              <a:ext cx="905902" cy="70792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14" name="Imagen 10" descr="Dibujo animado de un personaje animado&#10;&#10;Descripción generada automáticamente con confianza media">
              <a:extLst>
                <a:ext uri="{FF2B5EF4-FFF2-40B4-BE49-F238E27FC236}">
                  <a16:creationId xmlns:a16="http://schemas.microsoft.com/office/drawing/2014/main" id="{63F5FA92-16C9-4DA4-8298-C8EE8CE4E5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194" y="1825624"/>
              <a:ext cx="4236903" cy="4389195"/>
            </a:xfrm>
            <a:prstGeom prst="rect">
              <a:avLst/>
            </a:prstGeom>
          </p:spPr>
        </p:pic>
      </p:grpSp>
      <p:pic>
        <p:nvPicPr>
          <p:cNvPr id="15" name="Gráfico 14">
            <a:extLst>
              <a:ext uri="{FF2B5EF4-FFF2-40B4-BE49-F238E27FC236}">
                <a16:creationId xmlns:a16="http://schemas.microsoft.com/office/drawing/2014/main" id="{3036D76C-C6F9-486B-9C8E-229A77B3F2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35009" y="210465"/>
            <a:ext cx="1895070" cy="792886"/>
          </a:xfrm>
          <a:prstGeom prst="rect">
            <a:avLst/>
          </a:prstGeom>
        </p:spPr>
      </p:pic>
      <p:sp>
        <p:nvSpPr>
          <p:cNvPr id="16" name="Rectángulo 1">
            <a:extLst>
              <a:ext uri="{FF2B5EF4-FFF2-40B4-BE49-F238E27FC236}">
                <a16:creationId xmlns:a16="http://schemas.microsoft.com/office/drawing/2014/main" id="{A696907F-238F-4FE5-81DB-B3C2EEF851F0}"/>
              </a:ext>
            </a:extLst>
          </p:cNvPr>
          <p:cNvSpPr/>
          <p:nvPr/>
        </p:nvSpPr>
        <p:spPr>
          <a:xfrm flipV="1">
            <a:off x="0" y="1003351"/>
            <a:ext cx="6096000" cy="5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4280707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3A66FC08-1370-4DF6-8260-5CBD9A4FC2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0744" y="562930"/>
            <a:ext cx="7650512" cy="4295024"/>
          </a:xfrm>
          <a:prstGeom prst="rect">
            <a:avLst/>
          </a:prstGeom>
        </p:spPr>
      </p:pic>
      <p:grpSp>
        <p:nvGrpSpPr>
          <p:cNvPr id="6" name="Gráfico 7">
            <a:extLst>
              <a:ext uri="{FF2B5EF4-FFF2-40B4-BE49-F238E27FC236}">
                <a16:creationId xmlns:a16="http://schemas.microsoft.com/office/drawing/2014/main" id="{8F034D7E-7107-4B3F-A2F8-40556045C1D4}"/>
              </a:ext>
            </a:extLst>
          </p:cNvPr>
          <p:cNvGrpSpPr/>
          <p:nvPr/>
        </p:nvGrpSpPr>
        <p:grpSpPr>
          <a:xfrm>
            <a:off x="8435446" y="5090510"/>
            <a:ext cx="1268230" cy="1694153"/>
            <a:chOff x="8270278" y="5000438"/>
            <a:chExt cx="1268230" cy="1694153"/>
          </a:xfrm>
          <a:solidFill>
            <a:srgbClr val="FFDF29"/>
          </a:solidFill>
        </p:grpSpPr>
        <p:sp>
          <p:nvSpPr>
            <p:cNvPr id="7" name="Forma libre: forma 6">
              <a:extLst>
                <a:ext uri="{FF2B5EF4-FFF2-40B4-BE49-F238E27FC236}">
                  <a16:creationId xmlns:a16="http://schemas.microsoft.com/office/drawing/2014/main" id="{2CA5B2CF-4D42-4D6A-BF09-6ADED070BF07}"/>
                </a:ext>
              </a:extLst>
            </p:cNvPr>
            <p:cNvSpPr/>
            <p:nvPr/>
          </p:nvSpPr>
          <p:spPr>
            <a:xfrm>
              <a:off x="8528063" y="5037051"/>
              <a:ext cx="845718" cy="1657539"/>
            </a:xfrm>
            <a:custGeom>
              <a:avLst/>
              <a:gdLst>
                <a:gd name="connsiteX0" fmla="*/ 5193 w 845718"/>
                <a:gd name="connsiteY0" fmla="*/ 28620 h 1657539"/>
                <a:gd name="connsiteX1" fmla="*/ 39197 w 845718"/>
                <a:gd name="connsiteY1" fmla="*/ 164065 h 1657539"/>
                <a:gd name="connsiteX2" fmla="*/ 62152 w 845718"/>
                <a:gd name="connsiteY2" fmla="*/ 357994 h 1657539"/>
                <a:gd name="connsiteX3" fmla="*/ 126922 w 845718"/>
                <a:gd name="connsiteY3" fmla="*/ 422478 h 1657539"/>
                <a:gd name="connsiteX4" fmla="*/ 179786 w 845718"/>
                <a:gd name="connsiteY4" fmla="*/ 482010 h 1657539"/>
                <a:gd name="connsiteX5" fmla="*/ 201312 w 845718"/>
                <a:gd name="connsiteY5" fmla="*/ 640220 h 1657539"/>
                <a:gd name="connsiteX6" fmla="*/ 195407 w 845718"/>
                <a:gd name="connsiteY6" fmla="*/ 745947 h 1657539"/>
                <a:gd name="connsiteX7" fmla="*/ 234460 w 845718"/>
                <a:gd name="connsiteY7" fmla="*/ 839197 h 1657539"/>
                <a:gd name="connsiteX8" fmla="*/ 259796 w 845718"/>
                <a:gd name="connsiteY8" fmla="*/ 814242 h 1657539"/>
                <a:gd name="connsiteX9" fmla="*/ 393527 w 845718"/>
                <a:gd name="connsiteY9" fmla="*/ 691560 h 1657539"/>
                <a:gd name="connsiteX10" fmla="*/ 435628 w 845718"/>
                <a:gd name="connsiteY10" fmla="*/ 514776 h 1657539"/>
                <a:gd name="connsiteX11" fmla="*/ 375620 w 845718"/>
                <a:gd name="connsiteY11" fmla="*/ 353517 h 1657539"/>
                <a:gd name="connsiteX12" fmla="*/ 327614 w 845718"/>
                <a:gd name="connsiteY12" fmla="*/ 173685 h 1657539"/>
                <a:gd name="connsiteX13" fmla="*/ 386574 w 845718"/>
                <a:gd name="connsiteY13" fmla="*/ 997 h 1657539"/>
                <a:gd name="connsiteX14" fmla="*/ 391622 w 845718"/>
                <a:gd name="connsiteY14" fmla="*/ 4426 h 1657539"/>
                <a:gd name="connsiteX15" fmla="*/ 345616 w 845718"/>
                <a:gd name="connsiteY15" fmla="*/ 182829 h 1657539"/>
                <a:gd name="connsiteX16" fmla="*/ 393622 w 845718"/>
                <a:gd name="connsiteY16" fmla="*/ 347326 h 1657539"/>
                <a:gd name="connsiteX17" fmla="*/ 453344 w 845718"/>
                <a:gd name="connsiteY17" fmla="*/ 500012 h 1657539"/>
                <a:gd name="connsiteX18" fmla="*/ 451153 w 845718"/>
                <a:gd name="connsiteY18" fmla="*/ 609168 h 1657539"/>
                <a:gd name="connsiteX19" fmla="*/ 533640 w 845718"/>
                <a:gd name="connsiteY19" fmla="*/ 506298 h 1657539"/>
                <a:gd name="connsiteX20" fmla="*/ 544212 w 845718"/>
                <a:gd name="connsiteY20" fmla="*/ 318465 h 1657539"/>
                <a:gd name="connsiteX21" fmla="*/ 710995 w 845718"/>
                <a:gd name="connsiteY21" fmla="*/ 73197 h 1657539"/>
                <a:gd name="connsiteX22" fmla="*/ 712329 w 845718"/>
                <a:gd name="connsiteY22" fmla="*/ 75864 h 1657539"/>
                <a:gd name="connsiteX23" fmla="*/ 595457 w 845718"/>
                <a:gd name="connsiteY23" fmla="*/ 208166 h 1657539"/>
                <a:gd name="connsiteX24" fmla="*/ 563834 w 845718"/>
                <a:gd name="connsiteY24" fmla="*/ 392284 h 1657539"/>
                <a:gd name="connsiteX25" fmla="*/ 539260 w 845718"/>
                <a:gd name="connsiteY25" fmla="*/ 556400 h 1657539"/>
                <a:gd name="connsiteX26" fmla="*/ 444390 w 845718"/>
                <a:gd name="connsiteY26" fmla="*/ 634029 h 1657539"/>
                <a:gd name="connsiteX27" fmla="*/ 433246 w 845718"/>
                <a:gd name="connsiteY27" fmla="*/ 663175 h 1657539"/>
                <a:gd name="connsiteX28" fmla="*/ 326376 w 845718"/>
                <a:gd name="connsiteY28" fmla="*/ 787953 h 1657539"/>
                <a:gd name="connsiteX29" fmla="*/ 199122 w 845718"/>
                <a:gd name="connsiteY29" fmla="*/ 925113 h 1657539"/>
                <a:gd name="connsiteX30" fmla="*/ 150258 w 845718"/>
                <a:gd name="connsiteY30" fmla="*/ 1105135 h 1657539"/>
                <a:gd name="connsiteX31" fmla="*/ 215314 w 845718"/>
                <a:gd name="connsiteY31" fmla="*/ 1272966 h 1657539"/>
                <a:gd name="connsiteX32" fmla="*/ 244175 w 845718"/>
                <a:gd name="connsiteY32" fmla="*/ 1391933 h 1657539"/>
                <a:gd name="connsiteX33" fmla="*/ 324376 w 845718"/>
                <a:gd name="connsiteY33" fmla="*/ 1346403 h 1657539"/>
                <a:gd name="connsiteX34" fmla="*/ 368953 w 845718"/>
                <a:gd name="connsiteY34" fmla="*/ 1237056 h 1657539"/>
                <a:gd name="connsiteX35" fmla="*/ 489539 w 845718"/>
                <a:gd name="connsiteY35" fmla="*/ 1064463 h 1657539"/>
                <a:gd name="connsiteX36" fmla="*/ 673467 w 845718"/>
                <a:gd name="connsiteY36" fmla="*/ 947687 h 1657539"/>
                <a:gd name="connsiteX37" fmla="*/ 743285 w 845718"/>
                <a:gd name="connsiteY37" fmla="*/ 853675 h 1657539"/>
                <a:gd name="connsiteX38" fmla="*/ 739094 w 845718"/>
                <a:gd name="connsiteY38" fmla="*/ 735470 h 1657539"/>
                <a:gd name="connsiteX39" fmla="*/ 839869 w 845718"/>
                <a:gd name="connsiteY39" fmla="*/ 501441 h 1657539"/>
                <a:gd name="connsiteX40" fmla="*/ 845298 w 845718"/>
                <a:gd name="connsiteY40" fmla="*/ 505155 h 1657539"/>
                <a:gd name="connsiteX41" fmla="*/ 757287 w 845718"/>
                <a:gd name="connsiteY41" fmla="*/ 744995 h 1657539"/>
                <a:gd name="connsiteX42" fmla="*/ 763002 w 845718"/>
                <a:gd name="connsiteY42" fmla="*/ 861105 h 1657539"/>
                <a:gd name="connsiteX43" fmla="*/ 712233 w 845718"/>
                <a:gd name="connsiteY43" fmla="*/ 945782 h 1657539"/>
                <a:gd name="connsiteX44" fmla="*/ 526496 w 845718"/>
                <a:gd name="connsiteY44" fmla="*/ 1070845 h 1657539"/>
                <a:gd name="connsiteX45" fmla="*/ 392194 w 845718"/>
                <a:gd name="connsiteY45" fmla="*/ 1259059 h 1657539"/>
                <a:gd name="connsiteX46" fmla="*/ 341901 w 845718"/>
                <a:gd name="connsiteY46" fmla="*/ 1370216 h 1657539"/>
                <a:gd name="connsiteX47" fmla="*/ 247318 w 845718"/>
                <a:gd name="connsiteY47" fmla="*/ 1420794 h 1657539"/>
                <a:gd name="connsiteX48" fmla="*/ 210171 w 845718"/>
                <a:gd name="connsiteY48" fmla="*/ 1650156 h 1657539"/>
                <a:gd name="connsiteX49" fmla="*/ 186168 w 845718"/>
                <a:gd name="connsiteY49" fmla="*/ 1638059 h 1657539"/>
                <a:gd name="connsiteX50" fmla="*/ 192073 w 845718"/>
                <a:gd name="connsiteY50" fmla="*/ 1284681 h 1657539"/>
                <a:gd name="connsiteX51" fmla="*/ 127780 w 845718"/>
                <a:gd name="connsiteY51" fmla="*/ 1121137 h 1657539"/>
                <a:gd name="connsiteX52" fmla="*/ 158926 w 845718"/>
                <a:gd name="connsiteY52" fmla="*/ 952164 h 1657539"/>
                <a:gd name="connsiteX53" fmla="*/ 214934 w 845718"/>
                <a:gd name="connsiteY53" fmla="*/ 861676 h 1657539"/>
                <a:gd name="connsiteX54" fmla="*/ 166737 w 845718"/>
                <a:gd name="connsiteY54" fmla="*/ 703752 h 1657539"/>
                <a:gd name="connsiteX55" fmla="*/ 176262 w 845718"/>
                <a:gd name="connsiteY55" fmla="*/ 525539 h 1657539"/>
                <a:gd name="connsiteX56" fmla="*/ 64153 w 845718"/>
                <a:gd name="connsiteY56" fmla="*/ 393999 h 1657539"/>
                <a:gd name="connsiteX57" fmla="*/ 12337 w 845718"/>
                <a:gd name="connsiteY57" fmla="*/ 243789 h 1657539"/>
                <a:gd name="connsiteX58" fmla="*/ 1097 w 845718"/>
                <a:gd name="connsiteY58" fmla="*/ 34811 h 1657539"/>
                <a:gd name="connsiteX59" fmla="*/ 5193 w 845718"/>
                <a:gd name="connsiteY59" fmla="*/ 28620 h 165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45718" h="1657539">
                  <a:moveTo>
                    <a:pt x="5193" y="28620"/>
                  </a:moveTo>
                  <a:cubicBezTo>
                    <a:pt x="53675" y="54051"/>
                    <a:pt x="47198" y="119488"/>
                    <a:pt x="39197" y="164065"/>
                  </a:cubicBezTo>
                  <a:cubicBezTo>
                    <a:pt x="27672" y="228549"/>
                    <a:pt x="26719" y="300273"/>
                    <a:pt x="62152" y="357994"/>
                  </a:cubicBezTo>
                  <a:cubicBezTo>
                    <a:pt x="78154" y="384093"/>
                    <a:pt x="104729" y="402000"/>
                    <a:pt x="126922" y="422478"/>
                  </a:cubicBezTo>
                  <a:cubicBezTo>
                    <a:pt x="146449" y="440481"/>
                    <a:pt x="164832" y="460007"/>
                    <a:pt x="179786" y="482010"/>
                  </a:cubicBezTo>
                  <a:cubicBezTo>
                    <a:pt x="213028" y="530968"/>
                    <a:pt x="210742" y="584118"/>
                    <a:pt x="201312" y="640220"/>
                  </a:cubicBezTo>
                  <a:cubicBezTo>
                    <a:pt x="195407" y="675177"/>
                    <a:pt x="188740" y="710610"/>
                    <a:pt x="195407" y="745947"/>
                  </a:cubicBezTo>
                  <a:cubicBezTo>
                    <a:pt x="201598" y="779190"/>
                    <a:pt x="216362" y="810717"/>
                    <a:pt x="234460" y="839197"/>
                  </a:cubicBezTo>
                  <a:cubicBezTo>
                    <a:pt x="242556" y="830529"/>
                    <a:pt x="251033" y="822147"/>
                    <a:pt x="259796" y="814242"/>
                  </a:cubicBezTo>
                  <a:cubicBezTo>
                    <a:pt x="304850" y="773665"/>
                    <a:pt x="358856" y="742518"/>
                    <a:pt x="393527" y="691560"/>
                  </a:cubicBezTo>
                  <a:cubicBezTo>
                    <a:pt x="428484" y="640315"/>
                    <a:pt x="443819" y="576307"/>
                    <a:pt x="435628" y="514776"/>
                  </a:cubicBezTo>
                  <a:cubicBezTo>
                    <a:pt x="428008" y="457435"/>
                    <a:pt x="400100" y="405143"/>
                    <a:pt x="375620" y="353517"/>
                  </a:cubicBezTo>
                  <a:cubicBezTo>
                    <a:pt x="348569" y="296367"/>
                    <a:pt x="326757" y="237884"/>
                    <a:pt x="327614" y="173685"/>
                  </a:cubicBezTo>
                  <a:cubicBezTo>
                    <a:pt x="328376" y="113011"/>
                    <a:pt x="344759" y="46622"/>
                    <a:pt x="386574" y="997"/>
                  </a:cubicBezTo>
                  <a:cubicBezTo>
                    <a:pt x="388955" y="-1575"/>
                    <a:pt x="393051" y="1283"/>
                    <a:pt x="391622" y="4426"/>
                  </a:cubicBezTo>
                  <a:cubicBezTo>
                    <a:pt x="365714" y="61957"/>
                    <a:pt x="343902" y="118536"/>
                    <a:pt x="345616" y="182829"/>
                  </a:cubicBezTo>
                  <a:cubicBezTo>
                    <a:pt x="347141" y="241694"/>
                    <a:pt x="368476" y="294939"/>
                    <a:pt x="393622" y="347326"/>
                  </a:cubicBezTo>
                  <a:cubicBezTo>
                    <a:pt x="417244" y="396666"/>
                    <a:pt x="443152" y="445719"/>
                    <a:pt x="453344" y="500012"/>
                  </a:cubicBezTo>
                  <a:cubicBezTo>
                    <a:pt x="460202" y="536112"/>
                    <a:pt x="459154" y="573354"/>
                    <a:pt x="451153" y="609168"/>
                  </a:cubicBezTo>
                  <a:cubicBezTo>
                    <a:pt x="495159" y="594881"/>
                    <a:pt x="522781" y="549542"/>
                    <a:pt x="533640" y="506298"/>
                  </a:cubicBezTo>
                  <a:cubicBezTo>
                    <a:pt x="548975" y="445148"/>
                    <a:pt x="537735" y="380568"/>
                    <a:pt x="544212" y="318465"/>
                  </a:cubicBezTo>
                  <a:cubicBezTo>
                    <a:pt x="554690" y="218929"/>
                    <a:pt x="617269" y="113868"/>
                    <a:pt x="710995" y="73197"/>
                  </a:cubicBezTo>
                  <a:cubicBezTo>
                    <a:pt x="712615" y="72530"/>
                    <a:pt x="713567" y="74816"/>
                    <a:pt x="712329" y="75864"/>
                  </a:cubicBezTo>
                  <a:cubicBezTo>
                    <a:pt x="664990" y="112249"/>
                    <a:pt x="622603" y="154254"/>
                    <a:pt x="595457" y="208166"/>
                  </a:cubicBezTo>
                  <a:cubicBezTo>
                    <a:pt x="566120" y="266459"/>
                    <a:pt x="562786" y="328181"/>
                    <a:pt x="563834" y="392284"/>
                  </a:cubicBezTo>
                  <a:cubicBezTo>
                    <a:pt x="564787" y="447910"/>
                    <a:pt x="565072" y="505536"/>
                    <a:pt x="539260" y="556400"/>
                  </a:cubicBezTo>
                  <a:cubicBezTo>
                    <a:pt x="519543" y="595262"/>
                    <a:pt x="487539" y="625551"/>
                    <a:pt x="444390" y="634029"/>
                  </a:cubicBezTo>
                  <a:cubicBezTo>
                    <a:pt x="441247" y="643935"/>
                    <a:pt x="437533" y="653650"/>
                    <a:pt x="433246" y="663175"/>
                  </a:cubicBezTo>
                  <a:cubicBezTo>
                    <a:pt x="409910" y="715277"/>
                    <a:pt x="370381" y="752996"/>
                    <a:pt x="326376" y="787953"/>
                  </a:cubicBezTo>
                  <a:cubicBezTo>
                    <a:pt x="276275" y="827672"/>
                    <a:pt x="231316" y="869106"/>
                    <a:pt x="199122" y="925113"/>
                  </a:cubicBezTo>
                  <a:cubicBezTo>
                    <a:pt x="168737" y="977976"/>
                    <a:pt x="144258" y="1043223"/>
                    <a:pt x="150258" y="1105135"/>
                  </a:cubicBezTo>
                  <a:cubicBezTo>
                    <a:pt x="155974" y="1164476"/>
                    <a:pt x="195597" y="1217530"/>
                    <a:pt x="215314" y="1272966"/>
                  </a:cubicBezTo>
                  <a:cubicBezTo>
                    <a:pt x="229030" y="1311542"/>
                    <a:pt x="238841" y="1351547"/>
                    <a:pt x="244175" y="1391933"/>
                  </a:cubicBezTo>
                  <a:cubicBezTo>
                    <a:pt x="274083" y="1383360"/>
                    <a:pt x="303135" y="1369644"/>
                    <a:pt x="324376" y="1346403"/>
                  </a:cubicBezTo>
                  <a:cubicBezTo>
                    <a:pt x="351998" y="1316114"/>
                    <a:pt x="355999" y="1274394"/>
                    <a:pt x="368953" y="1237056"/>
                  </a:cubicBezTo>
                  <a:cubicBezTo>
                    <a:pt x="392289" y="1169619"/>
                    <a:pt x="434389" y="1109707"/>
                    <a:pt x="489539" y="1064463"/>
                  </a:cubicBezTo>
                  <a:cubicBezTo>
                    <a:pt x="546022" y="1017981"/>
                    <a:pt x="614793" y="990930"/>
                    <a:pt x="673467" y="947687"/>
                  </a:cubicBezTo>
                  <a:cubicBezTo>
                    <a:pt x="706137" y="923589"/>
                    <a:pt x="736427" y="895395"/>
                    <a:pt x="743285" y="853675"/>
                  </a:cubicBezTo>
                  <a:cubicBezTo>
                    <a:pt x="749667" y="814527"/>
                    <a:pt x="740142" y="774713"/>
                    <a:pt x="739094" y="735470"/>
                  </a:cubicBezTo>
                  <a:cubicBezTo>
                    <a:pt x="736713" y="645744"/>
                    <a:pt x="786528" y="569068"/>
                    <a:pt x="839869" y="501441"/>
                  </a:cubicBezTo>
                  <a:cubicBezTo>
                    <a:pt x="842155" y="498583"/>
                    <a:pt x="847203" y="501917"/>
                    <a:pt x="845298" y="505155"/>
                  </a:cubicBezTo>
                  <a:cubicBezTo>
                    <a:pt x="799673" y="579355"/>
                    <a:pt x="749762" y="653936"/>
                    <a:pt x="757287" y="744995"/>
                  </a:cubicBezTo>
                  <a:cubicBezTo>
                    <a:pt x="760430" y="783571"/>
                    <a:pt x="769288" y="822433"/>
                    <a:pt x="763002" y="861105"/>
                  </a:cubicBezTo>
                  <a:cubicBezTo>
                    <a:pt x="757477" y="895585"/>
                    <a:pt x="737570" y="922731"/>
                    <a:pt x="712233" y="945782"/>
                  </a:cubicBezTo>
                  <a:cubicBezTo>
                    <a:pt x="656512" y="996455"/>
                    <a:pt x="586980" y="1026935"/>
                    <a:pt x="526496" y="1070845"/>
                  </a:cubicBezTo>
                  <a:cubicBezTo>
                    <a:pt x="462964" y="1116946"/>
                    <a:pt x="414577" y="1183526"/>
                    <a:pt x="392194" y="1259059"/>
                  </a:cubicBezTo>
                  <a:cubicBezTo>
                    <a:pt x="380287" y="1299255"/>
                    <a:pt x="372858" y="1339641"/>
                    <a:pt x="341901" y="1370216"/>
                  </a:cubicBezTo>
                  <a:cubicBezTo>
                    <a:pt x="315898" y="1395838"/>
                    <a:pt x="282275" y="1411650"/>
                    <a:pt x="247318" y="1420794"/>
                  </a:cubicBezTo>
                  <a:cubicBezTo>
                    <a:pt x="253414" y="1498708"/>
                    <a:pt x="242460" y="1577480"/>
                    <a:pt x="210171" y="1650156"/>
                  </a:cubicBezTo>
                  <a:cubicBezTo>
                    <a:pt x="203122" y="1665967"/>
                    <a:pt x="179215" y="1653775"/>
                    <a:pt x="186168" y="1638059"/>
                  </a:cubicBezTo>
                  <a:cubicBezTo>
                    <a:pt x="235698" y="1526426"/>
                    <a:pt x="230459" y="1398791"/>
                    <a:pt x="192073" y="1284681"/>
                  </a:cubicBezTo>
                  <a:cubicBezTo>
                    <a:pt x="173595" y="1229532"/>
                    <a:pt x="137971" y="1178668"/>
                    <a:pt x="127780" y="1121137"/>
                  </a:cubicBezTo>
                  <a:cubicBezTo>
                    <a:pt x="117778" y="1064178"/>
                    <a:pt x="135304" y="1003694"/>
                    <a:pt x="158926" y="952164"/>
                  </a:cubicBezTo>
                  <a:cubicBezTo>
                    <a:pt x="173690" y="919874"/>
                    <a:pt x="192645" y="889299"/>
                    <a:pt x="214934" y="861676"/>
                  </a:cubicBezTo>
                  <a:cubicBezTo>
                    <a:pt x="184644" y="814813"/>
                    <a:pt x="163308" y="760330"/>
                    <a:pt x="166737" y="703752"/>
                  </a:cubicBezTo>
                  <a:cubicBezTo>
                    <a:pt x="170356" y="644601"/>
                    <a:pt x="195788" y="584308"/>
                    <a:pt x="176262" y="525539"/>
                  </a:cubicBezTo>
                  <a:cubicBezTo>
                    <a:pt x="156831" y="467341"/>
                    <a:pt x="104253" y="436099"/>
                    <a:pt x="64153" y="393999"/>
                  </a:cubicBezTo>
                  <a:cubicBezTo>
                    <a:pt x="27005" y="354946"/>
                    <a:pt x="13575" y="296272"/>
                    <a:pt x="12337" y="243789"/>
                  </a:cubicBezTo>
                  <a:cubicBezTo>
                    <a:pt x="10622" y="174733"/>
                    <a:pt x="54151" y="93485"/>
                    <a:pt x="1097" y="34811"/>
                  </a:cubicBezTo>
                  <a:cubicBezTo>
                    <a:pt x="-1665" y="31858"/>
                    <a:pt x="1192" y="26524"/>
                    <a:pt x="5193" y="28620"/>
                  </a:cubicBezTo>
                  <a:close/>
                </a:path>
              </a:pathLst>
            </a:custGeom>
            <a:solidFill>
              <a:srgbClr val="FFDF29"/>
            </a:solidFill>
            <a:ln w="9525" cap="flat">
              <a:noFill/>
              <a:prstDash val="solid"/>
              <a:miter/>
            </a:ln>
          </p:spPr>
          <p:txBody>
            <a:bodyPr rtlCol="0" anchor="ctr"/>
            <a:lstStyle/>
            <a:p>
              <a:endParaRPr lang="es-HN"/>
            </a:p>
          </p:txBody>
        </p:sp>
        <p:sp>
          <p:nvSpPr>
            <p:cNvPr id="8" name="Forma libre: forma 7">
              <a:extLst>
                <a:ext uri="{FF2B5EF4-FFF2-40B4-BE49-F238E27FC236}">
                  <a16:creationId xmlns:a16="http://schemas.microsoft.com/office/drawing/2014/main" id="{574D4DDE-DAA5-467F-95F9-EB64730A1C57}"/>
                </a:ext>
              </a:extLst>
            </p:cNvPr>
            <p:cNvSpPr/>
            <p:nvPr/>
          </p:nvSpPr>
          <p:spPr>
            <a:xfrm>
              <a:off x="8397124" y="5566899"/>
              <a:ext cx="364434" cy="1022978"/>
            </a:xfrm>
            <a:custGeom>
              <a:avLst/>
              <a:gdLst>
                <a:gd name="connsiteX0" fmla="*/ 7449 w 364434"/>
                <a:gd name="connsiteY0" fmla="*/ 272297 h 1022978"/>
                <a:gd name="connsiteX1" fmla="*/ 82315 w 364434"/>
                <a:gd name="connsiteY1" fmla="*/ 5787 h 1022978"/>
                <a:gd name="connsiteX2" fmla="*/ 90602 w 364434"/>
                <a:gd name="connsiteY2" fmla="*/ 1691 h 1022978"/>
                <a:gd name="connsiteX3" fmla="*/ 67266 w 364434"/>
                <a:gd name="connsiteY3" fmla="*/ 200383 h 1022978"/>
                <a:gd name="connsiteX4" fmla="*/ 23832 w 364434"/>
                <a:gd name="connsiteY4" fmla="*/ 327542 h 1022978"/>
                <a:gd name="connsiteX5" fmla="*/ 59645 w 364434"/>
                <a:gd name="connsiteY5" fmla="*/ 419172 h 1022978"/>
                <a:gd name="connsiteX6" fmla="*/ 105747 w 364434"/>
                <a:gd name="connsiteY6" fmla="*/ 497468 h 1022978"/>
                <a:gd name="connsiteX7" fmla="*/ 117558 w 364434"/>
                <a:gd name="connsiteY7" fmla="*/ 598242 h 1022978"/>
                <a:gd name="connsiteX8" fmla="*/ 116605 w 364434"/>
                <a:gd name="connsiteY8" fmla="*/ 716448 h 1022978"/>
                <a:gd name="connsiteX9" fmla="*/ 178899 w 364434"/>
                <a:gd name="connsiteY9" fmla="*/ 807792 h 1022978"/>
                <a:gd name="connsiteX10" fmla="*/ 278435 w 364434"/>
                <a:gd name="connsiteY10" fmla="*/ 881706 h 1022978"/>
                <a:gd name="connsiteX11" fmla="*/ 312153 w 364434"/>
                <a:gd name="connsiteY11" fmla="*/ 929331 h 1022978"/>
                <a:gd name="connsiteX12" fmla="*/ 356730 w 364434"/>
                <a:gd name="connsiteY12" fmla="*/ 988577 h 1022978"/>
                <a:gd name="connsiteX13" fmla="*/ 363302 w 364434"/>
                <a:gd name="connsiteY13" fmla="*/ 1008198 h 1022978"/>
                <a:gd name="connsiteX14" fmla="*/ 353492 w 364434"/>
                <a:gd name="connsiteY14" fmla="*/ 1022867 h 1022978"/>
                <a:gd name="connsiteX15" fmla="*/ 328060 w 364434"/>
                <a:gd name="connsiteY15" fmla="*/ 999435 h 1022978"/>
                <a:gd name="connsiteX16" fmla="*/ 298152 w 364434"/>
                <a:gd name="connsiteY16" fmla="*/ 954382 h 1022978"/>
                <a:gd name="connsiteX17" fmla="*/ 289674 w 364434"/>
                <a:gd name="connsiteY17" fmla="*/ 937047 h 1022978"/>
                <a:gd name="connsiteX18" fmla="*/ 195853 w 364434"/>
                <a:gd name="connsiteY18" fmla="*/ 852941 h 1022978"/>
                <a:gd name="connsiteX19" fmla="*/ 83458 w 364434"/>
                <a:gd name="connsiteY19" fmla="*/ 684062 h 1022978"/>
                <a:gd name="connsiteX20" fmla="*/ 95079 w 364434"/>
                <a:gd name="connsiteY20" fmla="*/ 553284 h 1022978"/>
                <a:gd name="connsiteX21" fmla="*/ 56312 w 364434"/>
                <a:gd name="connsiteY21" fmla="*/ 461177 h 1022978"/>
                <a:gd name="connsiteX22" fmla="*/ 7449 w 364434"/>
                <a:gd name="connsiteY22" fmla="*/ 272297 h 10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434" h="1022978">
                  <a:moveTo>
                    <a:pt x="7449" y="272297"/>
                  </a:moveTo>
                  <a:cubicBezTo>
                    <a:pt x="35167" y="185619"/>
                    <a:pt x="130226" y="103133"/>
                    <a:pt x="82315" y="5787"/>
                  </a:cubicBezTo>
                  <a:cubicBezTo>
                    <a:pt x="79744" y="644"/>
                    <a:pt x="87554" y="-1928"/>
                    <a:pt x="90602" y="1691"/>
                  </a:cubicBezTo>
                  <a:cubicBezTo>
                    <a:pt x="141370" y="61794"/>
                    <a:pt x="99841" y="142661"/>
                    <a:pt x="67266" y="200383"/>
                  </a:cubicBezTo>
                  <a:cubicBezTo>
                    <a:pt x="45358" y="239245"/>
                    <a:pt x="21451" y="281346"/>
                    <a:pt x="23832" y="327542"/>
                  </a:cubicBezTo>
                  <a:cubicBezTo>
                    <a:pt x="25546" y="361260"/>
                    <a:pt x="42215" y="391169"/>
                    <a:pt x="59645" y="419172"/>
                  </a:cubicBezTo>
                  <a:cubicBezTo>
                    <a:pt x="75743" y="444890"/>
                    <a:pt x="93174" y="469750"/>
                    <a:pt x="105747" y="497468"/>
                  </a:cubicBezTo>
                  <a:cubicBezTo>
                    <a:pt x="120510" y="530138"/>
                    <a:pt x="123463" y="563095"/>
                    <a:pt x="117558" y="598242"/>
                  </a:cubicBezTo>
                  <a:cubicBezTo>
                    <a:pt x="110795" y="639105"/>
                    <a:pt x="102508" y="675966"/>
                    <a:pt x="116605" y="716448"/>
                  </a:cubicBezTo>
                  <a:cubicBezTo>
                    <a:pt x="128892" y="751690"/>
                    <a:pt x="151753" y="782551"/>
                    <a:pt x="178899" y="807792"/>
                  </a:cubicBezTo>
                  <a:cubicBezTo>
                    <a:pt x="209379" y="836177"/>
                    <a:pt x="247955" y="853512"/>
                    <a:pt x="278435" y="881706"/>
                  </a:cubicBezTo>
                  <a:cubicBezTo>
                    <a:pt x="293103" y="895232"/>
                    <a:pt x="303771" y="911139"/>
                    <a:pt x="312153" y="929331"/>
                  </a:cubicBezTo>
                  <a:cubicBezTo>
                    <a:pt x="322345" y="951429"/>
                    <a:pt x="330822" y="980195"/>
                    <a:pt x="356730" y="988577"/>
                  </a:cubicBezTo>
                  <a:cubicBezTo>
                    <a:pt x="365494" y="991434"/>
                    <a:pt x="365303" y="996482"/>
                    <a:pt x="363302" y="1008198"/>
                  </a:cubicBezTo>
                  <a:cubicBezTo>
                    <a:pt x="362159" y="1014770"/>
                    <a:pt x="360064" y="1024105"/>
                    <a:pt x="353492" y="1022867"/>
                  </a:cubicBezTo>
                  <a:cubicBezTo>
                    <a:pt x="345110" y="1021248"/>
                    <a:pt x="332918" y="1005817"/>
                    <a:pt x="328060" y="999435"/>
                  </a:cubicBezTo>
                  <a:cubicBezTo>
                    <a:pt x="317011" y="985148"/>
                    <a:pt x="306819" y="970194"/>
                    <a:pt x="298152" y="954382"/>
                  </a:cubicBezTo>
                  <a:cubicBezTo>
                    <a:pt x="295104" y="948857"/>
                    <a:pt x="291770" y="943047"/>
                    <a:pt x="289674" y="937047"/>
                  </a:cubicBezTo>
                  <a:cubicBezTo>
                    <a:pt x="275863" y="900852"/>
                    <a:pt x="252146" y="892279"/>
                    <a:pt x="195853" y="852941"/>
                  </a:cubicBezTo>
                  <a:cubicBezTo>
                    <a:pt x="139560" y="813698"/>
                    <a:pt x="91459" y="754166"/>
                    <a:pt x="83458" y="684062"/>
                  </a:cubicBezTo>
                  <a:cubicBezTo>
                    <a:pt x="78410" y="639581"/>
                    <a:pt x="98984" y="597385"/>
                    <a:pt x="95079" y="553284"/>
                  </a:cubicBezTo>
                  <a:cubicBezTo>
                    <a:pt x="92126" y="519471"/>
                    <a:pt x="73933" y="489276"/>
                    <a:pt x="56312" y="461177"/>
                  </a:cubicBezTo>
                  <a:cubicBezTo>
                    <a:pt x="19164" y="401837"/>
                    <a:pt x="-15697" y="344592"/>
                    <a:pt x="7449" y="272297"/>
                  </a:cubicBezTo>
                  <a:close/>
                </a:path>
              </a:pathLst>
            </a:custGeom>
            <a:solidFill>
              <a:srgbClr val="FFDF29"/>
            </a:solidFill>
            <a:ln w="9525" cap="flat">
              <a:noFill/>
              <a:prstDash val="solid"/>
              <a:miter/>
            </a:ln>
          </p:spPr>
          <p:txBody>
            <a:bodyPr rtlCol="0" anchor="ctr"/>
            <a:lstStyle/>
            <a:p>
              <a:endParaRPr lang="es-HN"/>
            </a:p>
          </p:txBody>
        </p:sp>
        <p:sp>
          <p:nvSpPr>
            <p:cNvPr id="9" name="Forma libre: forma 8">
              <a:extLst>
                <a:ext uri="{FF2B5EF4-FFF2-40B4-BE49-F238E27FC236}">
                  <a16:creationId xmlns:a16="http://schemas.microsoft.com/office/drawing/2014/main" id="{7868059B-2102-47CA-B525-0177BC8867EB}"/>
                </a:ext>
              </a:extLst>
            </p:cNvPr>
            <p:cNvSpPr/>
            <p:nvPr/>
          </p:nvSpPr>
          <p:spPr>
            <a:xfrm>
              <a:off x="9241479" y="5675282"/>
              <a:ext cx="240286" cy="290276"/>
            </a:xfrm>
            <a:custGeom>
              <a:avLst/>
              <a:gdLst>
                <a:gd name="connsiteX0" fmla="*/ 2627 w 240286"/>
                <a:gd name="connsiteY0" fmla="*/ 276118 h 290276"/>
                <a:gd name="connsiteX1" fmla="*/ 163504 w 240286"/>
                <a:gd name="connsiteY1" fmla="*/ 188488 h 290276"/>
                <a:gd name="connsiteX2" fmla="*/ 194937 w 240286"/>
                <a:gd name="connsiteY2" fmla="*/ 88857 h 290276"/>
                <a:gd name="connsiteX3" fmla="*/ 237132 w 240286"/>
                <a:gd name="connsiteY3" fmla="*/ 655 h 290276"/>
                <a:gd name="connsiteX4" fmla="*/ 240085 w 240286"/>
                <a:gd name="connsiteY4" fmla="*/ 2655 h 290276"/>
                <a:gd name="connsiteX5" fmla="*/ 204843 w 240286"/>
                <a:gd name="connsiteY5" fmla="*/ 113431 h 290276"/>
                <a:gd name="connsiteX6" fmla="*/ 178077 w 240286"/>
                <a:gd name="connsiteY6" fmla="*/ 197251 h 290276"/>
                <a:gd name="connsiteX7" fmla="*/ 15772 w 240286"/>
                <a:gd name="connsiteY7" fmla="*/ 287739 h 290276"/>
                <a:gd name="connsiteX8" fmla="*/ 2627 w 240286"/>
                <a:gd name="connsiteY8" fmla="*/ 276118 h 29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286" h="290276">
                  <a:moveTo>
                    <a:pt x="2627" y="276118"/>
                  </a:moveTo>
                  <a:cubicBezTo>
                    <a:pt x="48633" y="233351"/>
                    <a:pt x="120165" y="233732"/>
                    <a:pt x="163504" y="188488"/>
                  </a:cubicBezTo>
                  <a:cubicBezTo>
                    <a:pt x="189603" y="161151"/>
                    <a:pt x="186650" y="123242"/>
                    <a:pt x="194937" y="88857"/>
                  </a:cubicBezTo>
                  <a:cubicBezTo>
                    <a:pt x="202937" y="55424"/>
                    <a:pt x="217035" y="28182"/>
                    <a:pt x="237132" y="655"/>
                  </a:cubicBezTo>
                  <a:cubicBezTo>
                    <a:pt x="238371" y="-1059"/>
                    <a:pt x="241037" y="941"/>
                    <a:pt x="240085" y="2655"/>
                  </a:cubicBezTo>
                  <a:cubicBezTo>
                    <a:pt x="222178" y="36469"/>
                    <a:pt x="209510" y="75331"/>
                    <a:pt x="204843" y="113431"/>
                  </a:cubicBezTo>
                  <a:cubicBezTo>
                    <a:pt x="201033" y="144197"/>
                    <a:pt x="199795" y="172962"/>
                    <a:pt x="178077" y="197251"/>
                  </a:cubicBezTo>
                  <a:cubicBezTo>
                    <a:pt x="134834" y="245638"/>
                    <a:pt x="62063" y="244305"/>
                    <a:pt x="15772" y="287739"/>
                  </a:cubicBezTo>
                  <a:cubicBezTo>
                    <a:pt x="7580" y="295454"/>
                    <a:pt x="-5660" y="283833"/>
                    <a:pt x="2627" y="276118"/>
                  </a:cubicBezTo>
                  <a:close/>
                </a:path>
              </a:pathLst>
            </a:custGeom>
            <a:solidFill>
              <a:srgbClr val="FFDF29"/>
            </a:solidFill>
            <a:ln w="9525" cap="flat">
              <a:noFill/>
              <a:prstDash val="solid"/>
              <a:miter/>
            </a:ln>
          </p:spPr>
          <p:txBody>
            <a:bodyPr rtlCol="0" anchor="ctr"/>
            <a:lstStyle/>
            <a:p>
              <a:endParaRPr lang="es-HN"/>
            </a:p>
          </p:txBody>
        </p:sp>
        <p:sp>
          <p:nvSpPr>
            <p:cNvPr id="10" name="Forma libre: forma 9">
              <a:extLst>
                <a:ext uri="{FF2B5EF4-FFF2-40B4-BE49-F238E27FC236}">
                  <a16:creationId xmlns:a16="http://schemas.microsoft.com/office/drawing/2014/main" id="{921E5B5C-4312-422B-B0F8-A80095EE6000}"/>
                </a:ext>
              </a:extLst>
            </p:cNvPr>
            <p:cNvSpPr/>
            <p:nvPr/>
          </p:nvSpPr>
          <p:spPr>
            <a:xfrm>
              <a:off x="8902790" y="6124726"/>
              <a:ext cx="476999" cy="161645"/>
            </a:xfrm>
            <a:custGeom>
              <a:avLst/>
              <a:gdLst>
                <a:gd name="connsiteX0" fmla="*/ 3846 w 476999"/>
                <a:gd name="connsiteY0" fmla="*/ 141952 h 161645"/>
                <a:gd name="connsiteX1" fmla="*/ 242351 w 476999"/>
                <a:gd name="connsiteY1" fmla="*/ 92803 h 161645"/>
                <a:gd name="connsiteX2" fmla="*/ 377226 w 476999"/>
                <a:gd name="connsiteY2" fmla="*/ 81563 h 161645"/>
                <a:gd name="connsiteX3" fmla="*/ 473904 w 476999"/>
                <a:gd name="connsiteY3" fmla="*/ 696 h 161645"/>
                <a:gd name="connsiteX4" fmla="*/ 476857 w 476999"/>
                <a:gd name="connsiteY4" fmla="*/ 2696 h 161645"/>
                <a:gd name="connsiteX5" fmla="*/ 293596 w 476999"/>
                <a:gd name="connsiteY5" fmla="*/ 111567 h 161645"/>
                <a:gd name="connsiteX6" fmla="*/ 149483 w 476999"/>
                <a:gd name="connsiteY6" fmla="*/ 112996 h 161645"/>
                <a:gd name="connsiteX7" fmla="*/ 22133 w 476999"/>
                <a:gd name="connsiteY7" fmla="*/ 158240 h 161645"/>
                <a:gd name="connsiteX8" fmla="*/ 3846 w 476999"/>
                <a:gd name="connsiteY8" fmla="*/ 141952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999" h="161645">
                  <a:moveTo>
                    <a:pt x="3846" y="141952"/>
                  </a:moveTo>
                  <a:cubicBezTo>
                    <a:pt x="68329" y="85564"/>
                    <a:pt x="161770" y="87755"/>
                    <a:pt x="242351" y="92803"/>
                  </a:cubicBezTo>
                  <a:cubicBezTo>
                    <a:pt x="288453" y="95756"/>
                    <a:pt x="333506" y="99661"/>
                    <a:pt x="377226" y="81563"/>
                  </a:cubicBezTo>
                  <a:cubicBezTo>
                    <a:pt x="416373" y="65371"/>
                    <a:pt x="449901" y="35272"/>
                    <a:pt x="473904" y="696"/>
                  </a:cubicBezTo>
                  <a:cubicBezTo>
                    <a:pt x="475142" y="-1114"/>
                    <a:pt x="477619" y="982"/>
                    <a:pt x="476857" y="2696"/>
                  </a:cubicBezTo>
                  <a:cubicBezTo>
                    <a:pt x="445329" y="75086"/>
                    <a:pt x="370463" y="112234"/>
                    <a:pt x="293596" y="111567"/>
                  </a:cubicBezTo>
                  <a:cubicBezTo>
                    <a:pt x="245019" y="111186"/>
                    <a:pt x="198060" y="107186"/>
                    <a:pt x="149483" y="112996"/>
                  </a:cubicBezTo>
                  <a:cubicBezTo>
                    <a:pt x="104620" y="118330"/>
                    <a:pt x="56900" y="127188"/>
                    <a:pt x="22133" y="158240"/>
                  </a:cubicBezTo>
                  <a:cubicBezTo>
                    <a:pt x="10418" y="168812"/>
                    <a:pt x="-8061" y="152334"/>
                    <a:pt x="3846" y="141952"/>
                  </a:cubicBezTo>
                  <a:close/>
                </a:path>
              </a:pathLst>
            </a:custGeom>
            <a:solidFill>
              <a:srgbClr val="FFDF29"/>
            </a:solidFill>
            <a:ln w="9525" cap="flat">
              <a:noFill/>
              <a:prstDash val="solid"/>
              <a:miter/>
            </a:ln>
          </p:spPr>
          <p:txBody>
            <a:bodyPr rtlCol="0" anchor="ctr"/>
            <a:lstStyle/>
            <a:p>
              <a:endParaRPr lang="es-HN"/>
            </a:p>
          </p:txBody>
        </p:sp>
        <p:sp>
          <p:nvSpPr>
            <p:cNvPr id="11" name="Forma libre: forma 10">
              <a:extLst>
                <a:ext uri="{FF2B5EF4-FFF2-40B4-BE49-F238E27FC236}">
                  <a16:creationId xmlns:a16="http://schemas.microsoft.com/office/drawing/2014/main" id="{6330D85B-15C7-4F14-A8AF-CA0509ED5DF4}"/>
                </a:ext>
              </a:extLst>
            </p:cNvPr>
            <p:cNvSpPr/>
            <p:nvPr/>
          </p:nvSpPr>
          <p:spPr>
            <a:xfrm>
              <a:off x="9138935" y="6013537"/>
              <a:ext cx="165383" cy="217058"/>
            </a:xfrm>
            <a:custGeom>
              <a:avLst/>
              <a:gdLst>
                <a:gd name="connsiteX0" fmla="*/ 6397 w 165383"/>
                <a:gd name="connsiteY0" fmla="*/ 200944 h 217058"/>
                <a:gd name="connsiteX1" fmla="*/ 58785 w 165383"/>
                <a:gd name="connsiteY1" fmla="*/ 75024 h 217058"/>
                <a:gd name="connsiteX2" fmla="*/ 99742 w 165383"/>
                <a:gd name="connsiteY2" fmla="*/ 34162 h 217058"/>
                <a:gd name="connsiteX3" fmla="*/ 161750 w 165383"/>
                <a:gd name="connsiteY3" fmla="*/ 157 h 217058"/>
                <a:gd name="connsiteX4" fmla="*/ 164512 w 165383"/>
                <a:gd name="connsiteY4" fmla="*/ 4348 h 217058"/>
                <a:gd name="connsiteX5" fmla="*/ 108600 w 165383"/>
                <a:gd name="connsiteY5" fmla="*/ 47592 h 217058"/>
                <a:gd name="connsiteX6" fmla="*/ 62976 w 165383"/>
                <a:gd name="connsiteY6" fmla="*/ 117220 h 217058"/>
                <a:gd name="connsiteX7" fmla="*/ 20018 w 165383"/>
                <a:gd name="connsiteY7" fmla="*/ 215232 h 217058"/>
                <a:gd name="connsiteX8" fmla="*/ 6397 w 165383"/>
                <a:gd name="connsiteY8" fmla="*/ 200944 h 21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83" h="217058">
                  <a:moveTo>
                    <a:pt x="6397" y="200944"/>
                  </a:moveTo>
                  <a:cubicBezTo>
                    <a:pt x="54594" y="160177"/>
                    <a:pt x="34115" y="116553"/>
                    <a:pt x="58785" y="75024"/>
                  </a:cubicBezTo>
                  <a:cubicBezTo>
                    <a:pt x="68786" y="58165"/>
                    <a:pt x="83836" y="45306"/>
                    <a:pt x="99742" y="34162"/>
                  </a:cubicBezTo>
                  <a:cubicBezTo>
                    <a:pt x="118506" y="21017"/>
                    <a:pt x="140509" y="8730"/>
                    <a:pt x="161750" y="157"/>
                  </a:cubicBezTo>
                  <a:cubicBezTo>
                    <a:pt x="164131" y="-795"/>
                    <a:pt x="166798" y="2824"/>
                    <a:pt x="164512" y="4348"/>
                  </a:cubicBezTo>
                  <a:cubicBezTo>
                    <a:pt x="142795" y="19207"/>
                    <a:pt x="127365" y="33685"/>
                    <a:pt x="108600" y="47592"/>
                  </a:cubicBezTo>
                  <a:cubicBezTo>
                    <a:pt x="83740" y="65975"/>
                    <a:pt x="68881" y="86549"/>
                    <a:pt x="62976" y="117220"/>
                  </a:cubicBezTo>
                  <a:cubicBezTo>
                    <a:pt x="56213" y="152272"/>
                    <a:pt x="59832" y="200944"/>
                    <a:pt x="20018" y="215232"/>
                  </a:cubicBezTo>
                  <a:cubicBezTo>
                    <a:pt x="5064" y="220661"/>
                    <a:pt x="-8366" y="213422"/>
                    <a:pt x="6397" y="200944"/>
                  </a:cubicBezTo>
                  <a:close/>
                </a:path>
              </a:pathLst>
            </a:custGeom>
            <a:solidFill>
              <a:srgbClr val="FFDF29"/>
            </a:solidFill>
            <a:ln w="9525" cap="flat">
              <a:noFill/>
              <a:prstDash val="solid"/>
              <a:miter/>
            </a:ln>
          </p:spPr>
          <p:txBody>
            <a:bodyPr rtlCol="0" anchor="ctr"/>
            <a:lstStyle/>
            <a:p>
              <a:endParaRPr lang="es-HN"/>
            </a:p>
          </p:txBody>
        </p:sp>
        <p:sp>
          <p:nvSpPr>
            <p:cNvPr id="12" name="Forma libre: forma 11">
              <a:extLst>
                <a:ext uri="{FF2B5EF4-FFF2-40B4-BE49-F238E27FC236}">
                  <a16:creationId xmlns:a16="http://schemas.microsoft.com/office/drawing/2014/main" id="{C2D22E66-8307-4C57-B027-E05BBC27E6DF}"/>
                </a:ext>
              </a:extLst>
            </p:cNvPr>
            <p:cNvSpPr/>
            <p:nvPr/>
          </p:nvSpPr>
          <p:spPr>
            <a:xfrm>
              <a:off x="8859897" y="6364461"/>
              <a:ext cx="358566" cy="53926"/>
            </a:xfrm>
            <a:custGeom>
              <a:avLst/>
              <a:gdLst>
                <a:gd name="connsiteX0" fmla="*/ 14735 w 358566"/>
                <a:gd name="connsiteY0" fmla="*/ 1563 h 53926"/>
                <a:gd name="connsiteX1" fmla="*/ 173135 w 358566"/>
                <a:gd name="connsiteY1" fmla="*/ 34234 h 53926"/>
                <a:gd name="connsiteX2" fmla="*/ 354777 w 358566"/>
                <a:gd name="connsiteY2" fmla="*/ 16041 h 53926"/>
                <a:gd name="connsiteX3" fmla="*/ 356682 w 358566"/>
                <a:gd name="connsiteY3" fmla="*/ 21661 h 53926"/>
                <a:gd name="connsiteX4" fmla="*/ 186375 w 358566"/>
                <a:gd name="connsiteY4" fmla="*/ 53188 h 53926"/>
                <a:gd name="connsiteX5" fmla="*/ 105413 w 358566"/>
                <a:gd name="connsiteY5" fmla="*/ 39663 h 53926"/>
                <a:gd name="connsiteX6" fmla="*/ 6258 w 358566"/>
                <a:gd name="connsiteY6" fmla="*/ 27281 h 53926"/>
                <a:gd name="connsiteX7" fmla="*/ 14735 w 358566"/>
                <a:gd name="connsiteY7" fmla="*/ 1563 h 5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66" h="53926">
                  <a:moveTo>
                    <a:pt x="14735" y="1563"/>
                  </a:moveTo>
                  <a:cubicBezTo>
                    <a:pt x="71885" y="-7772"/>
                    <a:pt x="117034" y="27471"/>
                    <a:pt x="173135" y="34234"/>
                  </a:cubicBezTo>
                  <a:cubicBezTo>
                    <a:pt x="232953" y="41473"/>
                    <a:pt x="297247" y="33758"/>
                    <a:pt x="354777" y="16041"/>
                  </a:cubicBezTo>
                  <a:cubicBezTo>
                    <a:pt x="358492" y="14898"/>
                    <a:pt x="360111" y="20041"/>
                    <a:pt x="356682" y="21661"/>
                  </a:cubicBezTo>
                  <a:cubicBezTo>
                    <a:pt x="302200" y="46616"/>
                    <a:pt x="246573" y="56903"/>
                    <a:pt x="186375" y="53188"/>
                  </a:cubicBezTo>
                  <a:cubicBezTo>
                    <a:pt x="158848" y="51569"/>
                    <a:pt x="131988" y="46712"/>
                    <a:pt x="105413" y="39663"/>
                  </a:cubicBezTo>
                  <a:cubicBezTo>
                    <a:pt x="72647" y="30995"/>
                    <a:pt x="40452" y="20994"/>
                    <a:pt x="6258" y="27281"/>
                  </a:cubicBezTo>
                  <a:cubicBezTo>
                    <a:pt x="-6411" y="29757"/>
                    <a:pt x="2067" y="3658"/>
                    <a:pt x="14735" y="1563"/>
                  </a:cubicBezTo>
                  <a:close/>
                </a:path>
              </a:pathLst>
            </a:custGeom>
            <a:solidFill>
              <a:srgbClr val="FFDF29"/>
            </a:solidFill>
            <a:ln w="9525" cap="flat">
              <a:noFill/>
              <a:prstDash val="solid"/>
              <a:miter/>
            </a:ln>
          </p:spPr>
          <p:txBody>
            <a:bodyPr rtlCol="0" anchor="ctr"/>
            <a:lstStyle/>
            <a:p>
              <a:endParaRPr lang="es-HN"/>
            </a:p>
          </p:txBody>
        </p:sp>
        <p:sp>
          <p:nvSpPr>
            <p:cNvPr id="13" name="Forma libre: forma 12">
              <a:extLst>
                <a:ext uri="{FF2B5EF4-FFF2-40B4-BE49-F238E27FC236}">
                  <a16:creationId xmlns:a16="http://schemas.microsoft.com/office/drawing/2014/main" id="{69D07315-DA34-451F-9275-6829144C812D}"/>
                </a:ext>
              </a:extLst>
            </p:cNvPr>
            <p:cNvSpPr/>
            <p:nvPr/>
          </p:nvSpPr>
          <p:spPr>
            <a:xfrm>
              <a:off x="9132358" y="5775461"/>
              <a:ext cx="57199" cy="246342"/>
            </a:xfrm>
            <a:custGeom>
              <a:avLst/>
              <a:gdLst>
                <a:gd name="connsiteX0" fmla="*/ 20689 w 57199"/>
                <a:gd name="connsiteY0" fmla="*/ 1918 h 246342"/>
                <a:gd name="connsiteX1" fmla="*/ 27547 w 57199"/>
                <a:gd name="connsiteY1" fmla="*/ 4299 h 246342"/>
                <a:gd name="connsiteX2" fmla="*/ 16498 w 57199"/>
                <a:gd name="connsiteY2" fmla="*/ 68307 h 246342"/>
                <a:gd name="connsiteX3" fmla="*/ 38406 w 57199"/>
                <a:gd name="connsiteY3" fmla="*/ 129838 h 246342"/>
                <a:gd name="connsiteX4" fmla="*/ 56122 w 57199"/>
                <a:gd name="connsiteY4" fmla="*/ 171939 h 246342"/>
                <a:gd name="connsiteX5" fmla="*/ 48598 w 57199"/>
                <a:gd name="connsiteY5" fmla="*/ 237566 h 246342"/>
                <a:gd name="connsiteX6" fmla="*/ 26499 w 57199"/>
                <a:gd name="connsiteY6" fmla="*/ 233089 h 246342"/>
                <a:gd name="connsiteX7" fmla="*/ 31929 w 57199"/>
                <a:gd name="connsiteY7" fmla="*/ 159366 h 246342"/>
                <a:gd name="connsiteX8" fmla="*/ 6402 w 57199"/>
                <a:gd name="connsiteY8" fmla="*/ 109264 h 246342"/>
                <a:gd name="connsiteX9" fmla="*/ 20689 w 57199"/>
                <a:gd name="connsiteY9" fmla="*/ 1918 h 24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99" h="246342">
                  <a:moveTo>
                    <a:pt x="20689" y="1918"/>
                  </a:moveTo>
                  <a:cubicBezTo>
                    <a:pt x="22499" y="-1702"/>
                    <a:pt x="28405" y="203"/>
                    <a:pt x="27547" y="4299"/>
                  </a:cubicBezTo>
                  <a:cubicBezTo>
                    <a:pt x="22880" y="25159"/>
                    <a:pt x="16498" y="46780"/>
                    <a:pt x="16498" y="68307"/>
                  </a:cubicBezTo>
                  <a:cubicBezTo>
                    <a:pt x="16403" y="91548"/>
                    <a:pt x="27071" y="110312"/>
                    <a:pt x="38406" y="129838"/>
                  </a:cubicBezTo>
                  <a:cubicBezTo>
                    <a:pt x="46121" y="143078"/>
                    <a:pt x="53360" y="156699"/>
                    <a:pt x="56122" y="171939"/>
                  </a:cubicBezTo>
                  <a:cubicBezTo>
                    <a:pt x="60123" y="194037"/>
                    <a:pt x="51931" y="215849"/>
                    <a:pt x="48598" y="237566"/>
                  </a:cubicBezTo>
                  <a:cubicBezTo>
                    <a:pt x="46407" y="251949"/>
                    <a:pt x="24690" y="247377"/>
                    <a:pt x="26499" y="233089"/>
                  </a:cubicBezTo>
                  <a:cubicBezTo>
                    <a:pt x="29738" y="207372"/>
                    <a:pt x="42216" y="185083"/>
                    <a:pt x="31929" y="159366"/>
                  </a:cubicBezTo>
                  <a:cubicBezTo>
                    <a:pt x="24880" y="141935"/>
                    <a:pt x="13260" y="126695"/>
                    <a:pt x="6402" y="109264"/>
                  </a:cubicBezTo>
                  <a:cubicBezTo>
                    <a:pt x="-8076" y="72688"/>
                    <a:pt x="4306" y="35255"/>
                    <a:pt x="20689" y="1918"/>
                  </a:cubicBezTo>
                  <a:close/>
                </a:path>
              </a:pathLst>
            </a:custGeom>
            <a:solidFill>
              <a:srgbClr val="FFDF29"/>
            </a:solidFill>
            <a:ln w="9525" cap="flat">
              <a:noFill/>
              <a:prstDash val="solid"/>
              <a:miter/>
            </a:ln>
          </p:spPr>
          <p:txBody>
            <a:bodyPr rtlCol="0" anchor="ctr"/>
            <a:lstStyle/>
            <a:p>
              <a:endParaRPr lang="es-HN"/>
            </a:p>
          </p:txBody>
        </p:sp>
        <p:sp>
          <p:nvSpPr>
            <p:cNvPr id="14" name="Forma libre: forma 13">
              <a:extLst>
                <a:ext uri="{FF2B5EF4-FFF2-40B4-BE49-F238E27FC236}">
                  <a16:creationId xmlns:a16="http://schemas.microsoft.com/office/drawing/2014/main" id="{6F2743AA-1FF8-4E18-B2C4-3E4068C1FABF}"/>
                </a:ext>
              </a:extLst>
            </p:cNvPr>
            <p:cNvSpPr/>
            <p:nvPr/>
          </p:nvSpPr>
          <p:spPr>
            <a:xfrm>
              <a:off x="8697995" y="5809557"/>
              <a:ext cx="389062" cy="453525"/>
            </a:xfrm>
            <a:custGeom>
              <a:avLst/>
              <a:gdLst>
                <a:gd name="connsiteX0" fmla="*/ 10235 w 389062"/>
                <a:gd name="connsiteY0" fmla="*/ 430642 h 453525"/>
                <a:gd name="connsiteX1" fmla="*/ 136346 w 389062"/>
                <a:gd name="connsiteY1" fmla="*/ 350346 h 453525"/>
                <a:gd name="connsiteX2" fmla="*/ 155205 w 389062"/>
                <a:gd name="connsiteY2" fmla="*/ 270241 h 453525"/>
                <a:gd name="connsiteX3" fmla="*/ 153396 w 389062"/>
                <a:gd name="connsiteY3" fmla="*/ 187469 h 453525"/>
                <a:gd name="connsiteX4" fmla="*/ 241121 w 389062"/>
                <a:gd name="connsiteY4" fmla="*/ 84313 h 453525"/>
                <a:gd name="connsiteX5" fmla="*/ 311511 w 389062"/>
                <a:gd name="connsiteY5" fmla="*/ 53261 h 453525"/>
                <a:gd name="connsiteX6" fmla="*/ 384758 w 389062"/>
                <a:gd name="connsiteY6" fmla="*/ 779 h 453525"/>
                <a:gd name="connsiteX7" fmla="*/ 388854 w 389062"/>
                <a:gd name="connsiteY7" fmla="*/ 3541 h 453525"/>
                <a:gd name="connsiteX8" fmla="*/ 263219 w 389062"/>
                <a:gd name="connsiteY8" fmla="*/ 89552 h 453525"/>
                <a:gd name="connsiteX9" fmla="*/ 188162 w 389062"/>
                <a:gd name="connsiteY9" fmla="*/ 140510 h 453525"/>
                <a:gd name="connsiteX10" fmla="*/ 167684 w 389062"/>
                <a:gd name="connsiteY10" fmla="*/ 240904 h 453525"/>
                <a:gd name="connsiteX11" fmla="*/ 135489 w 389062"/>
                <a:gd name="connsiteY11" fmla="*/ 384731 h 453525"/>
                <a:gd name="connsiteX12" fmla="*/ 11759 w 389062"/>
                <a:gd name="connsiteY12" fmla="*/ 453502 h 453525"/>
                <a:gd name="connsiteX13" fmla="*/ 10235 w 389062"/>
                <a:gd name="connsiteY13" fmla="*/ 430642 h 4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062" h="453525">
                  <a:moveTo>
                    <a:pt x="10235" y="430642"/>
                  </a:moveTo>
                  <a:cubicBezTo>
                    <a:pt x="62147" y="426451"/>
                    <a:pt x="110343" y="395590"/>
                    <a:pt x="136346" y="350346"/>
                  </a:cubicBezTo>
                  <a:cubicBezTo>
                    <a:pt x="150443" y="325676"/>
                    <a:pt x="156158" y="298435"/>
                    <a:pt x="155205" y="270241"/>
                  </a:cubicBezTo>
                  <a:cubicBezTo>
                    <a:pt x="154253" y="242714"/>
                    <a:pt x="149777" y="214996"/>
                    <a:pt x="153396" y="187469"/>
                  </a:cubicBezTo>
                  <a:cubicBezTo>
                    <a:pt x="159968" y="137177"/>
                    <a:pt x="198163" y="105649"/>
                    <a:pt x="241121" y="84313"/>
                  </a:cubicBezTo>
                  <a:cubicBezTo>
                    <a:pt x="264077" y="72883"/>
                    <a:pt x="288365" y="64310"/>
                    <a:pt x="311511" y="53261"/>
                  </a:cubicBezTo>
                  <a:cubicBezTo>
                    <a:pt x="339705" y="39926"/>
                    <a:pt x="362660" y="22686"/>
                    <a:pt x="384758" y="779"/>
                  </a:cubicBezTo>
                  <a:cubicBezTo>
                    <a:pt x="386759" y="-1222"/>
                    <a:pt x="389902" y="969"/>
                    <a:pt x="388854" y="3541"/>
                  </a:cubicBezTo>
                  <a:cubicBezTo>
                    <a:pt x="368756" y="52499"/>
                    <a:pt x="307511" y="69835"/>
                    <a:pt x="263219" y="89552"/>
                  </a:cubicBezTo>
                  <a:cubicBezTo>
                    <a:pt x="235692" y="101744"/>
                    <a:pt x="207498" y="116793"/>
                    <a:pt x="188162" y="140510"/>
                  </a:cubicBezTo>
                  <a:cubicBezTo>
                    <a:pt x="164636" y="169466"/>
                    <a:pt x="165207" y="205566"/>
                    <a:pt x="167684" y="240904"/>
                  </a:cubicBezTo>
                  <a:cubicBezTo>
                    <a:pt x="171398" y="293863"/>
                    <a:pt x="167969" y="340631"/>
                    <a:pt x="135489" y="384731"/>
                  </a:cubicBezTo>
                  <a:cubicBezTo>
                    <a:pt x="106247" y="424355"/>
                    <a:pt x="60908" y="450073"/>
                    <a:pt x="11759" y="453502"/>
                  </a:cubicBezTo>
                  <a:cubicBezTo>
                    <a:pt x="-2814" y="454359"/>
                    <a:pt x="-4433" y="431785"/>
                    <a:pt x="10235" y="430642"/>
                  </a:cubicBezTo>
                  <a:close/>
                </a:path>
              </a:pathLst>
            </a:custGeom>
            <a:solidFill>
              <a:srgbClr val="FFDF29"/>
            </a:solidFill>
            <a:ln w="9525" cap="flat">
              <a:noFill/>
              <a:prstDash val="solid"/>
              <a:miter/>
            </a:ln>
          </p:spPr>
          <p:txBody>
            <a:bodyPr rtlCol="0" anchor="ctr"/>
            <a:lstStyle/>
            <a:p>
              <a:endParaRPr lang="es-HN"/>
            </a:p>
          </p:txBody>
        </p:sp>
        <p:sp>
          <p:nvSpPr>
            <p:cNvPr id="15" name="Forma libre: forma 14">
              <a:extLst>
                <a:ext uri="{FF2B5EF4-FFF2-40B4-BE49-F238E27FC236}">
                  <a16:creationId xmlns:a16="http://schemas.microsoft.com/office/drawing/2014/main" id="{B79E871C-EF1D-40A4-A2DF-4C2046790D78}"/>
                </a:ext>
              </a:extLst>
            </p:cNvPr>
            <p:cNvSpPr/>
            <p:nvPr/>
          </p:nvSpPr>
          <p:spPr>
            <a:xfrm>
              <a:off x="8779862" y="6007419"/>
              <a:ext cx="49079" cy="196846"/>
            </a:xfrm>
            <a:custGeom>
              <a:avLst/>
              <a:gdLst>
                <a:gd name="connsiteX0" fmla="*/ 9711 w 49079"/>
                <a:gd name="connsiteY0" fmla="*/ 2941 h 196846"/>
                <a:gd name="connsiteX1" fmla="*/ 17332 w 49079"/>
                <a:gd name="connsiteY1" fmla="*/ 3417 h 196846"/>
                <a:gd name="connsiteX2" fmla="*/ 26761 w 49079"/>
                <a:gd name="connsiteY2" fmla="*/ 98096 h 196846"/>
                <a:gd name="connsiteX3" fmla="*/ 45620 w 49079"/>
                <a:gd name="connsiteY3" fmla="*/ 185821 h 196846"/>
                <a:gd name="connsiteX4" fmla="*/ 32476 w 49079"/>
                <a:gd name="connsiteY4" fmla="*/ 190869 h 196846"/>
                <a:gd name="connsiteX5" fmla="*/ 13140 w 49079"/>
                <a:gd name="connsiteY5" fmla="*/ 117812 h 196846"/>
                <a:gd name="connsiteX6" fmla="*/ 1900 w 49079"/>
                <a:gd name="connsiteY6" fmla="*/ 83427 h 196846"/>
                <a:gd name="connsiteX7" fmla="*/ 9711 w 49079"/>
                <a:gd name="connsiteY7" fmla="*/ 2941 h 1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79" h="196846">
                  <a:moveTo>
                    <a:pt x="9711" y="2941"/>
                  </a:moveTo>
                  <a:cubicBezTo>
                    <a:pt x="10949" y="-869"/>
                    <a:pt x="17332" y="-1250"/>
                    <a:pt x="17332" y="3417"/>
                  </a:cubicBezTo>
                  <a:cubicBezTo>
                    <a:pt x="17332" y="34564"/>
                    <a:pt x="15426" y="68568"/>
                    <a:pt x="26761" y="98096"/>
                  </a:cubicBezTo>
                  <a:cubicBezTo>
                    <a:pt x="36667" y="123813"/>
                    <a:pt x="57241" y="156198"/>
                    <a:pt x="45620" y="185821"/>
                  </a:cubicBezTo>
                  <a:cubicBezTo>
                    <a:pt x="41429" y="196584"/>
                    <a:pt x="30571" y="201632"/>
                    <a:pt x="32476" y="190869"/>
                  </a:cubicBezTo>
                  <a:cubicBezTo>
                    <a:pt x="36095" y="171343"/>
                    <a:pt x="21237" y="133910"/>
                    <a:pt x="13140" y="117812"/>
                  </a:cubicBezTo>
                  <a:cubicBezTo>
                    <a:pt x="7711" y="106954"/>
                    <a:pt x="3901" y="95429"/>
                    <a:pt x="1900" y="83427"/>
                  </a:cubicBezTo>
                  <a:cubicBezTo>
                    <a:pt x="-2671" y="55900"/>
                    <a:pt x="1424" y="29230"/>
                    <a:pt x="9711" y="2941"/>
                  </a:cubicBezTo>
                  <a:close/>
                </a:path>
              </a:pathLst>
            </a:custGeom>
            <a:solidFill>
              <a:srgbClr val="FFDF29"/>
            </a:solidFill>
            <a:ln w="9525" cap="flat">
              <a:noFill/>
              <a:prstDash val="solid"/>
              <a:miter/>
            </a:ln>
          </p:spPr>
          <p:txBody>
            <a:bodyPr rtlCol="0" anchor="ctr"/>
            <a:lstStyle/>
            <a:p>
              <a:endParaRPr lang="es-HN"/>
            </a:p>
          </p:txBody>
        </p:sp>
        <p:sp>
          <p:nvSpPr>
            <p:cNvPr id="16" name="Forma libre: forma 15">
              <a:extLst>
                <a:ext uri="{FF2B5EF4-FFF2-40B4-BE49-F238E27FC236}">
                  <a16:creationId xmlns:a16="http://schemas.microsoft.com/office/drawing/2014/main" id="{6D7D9924-A08E-49E5-8938-AB4FBD19AD18}"/>
                </a:ext>
              </a:extLst>
            </p:cNvPr>
            <p:cNvSpPr/>
            <p:nvPr/>
          </p:nvSpPr>
          <p:spPr>
            <a:xfrm>
              <a:off x="8853927" y="5972411"/>
              <a:ext cx="213446" cy="71616"/>
            </a:xfrm>
            <a:custGeom>
              <a:avLst/>
              <a:gdLst>
                <a:gd name="connsiteX0" fmla="*/ 2321 w 213446"/>
                <a:gd name="connsiteY0" fmla="*/ 56999 h 71616"/>
                <a:gd name="connsiteX1" fmla="*/ 92904 w 213446"/>
                <a:gd name="connsiteY1" fmla="*/ 38902 h 71616"/>
                <a:gd name="connsiteX2" fmla="*/ 205965 w 213446"/>
                <a:gd name="connsiteY2" fmla="*/ 897 h 71616"/>
                <a:gd name="connsiteX3" fmla="*/ 212157 w 213446"/>
                <a:gd name="connsiteY3" fmla="*/ 8041 h 71616"/>
                <a:gd name="connsiteX4" fmla="*/ 127479 w 213446"/>
                <a:gd name="connsiteY4" fmla="*/ 52427 h 71616"/>
                <a:gd name="connsiteX5" fmla="*/ 70806 w 213446"/>
                <a:gd name="connsiteY5" fmla="*/ 59476 h 71616"/>
                <a:gd name="connsiteX6" fmla="*/ 13846 w 213446"/>
                <a:gd name="connsiteY6" fmla="*/ 70239 h 71616"/>
                <a:gd name="connsiteX7" fmla="*/ 2321 w 213446"/>
                <a:gd name="connsiteY7" fmla="*/ 56999 h 7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446" h="71616">
                  <a:moveTo>
                    <a:pt x="2321" y="56999"/>
                  </a:moveTo>
                  <a:cubicBezTo>
                    <a:pt x="22990" y="34425"/>
                    <a:pt x="65472" y="41664"/>
                    <a:pt x="92904" y="38902"/>
                  </a:cubicBezTo>
                  <a:cubicBezTo>
                    <a:pt x="131956" y="34997"/>
                    <a:pt x="174248" y="25567"/>
                    <a:pt x="205965" y="897"/>
                  </a:cubicBezTo>
                  <a:cubicBezTo>
                    <a:pt x="210252" y="-2437"/>
                    <a:pt x="216062" y="4326"/>
                    <a:pt x="212157" y="8041"/>
                  </a:cubicBezTo>
                  <a:cubicBezTo>
                    <a:pt x="187677" y="31663"/>
                    <a:pt x="160817" y="45379"/>
                    <a:pt x="127479" y="52427"/>
                  </a:cubicBezTo>
                  <a:cubicBezTo>
                    <a:pt x="108810" y="56428"/>
                    <a:pt x="89856" y="58142"/>
                    <a:pt x="70806" y="59476"/>
                  </a:cubicBezTo>
                  <a:cubicBezTo>
                    <a:pt x="50994" y="60809"/>
                    <a:pt x="31372" y="59476"/>
                    <a:pt x="13846" y="70239"/>
                  </a:cubicBezTo>
                  <a:cubicBezTo>
                    <a:pt x="5464" y="75478"/>
                    <a:pt x="-4632" y="64619"/>
                    <a:pt x="2321" y="56999"/>
                  </a:cubicBezTo>
                  <a:close/>
                </a:path>
              </a:pathLst>
            </a:custGeom>
            <a:solidFill>
              <a:srgbClr val="FFDF29"/>
            </a:solidFill>
            <a:ln w="9525" cap="flat">
              <a:noFill/>
              <a:prstDash val="solid"/>
              <a:miter/>
            </a:ln>
          </p:spPr>
          <p:txBody>
            <a:bodyPr rtlCol="0" anchor="ctr"/>
            <a:lstStyle/>
            <a:p>
              <a:endParaRPr lang="es-HN"/>
            </a:p>
          </p:txBody>
        </p:sp>
        <p:sp>
          <p:nvSpPr>
            <p:cNvPr id="17" name="Forma libre: forma 16">
              <a:extLst>
                <a:ext uri="{FF2B5EF4-FFF2-40B4-BE49-F238E27FC236}">
                  <a16:creationId xmlns:a16="http://schemas.microsoft.com/office/drawing/2014/main" id="{84132ACD-7493-4CC9-9D90-37928F73F6FB}"/>
                </a:ext>
              </a:extLst>
            </p:cNvPr>
            <p:cNvSpPr/>
            <p:nvPr/>
          </p:nvSpPr>
          <p:spPr>
            <a:xfrm>
              <a:off x="9269342" y="5644127"/>
              <a:ext cx="142841" cy="151788"/>
            </a:xfrm>
            <a:custGeom>
              <a:avLst/>
              <a:gdLst>
                <a:gd name="connsiteX0" fmla="*/ 1053 w 142841"/>
                <a:gd name="connsiteY0" fmla="*/ 138395 h 151788"/>
                <a:gd name="connsiteX1" fmla="*/ 56298 w 142841"/>
                <a:gd name="connsiteY1" fmla="*/ 70196 h 151788"/>
                <a:gd name="connsiteX2" fmla="*/ 104019 w 142841"/>
                <a:gd name="connsiteY2" fmla="*/ 43907 h 151788"/>
                <a:gd name="connsiteX3" fmla="*/ 137928 w 142841"/>
                <a:gd name="connsiteY3" fmla="*/ 1426 h 151788"/>
                <a:gd name="connsiteX4" fmla="*/ 142595 w 142841"/>
                <a:gd name="connsiteY4" fmla="*/ 3521 h 151788"/>
                <a:gd name="connsiteX5" fmla="*/ 85921 w 142841"/>
                <a:gd name="connsiteY5" fmla="*/ 73340 h 151788"/>
                <a:gd name="connsiteX6" fmla="*/ 43916 w 142841"/>
                <a:gd name="connsiteY6" fmla="*/ 99438 h 151788"/>
                <a:gd name="connsiteX7" fmla="*/ 13531 w 142841"/>
                <a:gd name="connsiteY7" fmla="*/ 147063 h 151788"/>
                <a:gd name="connsiteX8" fmla="*/ 1053 w 142841"/>
                <a:gd name="connsiteY8" fmla="*/ 138395 h 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1" h="151788">
                  <a:moveTo>
                    <a:pt x="1053" y="138395"/>
                  </a:moveTo>
                  <a:cubicBezTo>
                    <a:pt x="13817" y="110297"/>
                    <a:pt x="27723" y="84770"/>
                    <a:pt x="56298" y="70196"/>
                  </a:cubicBezTo>
                  <a:cubicBezTo>
                    <a:pt x="72586" y="61910"/>
                    <a:pt x="90207" y="56671"/>
                    <a:pt x="104019" y="43907"/>
                  </a:cubicBezTo>
                  <a:cubicBezTo>
                    <a:pt x="117163" y="31811"/>
                    <a:pt x="127450" y="15809"/>
                    <a:pt x="137928" y="1426"/>
                  </a:cubicBezTo>
                  <a:cubicBezTo>
                    <a:pt x="140118" y="-1527"/>
                    <a:pt x="143833" y="569"/>
                    <a:pt x="142595" y="3521"/>
                  </a:cubicBezTo>
                  <a:cubicBezTo>
                    <a:pt x="130498" y="33811"/>
                    <a:pt x="115449" y="58290"/>
                    <a:pt x="85921" y="73340"/>
                  </a:cubicBezTo>
                  <a:cubicBezTo>
                    <a:pt x="70967" y="80960"/>
                    <a:pt x="55631" y="86865"/>
                    <a:pt x="43916" y="99438"/>
                  </a:cubicBezTo>
                  <a:cubicBezTo>
                    <a:pt x="31533" y="112773"/>
                    <a:pt x="20865" y="130585"/>
                    <a:pt x="13531" y="147063"/>
                  </a:cubicBezTo>
                  <a:cubicBezTo>
                    <a:pt x="8959" y="157541"/>
                    <a:pt x="-3709" y="148778"/>
                    <a:pt x="1053" y="138395"/>
                  </a:cubicBezTo>
                  <a:close/>
                </a:path>
              </a:pathLst>
            </a:custGeom>
            <a:solidFill>
              <a:srgbClr val="FFDF29"/>
            </a:solidFill>
            <a:ln w="9525" cap="flat">
              <a:noFill/>
              <a:prstDash val="solid"/>
              <a:miter/>
            </a:ln>
          </p:spPr>
          <p:txBody>
            <a:bodyPr rtlCol="0" anchor="ctr"/>
            <a:lstStyle/>
            <a:p>
              <a:endParaRPr lang="es-HN"/>
            </a:p>
          </p:txBody>
        </p:sp>
        <p:sp>
          <p:nvSpPr>
            <p:cNvPr id="18" name="Forma libre: forma 17">
              <a:extLst>
                <a:ext uri="{FF2B5EF4-FFF2-40B4-BE49-F238E27FC236}">
                  <a16:creationId xmlns:a16="http://schemas.microsoft.com/office/drawing/2014/main" id="{0A8FF191-D884-435D-AEF6-5C5CBA2AF7F4}"/>
                </a:ext>
              </a:extLst>
            </p:cNvPr>
            <p:cNvSpPr/>
            <p:nvPr/>
          </p:nvSpPr>
          <p:spPr>
            <a:xfrm>
              <a:off x="9073594" y="5301564"/>
              <a:ext cx="190018" cy="204854"/>
            </a:xfrm>
            <a:custGeom>
              <a:avLst/>
              <a:gdLst>
                <a:gd name="connsiteX0" fmla="*/ 5825 w 190018"/>
                <a:gd name="connsiteY0" fmla="*/ 180349 h 204854"/>
                <a:gd name="connsiteX1" fmla="*/ 43925 w 190018"/>
                <a:gd name="connsiteY1" fmla="*/ 117580 h 204854"/>
                <a:gd name="connsiteX2" fmla="*/ 94694 w 190018"/>
                <a:gd name="connsiteY2" fmla="*/ 83671 h 204854"/>
                <a:gd name="connsiteX3" fmla="*/ 148605 w 190018"/>
                <a:gd name="connsiteY3" fmla="*/ 47380 h 204854"/>
                <a:gd name="connsiteX4" fmla="*/ 186991 w 190018"/>
                <a:gd name="connsiteY4" fmla="*/ 327 h 204854"/>
                <a:gd name="connsiteX5" fmla="*/ 189467 w 190018"/>
                <a:gd name="connsiteY5" fmla="*/ 3184 h 204854"/>
                <a:gd name="connsiteX6" fmla="*/ 173085 w 190018"/>
                <a:gd name="connsiteY6" fmla="*/ 38998 h 204854"/>
                <a:gd name="connsiteX7" fmla="*/ 156130 w 190018"/>
                <a:gd name="connsiteY7" fmla="*/ 62144 h 204854"/>
                <a:gd name="connsiteX8" fmla="*/ 103838 w 190018"/>
                <a:gd name="connsiteY8" fmla="*/ 97577 h 204854"/>
                <a:gd name="connsiteX9" fmla="*/ 46212 w 190018"/>
                <a:gd name="connsiteY9" fmla="*/ 147202 h 204854"/>
                <a:gd name="connsiteX10" fmla="*/ 14302 w 190018"/>
                <a:gd name="connsiteY10" fmla="*/ 203781 h 204854"/>
                <a:gd name="connsiteX11" fmla="*/ 5825 w 190018"/>
                <a:gd name="connsiteY11" fmla="*/ 180349 h 20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18" h="204854">
                  <a:moveTo>
                    <a:pt x="5825" y="180349"/>
                  </a:moveTo>
                  <a:cubicBezTo>
                    <a:pt x="28305" y="169396"/>
                    <a:pt x="28495" y="135391"/>
                    <a:pt x="43925" y="117580"/>
                  </a:cubicBezTo>
                  <a:cubicBezTo>
                    <a:pt x="57451" y="102054"/>
                    <a:pt x="76786" y="93196"/>
                    <a:pt x="94694" y="83671"/>
                  </a:cubicBezTo>
                  <a:cubicBezTo>
                    <a:pt x="113648" y="73574"/>
                    <a:pt x="133460" y="63001"/>
                    <a:pt x="148605" y="47380"/>
                  </a:cubicBezTo>
                  <a:cubicBezTo>
                    <a:pt x="163369" y="32140"/>
                    <a:pt x="169370" y="12614"/>
                    <a:pt x="186991" y="327"/>
                  </a:cubicBezTo>
                  <a:cubicBezTo>
                    <a:pt x="188801" y="-911"/>
                    <a:pt x="191086" y="1660"/>
                    <a:pt x="189467" y="3184"/>
                  </a:cubicBezTo>
                  <a:cubicBezTo>
                    <a:pt x="179656" y="12900"/>
                    <a:pt x="178799" y="27187"/>
                    <a:pt x="173085" y="38998"/>
                  </a:cubicBezTo>
                  <a:cubicBezTo>
                    <a:pt x="168894" y="47571"/>
                    <a:pt x="162797" y="55381"/>
                    <a:pt x="156130" y="62144"/>
                  </a:cubicBezTo>
                  <a:cubicBezTo>
                    <a:pt x="141366" y="77289"/>
                    <a:pt x="122316" y="87576"/>
                    <a:pt x="103838" y="97577"/>
                  </a:cubicBezTo>
                  <a:cubicBezTo>
                    <a:pt x="80121" y="110341"/>
                    <a:pt x="57451" y="121104"/>
                    <a:pt x="46212" y="147202"/>
                  </a:cubicBezTo>
                  <a:cubicBezTo>
                    <a:pt x="37830" y="166633"/>
                    <a:pt x="34115" y="192922"/>
                    <a:pt x="14302" y="203781"/>
                  </a:cubicBezTo>
                  <a:cubicBezTo>
                    <a:pt x="2587" y="210163"/>
                    <a:pt x="-6367" y="186255"/>
                    <a:pt x="5825" y="180349"/>
                  </a:cubicBezTo>
                  <a:close/>
                </a:path>
              </a:pathLst>
            </a:custGeom>
            <a:solidFill>
              <a:srgbClr val="FFDF29"/>
            </a:solidFill>
            <a:ln w="9525" cap="flat">
              <a:noFill/>
              <a:prstDash val="solid"/>
              <a:miter/>
            </a:ln>
          </p:spPr>
          <p:txBody>
            <a:bodyPr rtlCol="0" anchor="ctr"/>
            <a:lstStyle/>
            <a:p>
              <a:endParaRPr lang="es-HN"/>
            </a:p>
          </p:txBody>
        </p:sp>
        <p:sp>
          <p:nvSpPr>
            <p:cNvPr id="19" name="Forma libre: forma 18">
              <a:extLst>
                <a:ext uri="{FF2B5EF4-FFF2-40B4-BE49-F238E27FC236}">
                  <a16:creationId xmlns:a16="http://schemas.microsoft.com/office/drawing/2014/main" id="{C839CD62-0C0F-485C-95D7-DD1A3735C9FA}"/>
                </a:ext>
              </a:extLst>
            </p:cNvPr>
            <p:cNvSpPr/>
            <p:nvPr/>
          </p:nvSpPr>
          <p:spPr>
            <a:xfrm>
              <a:off x="9045639" y="5089928"/>
              <a:ext cx="59233" cy="210029"/>
            </a:xfrm>
            <a:custGeom>
              <a:avLst/>
              <a:gdLst>
                <a:gd name="connsiteX0" fmla="*/ 23588 w 59233"/>
                <a:gd name="connsiteY0" fmla="*/ 2889 h 210029"/>
                <a:gd name="connsiteX1" fmla="*/ 30922 w 59233"/>
                <a:gd name="connsiteY1" fmla="*/ 4413 h 210029"/>
                <a:gd name="connsiteX2" fmla="*/ 17873 w 59233"/>
                <a:gd name="connsiteY2" fmla="*/ 66326 h 210029"/>
                <a:gd name="connsiteX3" fmla="*/ 20445 w 59233"/>
                <a:gd name="connsiteY3" fmla="*/ 122999 h 210029"/>
                <a:gd name="connsiteX4" fmla="*/ 59212 w 59233"/>
                <a:gd name="connsiteY4" fmla="*/ 191579 h 210029"/>
                <a:gd name="connsiteX5" fmla="*/ 41400 w 59233"/>
                <a:gd name="connsiteY5" fmla="*/ 203390 h 210029"/>
                <a:gd name="connsiteX6" fmla="*/ 14158 w 59233"/>
                <a:gd name="connsiteY6" fmla="*/ 149860 h 210029"/>
                <a:gd name="connsiteX7" fmla="*/ 442 w 59233"/>
                <a:gd name="connsiteY7" fmla="*/ 111665 h 210029"/>
                <a:gd name="connsiteX8" fmla="*/ 23588 w 59233"/>
                <a:gd name="connsiteY8" fmla="*/ 2889 h 21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33" h="210029">
                  <a:moveTo>
                    <a:pt x="23588" y="2889"/>
                  </a:moveTo>
                  <a:cubicBezTo>
                    <a:pt x="25017" y="-1778"/>
                    <a:pt x="31494" y="-445"/>
                    <a:pt x="30922" y="4413"/>
                  </a:cubicBezTo>
                  <a:cubicBezTo>
                    <a:pt x="28732" y="25463"/>
                    <a:pt x="21778" y="45466"/>
                    <a:pt x="17873" y="66326"/>
                  </a:cubicBezTo>
                  <a:cubicBezTo>
                    <a:pt x="14349" y="85376"/>
                    <a:pt x="13873" y="103949"/>
                    <a:pt x="20445" y="122999"/>
                  </a:cubicBezTo>
                  <a:cubicBezTo>
                    <a:pt x="29875" y="150527"/>
                    <a:pt x="60164" y="160528"/>
                    <a:pt x="59212" y="191579"/>
                  </a:cubicBezTo>
                  <a:cubicBezTo>
                    <a:pt x="58830" y="206057"/>
                    <a:pt x="39971" y="217964"/>
                    <a:pt x="41400" y="203390"/>
                  </a:cubicBezTo>
                  <a:cubicBezTo>
                    <a:pt x="43400" y="183959"/>
                    <a:pt x="23302" y="165195"/>
                    <a:pt x="14158" y="149860"/>
                  </a:cubicBezTo>
                  <a:cubicBezTo>
                    <a:pt x="7205" y="138239"/>
                    <a:pt x="1776" y="125285"/>
                    <a:pt x="442" y="111665"/>
                  </a:cubicBezTo>
                  <a:cubicBezTo>
                    <a:pt x="-2892" y="75851"/>
                    <a:pt x="13396" y="36417"/>
                    <a:pt x="23588" y="2889"/>
                  </a:cubicBezTo>
                  <a:close/>
                </a:path>
              </a:pathLst>
            </a:custGeom>
            <a:solidFill>
              <a:srgbClr val="FFDF29"/>
            </a:solidFill>
            <a:ln w="9525" cap="flat">
              <a:noFill/>
              <a:prstDash val="solid"/>
              <a:miter/>
            </a:ln>
          </p:spPr>
          <p:txBody>
            <a:bodyPr rtlCol="0" anchor="ctr"/>
            <a:lstStyle/>
            <a:p>
              <a:endParaRPr lang="es-HN"/>
            </a:p>
          </p:txBody>
        </p:sp>
        <p:sp>
          <p:nvSpPr>
            <p:cNvPr id="20" name="Forma libre: forma 19">
              <a:extLst>
                <a:ext uri="{FF2B5EF4-FFF2-40B4-BE49-F238E27FC236}">
                  <a16:creationId xmlns:a16="http://schemas.microsoft.com/office/drawing/2014/main" id="{46650A87-AF97-4AAA-BC7F-B73F49F9F423}"/>
                </a:ext>
              </a:extLst>
            </p:cNvPr>
            <p:cNvSpPr/>
            <p:nvPr/>
          </p:nvSpPr>
          <p:spPr>
            <a:xfrm>
              <a:off x="8933619" y="5155293"/>
              <a:ext cx="48736" cy="318769"/>
            </a:xfrm>
            <a:custGeom>
              <a:avLst/>
              <a:gdLst>
                <a:gd name="connsiteX0" fmla="*/ 42263 w 48736"/>
                <a:gd name="connsiteY0" fmla="*/ 2389 h 318769"/>
                <a:gd name="connsiteX1" fmla="*/ 48645 w 48736"/>
                <a:gd name="connsiteY1" fmla="*/ 4866 h 318769"/>
                <a:gd name="connsiteX2" fmla="*/ 17498 w 48736"/>
                <a:gd name="connsiteY2" fmla="*/ 174125 h 318769"/>
                <a:gd name="connsiteX3" fmla="*/ 22927 w 48736"/>
                <a:gd name="connsiteY3" fmla="*/ 315381 h 318769"/>
                <a:gd name="connsiteX4" fmla="*/ 8449 w 48736"/>
                <a:gd name="connsiteY4" fmla="*/ 302522 h 318769"/>
                <a:gd name="connsiteX5" fmla="*/ 9307 w 48736"/>
                <a:gd name="connsiteY5" fmla="*/ 213178 h 318769"/>
                <a:gd name="connsiteX6" fmla="*/ 449 w 48736"/>
                <a:gd name="connsiteY6" fmla="*/ 145931 h 318769"/>
                <a:gd name="connsiteX7" fmla="*/ 42263 w 48736"/>
                <a:gd name="connsiteY7" fmla="*/ 2389 h 31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6" h="318769">
                  <a:moveTo>
                    <a:pt x="42263" y="2389"/>
                  </a:moveTo>
                  <a:cubicBezTo>
                    <a:pt x="44073" y="-2087"/>
                    <a:pt x="49502" y="294"/>
                    <a:pt x="48645" y="4866"/>
                  </a:cubicBezTo>
                  <a:cubicBezTo>
                    <a:pt x="37596" y="59539"/>
                    <a:pt x="10735" y="117356"/>
                    <a:pt x="17498" y="174125"/>
                  </a:cubicBezTo>
                  <a:cubicBezTo>
                    <a:pt x="23213" y="221941"/>
                    <a:pt x="59218" y="270804"/>
                    <a:pt x="22927" y="315381"/>
                  </a:cubicBezTo>
                  <a:cubicBezTo>
                    <a:pt x="15117" y="325001"/>
                    <a:pt x="543" y="312047"/>
                    <a:pt x="8449" y="302522"/>
                  </a:cubicBezTo>
                  <a:cubicBezTo>
                    <a:pt x="30452" y="276138"/>
                    <a:pt x="18260" y="242229"/>
                    <a:pt x="9307" y="213178"/>
                  </a:cubicBezTo>
                  <a:cubicBezTo>
                    <a:pt x="2448" y="190889"/>
                    <a:pt x="-1361" y="169363"/>
                    <a:pt x="449" y="145931"/>
                  </a:cubicBezTo>
                  <a:cubicBezTo>
                    <a:pt x="4354" y="97163"/>
                    <a:pt x="23690" y="47347"/>
                    <a:pt x="42263" y="2389"/>
                  </a:cubicBezTo>
                  <a:close/>
                </a:path>
              </a:pathLst>
            </a:custGeom>
            <a:solidFill>
              <a:srgbClr val="FFDF29"/>
            </a:solidFill>
            <a:ln w="9525" cap="flat">
              <a:noFill/>
              <a:prstDash val="solid"/>
              <a:miter/>
            </a:ln>
          </p:spPr>
          <p:txBody>
            <a:bodyPr rtlCol="0" anchor="ctr"/>
            <a:lstStyle/>
            <a:p>
              <a:endParaRPr lang="es-HN"/>
            </a:p>
          </p:txBody>
        </p:sp>
        <p:sp>
          <p:nvSpPr>
            <p:cNvPr id="21" name="Forma libre: forma 20">
              <a:extLst>
                <a:ext uri="{FF2B5EF4-FFF2-40B4-BE49-F238E27FC236}">
                  <a16:creationId xmlns:a16="http://schemas.microsoft.com/office/drawing/2014/main" id="{58B722C0-BF58-4878-975F-C773756F6E19}"/>
                </a:ext>
              </a:extLst>
            </p:cNvPr>
            <p:cNvSpPr/>
            <p:nvPr/>
          </p:nvSpPr>
          <p:spPr>
            <a:xfrm>
              <a:off x="8855372" y="5000438"/>
              <a:ext cx="28898" cy="157531"/>
            </a:xfrm>
            <a:custGeom>
              <a:avLst/>
              <a:gdLst>
                <a:gd name="connsiteX0" fmla="*/ 23545 w 28898"/>
                <a:gd name="connsiteY0" fmla="*/ 1797 h 157531"/>
                <a:gd name="connsiteX1" fmla="*/ 28689 w 28898"/>
                <a:gd name="connsiteY1" fmla="*/ 4083 h 157531"/>
                <a:gd name="connsiteX2" fmla="*/ 20021 w 28898"/>
                <a:gd name="connsiteY2" fmla="*/ 143529 h 157531"/>
                <a:gd name="connsiteX3" fmla="*/ 7925 w 28898"/>
                <a:gd name="connsiteY3" fmla="*/ 151530 h 157531"/>
                <a:gd name="connsiteX4" fmla="*/ 23545 w 28898"/>
                <a:gd name="connsiteY4" fmla="*/ 1797 h 15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8" h="157531">
                  <a:moveTo>
                    <a:pt x="23545" y="1797"/>
                  </a:moveTo>
                  <a:cubicBezTo>
                    <a:pt x="25355" y="-1537"/>
                    <a:pt x="29928" y="82"/>
                    <a:pt x="28689" y="4083"/>
                  </a:cubicBezTo>
                  <a:cubicBezTo>
                    <a:pt x="14687" y="50374"/>
                    <a:pt x="6972" y="96761"/>
                    <a:pt x="20021" y="143529"/>
                  </a:cubicBezTo>
                  <a:cubicBezTo>
                    <a:pt x="23450" y="155625"/>
                    <a:pt x="11258" y="163626"/>
                    <a:pt x="7925" y="151530"/>
                  </a:cubicBezTo>
                  <a:cubicBezTo>
                    <a:pt x="-5982" y="100761"/>
                    <a:pt x="-2077" y="47707"/>
                    <a:pt x="23545" y="1797"/>
                  </a:cubicBezTo>
                  <a:close/>
                </a:path>
              </a:pathLst>
            </a:custGeom>
            <a:solidFill>
              <a:srgbClr val="FFDF29"/>
            </a:solidFill>
            <a:ln w="9525" cap="flat">
              <a:noFill/>
              <a:prstDash val="solid"/>
              <a:miter/>
            </a:ln>
          </p:spPr>
          <p:txBody>
            <a:bodyPr rtlCol="0" anchor="ctr"/>
            <a:lstStyle/>
            <a:p>
              <a:endParaRPr lang="es-HN"/>
            </a:p>
          </p:txBody>
        </p:sp>
        <p:sp>
          <p:nvSpPr>
            <p:cNvPr id="22" name="Forma libre: forma 21">
              <a:extLst>
                <a:ext uri="{FF2B5EF4-FFF2-40B4-BE49-F238E27FC236}">
                  <a16:creationId xmlns:a16="http://schemas.microsoft.com/office/drawing/2014/main" id="{C51823F8-4290-4157-9CA6-DF6111D76D24}"/>
                </a:ext>
              </a:extLst>
            </p:cNvPr>
            <p:cNvSpPr/>
            <p:nvPr/>
          </p:nvSpPr>
          <p:spPr>
            <a:xfrm>
              <a:off x="8620878" y="5131459"/>
              <a:ext cx="91770" cy="333553"/>
            </a:xfrm>
            <a:custGeom>
              <a:avLst/>
              <a:gdLst>
                <a:gd name="connsiteX0" fmla="*/ 7913 w 91770"/>
                <a:gd name="connsiteY0" fmla="*/ 154525 h 333553"/>
                <a:gd name="connsiteX1" fmla="*/ 62872 w 91770"/>
                <a:gd name="connsiteY1" fmla="*/ 91184 h 333553"/>
                <a:gd name="connsiteX2" fmla="*/ 79732 w 91770"/>
                <a:gd name="connsiteY2" fmla="*/ 3173 h 333553"/>
                <a:gd name="connsiteX3" fmla="*/ 87828 w 91770"/>
                <a:gd name="connsiteY3" fmla="*/ 3745 h 333553"/>
                <a:gd name="connsiteX4" fmla="*/ 86399 w 91770"/>
                <a:gd name="connsiteY4" fmla="*/ 85755 h 333553"/>
                <a:gd name="connsiteX5" fmla="*/ 39631 w 91770"/>
                <a:gd name="connsiteY5" fmla="*/ 147667 h 333553"/>
                <a:gd name="connsiteX6" fmla="*/ 21057 w 91770"/>
                <a:gd name="connsiteY6" fmla="*/ 193578 h 333553"/>
                <a:gd name="connsiteX7" fmla="*/ 38108 w 91770"/>
                <a:gd name="connsiteY7" fmla="*/ 242632 h 333553"/>
                <a:gd name="connsiteX8" fmla="*/ 35822 w 91770"/>
                <a:gd name="connsiteY8" fmla="*/ 325309 h 333553"/>
                <a:gd name="connsiteX9" fmla="*/ 14009 w 91770"/>
                <a:gd name="connsiteY9" fmla="*/ 320927 h 333553"/>
                <a:gd name="connsiteX10" fmla="*/ 8104 w 91770"/>
                <a:gd name="connsiteY10" fmla="*/ 223582 h 333553"/>
                <a:gd name="connsiteX11" fmla="*/ 7913 w 91770"/>
                <a:gd name="connsiteY11" fmla="*/ 154525 h 33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70" h="333553">
                  <a:moveTo>
                    <a:pt x="7913" y="154525"/>
                  </a:moveTo>
                  <a:cubicBezTo>
                    <a:pt x="21439" y="128998"/>
                    <a:pt x="50299" y="117664"/>
                    <a:pt x="62872" y="91184"/>
                  </a:cubicBezTo>
                  <a:cubicBezTo>
                    <a:pt x="75255" y="65181"/>
                    <a:pt x="77160" y="31462"/>
                    <a:pt x="79732" y="3173"/>
                  </a:cubicBezTo>
                  <a:cubicBezTo>
                    <a:pt x="80208" y="-1685"/>
                    <a:pt x="87161" y="-542"/>
                    <a:pt x="87828" y="3745"/>
                  </a:cubicBezTo>
                  <a:cubicBezTo>
                    <a:pt x="91923" y="32034"/>
                    <a:pt x="94686" y="57656"/>
                    <a:pt x="86399" y="85755"/>
                  </a:cubicBezTo>
                  <a:cubicBezTo>
                    <a:pt x="78113" y="113854"/>
                    <a:pt x="59634" y="128046"/>
                    <a:pt x="39631" y="147667"/>
                  </a:cubicBezTo>
                  <a:cubicBezTo>
                    <a:pt x="27058" y="160050"/>
                    <a:pt x="18962" y="175385"/>
                    <a:pt x="21057" y="193578"/>
                  </a:cubicBezTo>
                  <a:cubicBezTo>
                    <a:pt x="23058" y="210628"/>
                    <a:pt x="33726" y="226058"/>
                    <a:pt x="38108" y="242632"/>
                  </a:cubicBezTo>
                  <a:cubicBezTo>
                    <a:pt x="45441" y="270064"/>
                    <a:pt x="44298" y="298353"/>
                    <a:pt x="35822" y="325309"/>
                  </a:cubicBezTo>
                  <a:cubicBezTo>
                    <a:pt x="31535" y="338834"/>
                    <a:pt x="9533" y="334548"/>
                    <a:pt x="14009" y="320927"/>
                  </a:cubicBezTo>
                  <a:cubicBezTo>
                    <a:pt x="25058" y="286828"/>
                    <a:pt x="21248" y="256348"/>
                    <a:pt x="8104" y="223582"/>
                  </a:cubicBezTo>
                  <a:cubicBezTo>
                    <a:pt x="-1135" y="200722"/>
                    <a:pt x="-4088" y="177195"/>
                    <a:pt x="7913" y="154525"/>
                  </a:cubicBezTo>
                  <a:close/>
                </a:path>
              </a:pathLst>
            </a:custGeom>
            <a:solidFill>
              <a:srgbClr val="FFDF29"/>
            </a:solidFill>
            <a:ln w="9525" cap="flat">
              <a:noFill/>
              <a:prstDash val="solid"/>
              <a:miter/>
            </a:ln>
          </p:spPr>
          <p:txBody>
            <a:bodyPr rtlCol="0" anchor="ctr"/>
            <a:lstStyle/>
            <a:p>
              <a:endParaRPr lang="es-HN"/>
            </a:p>
          </p:txBody>
        </p:sp>
        <p:sp>
          <p:nvSpPr>
            <p:cNvPr id="23" name="Forma libre: forma 22">
              <a:extLst>
                <a:ext uri="{FF2B5EF4-FFF2-40B4-BE49-F238E27FC236}">
                  <a16:creationId xmlns:a16="http://schemas.microsoft.com/office/drawing/2014/main" id="{9D3214B9-937A-4020-9786-968855452304}"/>
                </a:ext>
              </a:extLst>
            </p:cNvPr>
            <p:cNvSpPr/>
            <p:nvPr/>
          </p:nvSpPr>
          <p:spPr>
            <a:xfrm>
              <a:off x="8469699" y="5101088"/>
              <a:ext cx="87359" cy="207220"/>
            </a:xfrm>
            <a:custGeom>
              <a:avLst/>
              <a:gdLst>
                <a:gd name="connsiteX0" fmla="*/ 4406 w 87359"/>
                <a:gd name="connsiteY0" fmla="*/ 1635 h 207220"/>
                <a:gd name="connsiteX1" fmla="*/ 33743 w 87359"/>
                <a:gd name="connsiteY1" fmla="*/ 96409 h 207220"/>
                <a:gd name="connsiteX2" fmla="*/ 46602 w 87359"/>
                <a:gd name="connsiteY2" fmla="*/ 151368 h 207220"/>
                <a:gd name="connsiteX3" fmla="*/ 84607 w 87359"/>
                <a:gd name="connsiteY3" fmla="*/ 190802 h 207220"/>
                <a:gd name="connsiteX4" fmla="*/ 72319 w 87359"/>
                <a:gd name="connsiteY4" fmla="*/ 204518 h 207220"/>
                <a:gd name="connsiteX5" fmla="*/ 18503 w 87359"/>
                <a:gd name="connsiteY5" fmla="*/ 123841 h 207220"/>
                <a:gd name="connsiteX6" fmla="*/ 13550 w 87359"/>
                <a:gd name="connsiteY6" fmla="*/ 67358 h 207220"/>
                <a:gd name="connsiteX7" fmla="*/ 120 w 87359"/>
                <a:gd name="connsiteY7" fmla="*/ 3731 h 207220"/>
                <a:gd name="connsiteX8" fmla="*/ 4406 w 87359"/>
                <a:gd name="connsiteY8" fmla="*/ 1635 h 20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59" h="207220">
                  <a:moveTo>
                    <a:pt x="4406" y="1635"/>
                  </a:moveTo>
                  <a:cubicBezTo>
                    <a:pt x="24599" y="29448"/>
                    <a:pt x="31362" y="62976"/>
                    <a:pt x="33743" y="96409"/>
                  </a:cubicBezTo>
                  <a:cubicBezTo>
                    <a:pt x="35077" y="115173"/>
                    <a:pt x="36505" y="134890"/>
                    <a:pt x="46602" y="151368"/>
                  </a:cubicBezTo>
                  <a:cubicBezTo>
                    <a:pt x="56127" y="166894"/>
                    <a:pt x="72034" y="177848"/>
                    <a:pt x="84607" y="190802"/>
                  </a:cubicBezTo>
                  <a:cubicBezTo>
                    <a:pt x="92894" y="199279"/>
                    <a:pt x="80606" y="213090"/>
                    <a:pt x="72319" y="204518"/>
                  </a:cubicBezTo>
                  <a:cubicBezTo>
                    <a:pt x="47459" y="178800"/>
                    <a:pt x="24694" y="160989"/>
                    <a:pt x="18503" y="123841"/>
                  </a:cubicBezTo>
                  <a:cubicBezTo>
                    <a:pt x="15455" y="105172"/>
                    <a:pt x="15836" y="86122"/>
                    <a:pt x="13550" y="67358"/>
                  </a:cubicBezTo>
                  <a:cubicBezTo>
                    <a:pt x="10883" y="45831"/>
                    <a:pt x="4311" y="24972"/>
                    <a:pt x="120" y="3731"/>
                  </a:cubicBezTo>
                  <a:cubicBezTo>
                    <a:pt x="-642" y="-365"/>
                    <a:pt x="2406" y="-1127"/>
                    <a:pt x="4406" y="1635"/>
                  </a:cubicBezTo>
                  <a:close/>
                </a:path>
              </a:pathLst>
            </a:custGeom>
            <a:solidFill>
              <a:srgbClr val="FFDF29"/>
            </a:solidFill>
            <a:ln w="9525" cap="flat">
              <a:noFill/>
              <a:prstDash val="solid"/>
              <a:miter/>
            </a:ln>
          </p:spPr>
          <p:txBody>
            <a:bodyPr rtlCol="0" anchor="ctr"/>
            <a:lstStyle/>
            <a:p>
              <a:endParaRPr lang="es-HN"/>
            </a:p>
          </p:txBody>
        </p:sp>
        <p:sp>
          <p:nvSpPr>
            <p:cNvPr id="24" name="Forma libre: forma 23">
              <a:extLst>
                <a:ext uri="{FF2B5EF4-FFF2-40B4-BE49-F238E27FC236}">
                  <a16:creationId xmlns:a16="http://schemas.microsoft.com/office/drawing/2014/main" id="{24D4F950-1B4A-47C0-81CA-0BF44DF37536}"/>
                </a:ext>
              </a:extLst>
            </p:cNvPr>
            <p:cNvSpPr/>
            <p:nvPr/>
          </p:nvSpPr>
          <p:spPr>
            <a:xfrm>
              <a:off x="8763417" y="5329995"/>
              <a:ext cx="171990" cy="407685"/>
            </a:xfrm>
            <a:custGeom>
              <a:avLst/>
              <a:gdLst>
                <a:gd name="connsiteX0" fmla="*/ 34157 w 171990"/>
                <a:gd name="connsiteY0" fmla="*/ 98769 h 407685"/>
                <a:gd name="connsiteX1" fmla="*/ 533 w 171990"/>
                <a:gd name="connsiteY1" fmla="*/ 2661 h 407685"/>
                <a:gd name="connsiteX2" fmla="*/ 7106 w 171990"/>
                <a:gd name="connsiteY2" fmla="*/ 2280 h 407685"/>
                <a:gd name="connsiteX3" fmla="*/ 71019 w 171990"/>
                <a:gd name="connsiteY3" fmla="*/ 191447 h 407685"/>
                <a:gd name="connsiteX4" fmla="*/ 54731 w 171990"/>
                <a:gd name="connsiteY4" fmla="*/ 250978 h 407685"/>
                <a:gd name="connsiteX5" fmla="*/ 72542 w 171990"/>
                <a:gd name="connsiteY5" fmla="*/ 306795 h 407685"/>
                <a:gd name="connsiteX6" fmla="*/ 167792 w 171990"/>
                <a:gd name="connsiteY6" fmla="*/ 384328 h 407685"/>
                <a:gd name="connsiteX7" fmla="*/ 151886 w 171990"/>
                <a:gd name="connsiteY7" fmla="*/ 405950 h 407685"/>
                <a:gd name="connsiteX8" fmla="*/ 35776 w 171990"/>
                <a:gd name="connsiteY8" fmla="*/ 230785 h 407685"/>
                <a:gd name="connsiteX9" fmla="*/ 56255 w 171990"/>
                <a:gd name="connsiteY9" fmla="*/ 167253 h 407685"/>
                <a:gd name="connsiteX10" fmla="*/ 34157 w 171990"/>
                <a:gd name="connsiteY10" fmla="*/ 98769 h 4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90" h="407685">
                  <a:moveTo>
                    <a:pt x="34157" y="98769"/>
                  </a:moveTo>
                  <a:cubicBezTo>
                    <a:pt x="16726" y="68289"/>
                    <a:pt x="-3562" y="39237"/>
                    <a:pt x="533" y="2661"/>
                  </a:cubicBezTo>
                  <a:cubicBezTo>
                    <a:pt x="915" y="-672"/>
                    <a:pt x="6344" y="-958"/>
                    <a:pt x="7106" y="2280"/>
                  </a:cubicBezTo>
                  <a:cubicBezTo>
                    <a:pt x="22536" y="65336"/>
                    <a:pt x="92926" y="122010"/>
                    <a:pt x="71019" y="191447"/>
                  </a:cubicBezTo>
                  <a:cubicBezTo>
                    <a:pt x="64637" y="211640"/>
                    <a:pt x="54350" y="229166"/>
                    <a:pt x="54731" y="250978"/>
                  </a:cubicBezTo>
                  <a:cubicBezTo>
                    <a:pt x="55112" y="270695"/>
                    <a:pt x="62160" y="290126"/>
                    <a:pt x="72542" y="306795"/>
                  </a:cubicBezTo>
                  <a:cubicBezTo>
                    <a:pt x="93879" y="341180"/>
                    <a:pt x="134646" y="362516"/>
                    <a:pt x="167792" y="384328"/>
                  </a:cubicBezTo>
                  <a:cubicBezTo>
                    <a:pt x="179699" y="392139"/>
                    <a:pt x="163697" y="413951"/>
                    <a:pt x="151886" y="405950"/>
                  </a:cubicBezTo>
                  <a:cubicBezTo>
                    <a:pt x="94069" y="366802"/>
                    <a:pt x="20060" y="311176"/>
                    <a:pt x="35776" y="230785"/>
                  </a:cubicBezTo>
                  <a:cubicBezTo>
                    <a:pt x="40062" y="208687"/>
                    <a:pt x="55112" y="190018"/>
                    <a:pt x="56255" y="167253"/>
                  </a:cubicBezTo>
                  <a:cubicBezTo>
                    <a:pt x="57303" y="142679"/>
                    <a:pt x="45968" y="119533"/>
                    <a:pt x="34157" y="98769"/>
                  </a:cubicBezTo>
                  <a:close/>
                </a:path>
              </a:pathLst>
            </a:custGeom>
            <a:solidFill>
              <a:srgbClr val="FFDF29"/>
            </a:solidFill>
            <a:ln w="9525" cap="flat">
              <a:noFill/>
              <a:prstDash val="solid"/>
              <a:miter/>
            </a:ln>
          </p:spPr>
          <p:txBody>
            <a:bodyPr rtlCol="0" anchor="ctr"/>
            <a:lstStyle/>
            <a:p>
              <a:endParaRPr lang="es-HN"/>
            </a:p>
          </p:txBody>
        </p:sp>
        <p:sp>
          <p:nvSpPr>
            <p:cNvPr id="25" name="Forma libre: forma 24">
              <a:extLst>
                <a:ext uri="{FF2B5EF4-FFF2-40B4-BE49-F238E27FC236}">
                  <a16:creationId xmlns:a16="http://schemas.microsoft.com/office/drawing/2014/main" id="{40B64ECE-D20E-4F22-8397-E778748A31B5}"/>
                </a:ext>
              </a:extLst>
            </p:cNvPr>
            <p:cNvSpPr/>
            <p:nvPr/>
          </p:nvSpPr>
          <p:spPr>
            <a:xfrm>
              <a:off x="8708649" y="5706037"/>
              <a:ext cx="83786" cy="114370"/>
            </a:xfrm>
            <a:custGeom>
              <a:avLst/>
              <a:gdLst>
                <a:gd name="connsiteX0" fmla="*/ 4724 w 83786"/>
                <a:gd name="connsiteY0" fmla="*/ 96107 h 114370"/>
                <a:gd name="connsiteX1" fmla="*/ 38633 w 83786"/>
                <a:gd name="connsiteY1" fmla="*/ 75152 h 114370"/>
                <a:gd name="connsiteX2" fmla="*/ 55397 w 83786"/>
                <a:gd name="connsiteY2" fmla="*/ 56388 h 114370"/>
                <a:gd name="connsiteX3" fmla="*/ 76542 w 83786"/>
                <a:gd name="connsiteY3" fmla="*/ 0 h 114370"/>
                <a:gd name="connsiteX4" fmla="*/ 78638 w 83786"/>
                <a:gd name="connsiteY4" fmla="*/ 952 h 114370"/>
                <a:gd name="connsiteX5" fmla="*/ 70065 w 83786"/>
                <a:gd name="connsiteY5" fmla="*/ 68961 h 114370"/>
                <a:gd name="connsiteX6" fmla="*/ 15963 w 83786"/>
                <a:gd name="connsiteY6" fmla="*/ 112967 h 114370"/>
                <a:gd name="connsiteX7" fmla="*/ 533 w 83786"/>
                <a:gd name="connsiteY7" fmla="*/ 100584 h 114370"/>
                <a:gd name="connsiteX8" fmla="*/ 4724 w 83786"/>
                <a:gd name="connsiteY8" fmla="*/ 96107 h 11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86" h="114370">
                  <a:moveTo>
                    <a:pt x="4724" y="96107"/>
                  </a:moveTo>
                  <a:cubicBezTo>
                    <a:pt x="4724" y="96107"/>
                    <a:pt x="25393" y="84392"/>
                    <a:pt x="38633" y="75152"/>
                  </a:cubicBezTo>
                  <a:cubicBezTo>
                    <a:pt x="46824" y="69437"/>
                    <a:pt x="51110" y="62865"/>
                    <a:pt x="55397" y="56388"/>
                  </a:cubicBezTo>
                  <a:cubicBezTo>
                    <a:pt x="72732" y="30099"/>
                    <a:pt x="70065" y="95"/>
                    <a:pt x="76542" y="0"/>
                  </a:cubicBezTo>
                  <a:cubicBezTo>
                    <a:pt x="76733" y="0"/>
                    <a:pt x="77495" y="0"/>
                    <a:pt x="78638" y="952"/>
                  </a:cubicBezTo>
                  <a:cubicBezTo>
                    <a:pt x="87782" y="8668"/>
                    <a:pt x="84638" y="41815"/>
                    <a:pt x="70065" y="68961"/>
                  </a:cubicBezTo>
                  <a:cubicBezTo>
                    <a:pt x="58540" y="90297"/>
                    <a:pt x="32822" y="103537"/>
                    <a:pt x="15963" y="112967"/>
                  </a:cubicBezTo>
                  <a:cubicBezTo>
                    <a:pt x="6819" y="118110"/>
                    <a:pt x="-2325" y="108013"/>
                    <a:pt x="533" y="100584"/>
                  </a:cubicBezTo>
                  <a:cubicBezTo>
                    <a:pt x="1390" y="98393"/>
                    <a:pt x="3390" y="96869"/>
                    <a:pt x="4724" y="96107"/>
                  </a:cubicBezTo>
                  <a:close/>
                </a:path>
              </a:pathLst>
            </a:custGeom>
            <a:solidFill>
              <a:srgbClr val="FFDF29"/>
            </a:solidFill>
            <a:ln w="9525" cap="flat">
              <a:noFill/>
              <a:prstDash val="solid"/>
              <a:miter/>
            </a:ln>
          </p:spPr>
          <p:txBody>
            <a:bodyPr rtlCol="0" anchor="ctr"/>
            <a:lstStyle/>
            <a:p>
              <a:endParaRPr lang="es-HN"/>
            </a:p>
          </p:txBody>
        </p:sp>
        <p:sp>
          <p:nvSpPr>
            <p:cNvPr id="26" name="Forma libre: forma 25">
              <a:extLst>
                <a:ext uri="{FF2B5EF4-FFF2-40B4-BE49-F238E27FC236}">
                  <a16:creationId xmlns:a16="http://schemas.microsoft.com/office/drawing/2014/main" id="{9533E5A8-2847-42B6-A0A0-467E9444705F}"/>
                </a:ext>
              </a:extLst>
            </p:cNvPr>
            <p:cNvSpPr/>
            <p:nvPr/>
          </p:nvSpPr>
          <p:spPr>
            <a:xfrm>
              <a:off x="8398750" y="5631054"/>
              <a:ext cx="206352" cy="257086"/>
            </a:xfrm>
            <a:custGeom>
              <a:avLst/>
              <a:gdLst>
                <a:gd name="connsiteX0" fmla="*/ 2393 w 206352"/>
                <a:gd name="connsiteY0" fmla="*/ 239955 h 257086"/>
                <a:gd name="connsiteX1" fmla="*/ 122408 w 206352"/>
                <a:gd name="connsiteY1" fmla="*/ 146991 h 257086"/>
                <a:gd name="connsiteX2" fmla="*/ 184416 w 206352"/>
                <a:gd name="connsiteY2" fmla="*/ 93937 h 257086"/>
                <a:gd name="connsiteX3" fmla="*/ 190226 w 206352"/>
                <a:gd name="connsiteY3" fmla="*/ 3926 h 257086"/>
                <a:gd name="connsiteX4" fmla="*/ 197561 w 206352"/>
                <a:gd name="connsiteY4" fmla="*/ 2402 h 257086"/>
                <a:gd name="connsiteX5" fmla="*/ 163937 w 206352"/>
                <a:gd name="connsiteY5" fmla="*/ 141657 h 257086"/>
                <a:gd name="connsiteX6" fmla="*/ 17538 w 206352"/>
                <a:gd name="connsiteY6" fmla="*/ 253385 h 257086"/>
                <a:gd name="connsiteX7" fmla="*/ 2393 w 206352"/>
                <a:gd name="connsiteY7" fmla="*/ 239955 h 25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52" h="257086">
                  <a:moveTo>
                    <a:pt x="2393" y="239955"/>
                  </a:moveTo>
                  <a:cubicBezTo>
                    <a:pt x="35350" y="200236"/>
                    <a:pt x="78403" y="172899"/>
                    <a:pt x="122408" y="146991"/>
                  </a:cubicBezTo>
                  <a:cubicBezTo>
                    <a:pt x="146125" y="132989"/>
                    <a:pt x="172701" y="120607"/>
                    <a:pt x="184416" y="93937"/>
                  </a:cubicBezTo>
                  <a:cubicBezTo>
                    <a:pt x="196132" y="67172"/>
                    <a:pt x="194322" y="32310"/>
                    <a:pt x="190226" y="3926"/>
                  </a:cubicBezTo>
                  <a:cubicBezTo>
                    <a:pt x="189655" y="-265"/>
                    <a:pt x="196322" y="-1599"/>
                    <a:pt x="197561" y="2402"/>
                  </a:cubicBezTo>
                  <a:cubicBezTo>
                    <a:pt x="212515" y="54122"/>
                    <a:pt x="212610" y="108224"/>
                    <a:pt x="163937" y="141657"/>
                  </a:cubicBezTo>
                  <a:cubicBezTo>
                    <a:pt x="112598" y="176995"/>
                    <a:pt x="56495" y="202617"/>
                    <a:pt x="17538" y="253385"/>
                  </a:cubicBezTo>
                  <a:cubicBezTo>
                    <a:pt x="9728" y="263768"/>
                    <a:pt x="-5989" y="250052"/>
                    <a:pt x="2393" y="239955"/>
                  </a:cubicBezTo>
                  <a:close/>
                </a:path>
              </a:pathLst>
            </a:custGeom>
            <a:solidFill>
              <a:srgbClr val="FFDF29"/>
            </a:solidFill>
            <a:ln w="9525" cap="flat">
              <a:noFill/>
              <a:prstDash val="solid"/>
              <a:miter/>
            </a:ln>
          </p:spPr>
          <p:txBody>
            <a:bodyPr rtlCol="0" anchor="ctr"/>
            <a:lstStyle/>
            <a:p>
              <a:endParaRPr lang="es-HN"/>
            </a:p>
          </p:txBody>
        </p:sp>
        <p:sp>
          <p:nvSpPr>
            <p:cNvPr id="27" name="Forma libre: forma 26">
              <a:extLst>
                <a:ext uri="{FF2B5EF4-FFF2-40B4-BE49-F238E27FC236}">
                  <a16:creationId xmlns:a16="http://schemas.microsoft.com/office/drawing/2014/main" id="{BA30CCAD-F719-479C-85EC-256DD2205ABC}"/>
                </a:ext>
              </a:extLst>
            </p:cNvPr>
            <p:cNvSpPr/>
            <p:nvPr/>
          </p:nvSpPr>
          <p:spPr>
            <a:xfrm>
              <a:off x="8417863" y="5625591"/>
              <a:ext cx="44917" cy="137299"/>
            </a:xfrm>
            <a:custGeom>
              <a:avLst/>
              <a:gdLst>
                <a:gd name="connsiteX0" fmla="*/ 9570 w 44917"/>
                <a:gd name="connsiteY0" fmla="*/ 2626 h 137299"/>
                <a:gd name="connsiteX1" fmla="*/ 18523 w 44917"/>
                <a:gd name="connsiteY1" fmla="*/ 5770 h 137299"/>
                <a:gd name="connsiteX2" fmla="*/ 44240 w 44917"/>
                <a:gd name="connsiteY2" fmla="*/ 123403 h 137299"/>
                <a:gd name="connsiteX3" fmla="*/ 25571 w 44917"/>
                <a:gd name="connsiteY3" fmla="*/ 132547 h 137299"/>
                <a:gd name="connsiteX4" fmla="*/ 2140 w 44917"/>
                <a:gd name="connsiteY4" fmla="*/ 70635 h 137299"/>
                <a:gd name="connsiteX5" fmla="*/ 9570 w 44917"/>
                <a:gd name="connsiteY5" fmla="*/ 2626 h 1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17" h="137299">
                  <a:moveTo>
                    <a:pt x="9570" y="2626"/>
                  </a:moveTo>
                  <a:cubicBezTo>
                    <a:pt x="11474" y="-2517"/>
                    <a:pt x="19571" y="626"/>
                    <a:pt x="18523" y="5770"/>
                  </a:cubicBezTo>
                  <a:cubicBezTo>
                    <a:pt x="10046" y="48442"/>
                    <a:pt x="29191" y="85208"/>
                    <a:pt x="44240" y="123403"/>
                  </a:cubicBezTo>
                  <a:cubicBezTo>
                    <a:pt x="48526" y="134262"/>
                    <a:pt x="31286" y="143120"/>
                    <a:pt x="25571" y="132547"/>
                  </a:cubicBezTo>
                  <a:cubicBezTo>
                    <a:pt x="15284" y="113307"/>
                    <a:pt x="6426" y="92161"/>
                    <a:pt x="2140" y="70635"/>
                  </a:cubicBezTo>
                  <a:cubicBezTo>
                    <a:pt x="-2718" y="45584"/>
                    <a:pt x="1092" y="26153"/>
                    <a:pt x="9570" y="2626"/>
                  </a:cubicBezTo>
                  <a:close/>
                </a:path>
              </a:pathLst>
            </a:custGeom>
            <a:solidFill>
              <a:srgbClr val="FFDF29"/>
            </a:solidFill>
            <a:ln w="9525" cap="flat">
              <a:noFill/>
              <a:prstDash val="solid"/>
              <a:miter/>
            </a:ln>
          </p:spPr>
          <p:txBody>
            <a:bodyPr rtlCol="0" anchor="ctr"/>
            <a:lstStyle/>
            <a:p>
              <a:endParaRPr lang="es-HN"/>
            </a:p>
          </p:txBody>
        </p:sp>
        <p:sp>
          <p:nvSpPr>
            <p:cNvPr id="28" name="Forma libre: forma 27">
              <a:extLst>
                <a:ext uri="{FF2B5EF4-FFF2-40B4-BE49-F238E27FC236}">
                  <a16:creationId xmlns:a16="http://schemas.microsoft.com/office/drawing/2014/main" id="{E06D43F7-6714-453F-860C-92B110FA242B}"/>
                </a:ext>
              </a:extLst>
            </p:cNvPr>
            <p:cNvSpPr/>
            <p:nvPr/>
          </p:nvSpPr>
          <p:spPr>
            <a:xfrm>
              <a:off x="8317263" y="6034388"/>
              <a:ext cx="194423" cy="140402"/>
            </a:xfrm>
            <a:custGeom>
              <a:avLst/>
              <a:gdLst>
                <a:gd name="connsiteX0" fmla="*/ 7109 w 194423"/>
                <a:gd name="connsiteY0" fmla="*/ 2547 h 140402"/>
                <a:gd name="connsiteX1" fmla="*/ 39209 w 194423"/>
                <a:gd name="connsiteY1" fmla="*/ 50268 h 140402"/>
                <a:gd name="connsiteX2" fmla="*/ 106741 w 194423"/>
                <a:gd name="connsiteY2" fmla="*/ 80938 h 140402"/>
                <a:gd name="connsiteX3" fmla="*/ 193704 w 194423"/>
                <a:gd name="connsiteY3" fmla="*/ 127515 h 140402"/>
                <a:gd name="connsiteX4" fmla="*/ 178083 w 194423"/>
                <a:gd name="connsiteY4" fmla="*/ 137898 h 140402"/>
                <a:gd name="connsiteX5" fmla="*/ 122552 w 194423"/>
                <a:gd name="connsiteY5" fmla="*/ 104751 h 140402"/>
                <a:gd name="connsiteX6" fmla="*/ 62259 w 194423"/>
                <a:gd name="connsiteY6" fmla="*/ 90177 h 140402"/>
                <a:gd name="connsiteX7" fmla="*/ 61 w 194423"/>
                <a:gd name="connsiteY7" fmla="*/ 5691 h 140402"/>
                <a:gd name="connsiteX8" fmla="*/ 7109 w 194423"/>
                <a:gd name="connsiteY8" fmla="*/ 2547 h 1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23" h="140402">
                  <a:moveTo>
                    <a:pt x="7109" y="2547"/>
                  </a:moveTo>
                  <a:cubicBezTo>
                    <a:pt x="20063" y="16835"/>
                    <a:pt x="26064" y="35885"/>
                    <a:pt x="39209" y="50268"/>
                  </a:cubicBezTo>
                  <a:cubicBezTo>
                    <a:pt x="57306" y="69889"/>
                    <a:pt x="81404" y="76080"/>
                    <a:pt x="106741" y="80938"/>
                  </a:cubicBezTo>
                  <a:cubicBezTo>
                    <a:pt x="138268" y="86939"/>
                    <a:pt x="179131" y="94940"/>
                    <a:pt x="193704" y="127515"/>
                  </a:cubicBezTo>
                  <a:cubicBezTo>
                    <a:pt x="197609" y="136278"/>
                    <a:pt x="184656" y="144756"/>
                    <a:pt x="178083" y="137898"/>
                  </a:cubicBezTo>
                  <a:cubicBezTo>
                    <a:pt x="161605" y="120657"/>
                    <a:pt x="146079" y="110561"/>
                    <a:pt x="122552" y="104751"/>
                  </a:cubicBezTo>
                  <a:cubicBezTo>
                    <a:pt x="102455" y="99798"/>
                    <a:pt x="81785" y="97416"/>
                    <a:pt x="62259" y="90177"/>
                  </a:cubicBezTo>
                  <a:cubicBezTo>
                    <a:pt x="29303" y="77985"/>
                    <a:pt x="4918" y="41124"/>
                    <a:pt x="61" y="5691"/>
                  </a:cubicBezTo>
                  <a:cubicBezTo>
                    <a:pt x="-510" y="-120"/>
                    <a:pt x="3014" y="-2025"/>
                    <a:pt x="7109" y="2547"/>
                  </a:cubicBezTo>
                  <a:close/>
                </a:path>
              </a:pathLst>
            </a:custGeom>
            <a:solidFill>
              <a:srgbClr val="FFDF29"/>
            </a:solidFill>
            <a:ln w="9525" cap="flat">
              <a:noFill/>
              <a:prstDash val="solid"/>
              <a:miter/>
            </a:ln>
          </p:spPr>
          <p:txBody>
            <a:bodyPr rtlCol="0" anchor="ctr"/>
            <a:lstStyle/>
            <a:p>
              <a:endParaRPr lang="es-HN"/>
            </a:p>
          </p:txBody>
        </p:sp>
        <p:sp>
          <p:nvSpPr>
            <p:cNvPr id="29" name="Forma libre: forma 28">
              <a:extLst>
                <a:ext uri="{FF2B5EF4-FFF2-40B4-BE49-F238E27FC236}">
                  <a16:creationId xmlns:a16="http://schemas.microsoft.com/office/drawing/2014/main" id="{7F66A29C-8B1E-429B-A00E-6A670C73C6B7}"/>
                </a:ext>
              </a:extLst>
            </p:cNvPr>
            <p:cNvSpPr/>
            <p:nvPr/>
          </p:nvSpPr>
          <p:spPr>
            <a:xfrm>
              <a:off x="8472761" y="5867973"/>
              <a:ext cx="134170" cy="189456"/>
            </a:xfrm>
            <a:custGeom>
              <a:avLst/>
              <a:gdLst>
                <a:gd name="connsiteX0" fmla="*/ 1154 w 134170"/>
                <a:gd name="connsiteY0" fmla="*/ 173248 h 189456"/>
                <a:gd name="connsiteX1" fmla="*/ 73067 w 134170"/>
                <a:gd name="connsiteY1" fmla="*/ 109811 h 189456"/>
                <a:gd name="connsiteX2" fmla="*/ 114692 w 134170"/>
                <a:gd name="connsiteY2" fmla="*/ 61424 h 189456"/>
                <a:gd name="connsiteX3" fmla="*/ 126598 w 134170"/>
                <a:gd name="connsiteY3" fmla="*/ 2465 h 189456"/>
                <a:gd name="connsiteX4" fmla="*/ 132884 w 134170"/>
                <a:gd name="connsiteY4" fmla="*/ 2846 h 189456"/>
                <a:gd name="connsiteX5" fmla="*/ 108882 w 134170"/>
                <a:gd name="connsiteY5" fmla="*/ 104668 h 189456"/>
                <a:gd name="connsiteX6" fmla="*/ 21061 w 134170"/>
                <a:gd name="connsiteY6" fmla="*/ 183440 h 189456"/>
                <a:gd name="connsiteX7" fmla="*/ 1154 w 134170"/>
                <a:gd name="connsiteY7" fmla="*/ 173248 h 1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170" h="189456">
                  <a:moveTo>
                    <a:pt x="1154" y="173248"/>
                  </a:moveTo>
                  <a:cubicBezTo>
                    <a:pt x="15917" y="142101"/>
                    <a:pt x="45445" y="127623"/>
                    <a:pt x="73067" y="109811"/>
                  </a:cubicBezTo>
                  <a:cubicBezTo>
                    <a:pt x="92022" y="97619"/>
                    <a:pt x="107357" y="83237"/>
                    <a:pt x="114692" y="61424"/>
                  </a:cubicBezTo>
                  <a:cubicBezTo>
                    <a:pt x="120883" y="43041"/>
                    <a:pt x="124121" y="21705"/>
                    <a:pt x="126598" y="2465"/>
                  </a:cubicBezTo>
                  <a:cubicBezTo>
                    <a:pt x="127074" y="-1155"/>
                    <a:pt x="132599" y="-583"/>
                    <a:pt x="132884" y="2846"/>
                  </a:cubicBezTo>
                  <a:cubicBezTo>
                    <a:pt x="135837" y="39612"/>
                    <a:pt x="135837" y="75712"/>
                    <a:pt x="108882" y="104668"/>
                  </a:cubicBezTo>
                  <a:cubicBezTo>
                    <a:pt x="81830" y="133719"/>
                    <a:pt x="37539" y="144959"/>
                    <a:pt x="21061" y="183440"/>
                  </a:cubicBezTo>
                  <a:cubicBezTo>
                    <a:pt x="15441" y="196394"/>
                    <a:pt x="-5038" y="186297"/>
                    <a:pt x="1154" y="173248"/>
                  </a:cubicBezTo>
                  <a:close/>
                </a:path>
              </a:pathLst>
            </a:custGeom>
            <a:solidFill>
              <a:srgbClr val="FFDF29"/>
            </a:solidFill>
            <a:ln w="9525" cap="flat">
              <a:noFill/>
              <a:prstDash val="solid"/>
              <a:miter/>
            </a:ln>
          </p:spPr>
          <p:txBody>
            <a:bodyPr rtlCol="0" anchor="ctr"/>
            <a:lstStyle/>
            <a:p>
              <a:endParaRPr lang="es-HN"/>
            </a:p>
          </p:txBody>
        </p:sp>
        <p:sp>
          <p:nvSpPr>
            <p:cNvPr id="30" name="Forma libre: forma 29">
              <a:extLst>
                <a:ext uri="{FF2B5EF4-FFF2-40B4-BE49-F238E27FC236}">
                  <a16:creationId xmlns:a16="http://schemas.microsoft.com/office/drawing/2014/main" id="{F0D42121-BA2D-4D05-B44F-13673688C1CC}"/>
                </a:ext>
              </a:extLst>
            </p:cNvPr>
            <p:cNvSpPr/>
            <p:nvPr/>
          </p:nvSpPr>
          <p:spPr>
            <a:xfrm>
              <a:off x="8574733" y="6157707"/>
              <a:ext cx="62567" cy="261249"/>
            </a:xfrm>
            <a:custGeom>
              <a:avLst/>
              <a:gdLst>
                <a:gd name="connsiteX0" fmla="*/ 13005 w 62567"/>
                <a:gd name="connsiteY0" fmla="*/ 481 h 261249"/>
                <a:gd name="connsiteX1" fmla="*/ 61107 w 62567"/>
                <a:gd name="connsiteY1" fmla="*/ 102779 h 261249"/>
                <a:gd name="connsiteX2" fmla="*/ 30627 w 62567"/>
                <a:gd name="connsiteY2" fmla="*/ 160882 h 261249"/>
                <a:gd name="connsiteX3" fmla="*/ 36342 w 62567"/>
                <a:gd name="connsiteY3" fmla="*/ 246512 h 261249"/>
                <a:gd name="connsiteX4" fmla="*/ 16911 w 62567"/>
                <a:gd name="connsiteY4" fmla="*/ 256132 h 261249"/>
                <a:gd name="connsiteX5" fmla="*/ 16340 w 62567"/>
                <a:gd name="connsiteY5" fmla="*/ 143165 h 261249"/>
                <a:gd name="connsiteX6" fmla="*/ 42723 w 62567"/>
                <a:gd name="connsiteY6" fmla="*/ 75062 h 261249"/>
                <a:gd name="connsiteX7" fmla="*/ 8529 w 62567"/>
                <a:gd name="connsiteY7" fmla="*/ 5434 h 261249"/>
                <a:gd name="connsiteX8" fmla="*/ 13005 w 62567"/>
                <a:gd name="connsiteY8" fmla="*/ 481 h 26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67" h="261249">
                  <a:moveTo>
                    <a:pt x="13005" y="481"/>
                  </a:moveTo>
                  <a:cubicBezTo>
                    <a:pt x="46248" y="21341"/>
                    <a:pt x="68632" y="62774"/>
                    <a:pt x="61107" y="102779"/>
                  </a:cubicBezTo>
                  <a:cubicBezTo>
                    <a:pt x="56821" y="125258"/>
                    <a:pt x="41295" y="141451"/>
                    <a:pt x="30627" y="160882"/>
                  </a:cubicBezTo>
                  <a:cubicBezTo>
                    <a:pt x="13863" y="191076"/>
                    <a:pt x="27770" y="216603"/>
                    <a:pt x="36342" y="246512"/>
                  </a:cubicBezTo>
                  <a:cubicBezTo>
                    <a:pt x="39581" y="257846"/>
                    <a:pt x="23197" y="267562"/>
                    <a:pt x="16911" y="256132"/>
                  </a:cubicBezTo>
                  <a:cubicBezTo>
                    <a:pt x="-3282" y="219270"/>
                    <a:pt x="-7664" y="178884"/>
                    <a:pt x="16340" y="143165"/>
                  </a:cubicBezTo>
                  <a:cubicBezTo>
                    <a:pt x="30913" y="121544"/>
                    <a:pt x="45772" y="102779"/>
                    <a:pt x="42723" y="75062"/>
                  </a:cubicBezTo>
                  <a:cubicBezTo>
                    <a:pt x="39866" y="48392"/>
                    <a:pt x="22626" y="27151"/>
                    <a:pt x="8529" y="5434"/>
                  </a:cubicBezTo>
                  <a:cubicBezTo>
                    <a:pt x="6815" y="2767"/>
                    <a:pt x="9958" y="-1424"/>
                    <a:pt x="13005" y="481"/>
                  </a:cubicBezTo>
                  <a:close/>
                </a:path>
              </a:pathLst>
            </a:custGeom>
            <a:solidFill>
              <a:srgbClr val="FFDF29"/>
            </a:solidFill>
            <a:ln w="9525" cap="flat">
              <a:noFill/>
              <a:prstDash val="solid"/>
              <a:miter/>
            </a:ln>
          </p:spPr>
          <p:txBody>
            <a:bodyPr rtlCol="0" anchor="ctr"/>
            <a:lstStyle/>
            <a:p>
              <a:endParaRPr lang="es-HN"/>
            </a:p>
          </p:txBody>
        </p:sp>
        <p:sp>
          <p:nvSpPr>
            <p:cNvPr id="31" name="Forma libre: forma 30">
              <a:extLst>
                <a:ext uri="{FF2B5EF4-FFF2-40B4-BE49-F238E27FC236}">
                  <a16:creationId xmlns:a16="http://schemas.microsoft.com/office/drawing/2014/main" id="{DAB57167-F90C-4E8A-B618-D982136CC800}"/>
                </a:ext>
              </a:extLst>
            </p:cNvPr>
            <p:cNvSpPr/>
            <p:nvPr/>
          </p:nvSpPr>
          <p:spPr>
            <a:xfrm>
              <a:off x="8858273" y="5577626"/>
              <a:ext cx="365748" cy="235792"/>
            </a:xfrm>
            <a:custGeom>
              <a:avLst/>
              <a:gdLst>
                <a:gd name="connsiteX0" fmla="*/ 32933 w 365748"/>
                <a:gd name="connsiteY0" fmla="*/ 205182 h 235792"/>
                <a:gd name="connsiteX1" fmla="*/ 133897 w 365748"/>
                <a:gd name="connsiteY1" fmla="*/ 183370 h 235792"/>
                <a:gd name="connsiteX2" fmla="*/ 171235 w 365748"/>
                <a:gd name="connsiteY2" fmla="*/ 147556 h 235792"/>
                <a:gd name="connsiteX3" fmla="*/ 200192 w 365748"/>
                <a:gd name="connsiteY3" fmla="*/ 101550 h 235792"/>
                <a:gd name="connsiteX4" fmla="*/ 272391 w 365748"/>
                <a:gd name="connsiteY4" fmla="*/ 68593 h 235792"/>
                <a:gd name="connsiteX5" fmla="*/ 360974 w 365748"/>
                <a:gd name="connsiteY5" fmla="*/ 1823 h 235792"/>
                <a:gd name="connsiteX6" fmla="*/ 365736 w 365748"/>
                <a:gd name="connsiteY6" fmla="*/ 2109 h 235792"/>
                <a:gd name="connsiteX7" fmla="*/ 314396 w 365748"/>
                <a:gd name="connsiteY7" fmla="*/ 74689 h 235792"/>
                <a:gd name="connsiteX8" fmla="*/ 206478 w 365748"/>
                <a:gd name="connsiteY8" fmla="*/ 126029 h 235792"/>
                <a:gd name="connsiteX9" fmla="*/ 134469 w 365748"/>
                <a:gd name="connsiteY9" fmla="*/ 211278 h 235792"/>
                <a:gd name="connsiteX10" fmla="*/ 5691 w 365748"/>
                <a:gd name="connsiteY10" fmla="*/ 235757 h 235792"/>
                <a:gd name="connsiteX11" fmla="*/ 32933 w 365748"/>
                <a:gd name="connsiteY11" fmla="*/ 205182 h 23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48" h="235792">
                  <a:moveTo>
                    <a:pt x="32933" y="205182"/>
                  </a:moveTo>
                  <a:cubicBezTo>
                    <a:pt x="67889" y="210516"/>
                    <a:pt x="104179" y="202610"/>
                    <a:pt x="133897" y="183370"/>
                  </a:cubicBezTo>
                  <a:cubicBezTo>
                    <a:pt x="148566" y="173845"/>
                    <a:pt x="161234" y="161843"/>
                    <a:pt x="171235" y="147556"/>
                  </a:cubicBezTo>
                  <a:cubicBezTo>
                    <a:pt x="181618" y="132697"/>
                    <a:pt x="188571" y="115552"/>
                    <a:pt x="200192" y="101550"/>
                  </a:cubicBezTo>
                  <a:cubicBezTo>
                    <a:pt x="218575" y="79547"/>
                    <a:pt x="245340" y="73261"/>
                    <a:pt x="272391" y="68593"/>
                  </a:cubicBezTo>
                  <a:cubicBezTo>
                    <a:pt x="313349" y="61545"/>
                    <a:pt x="350210" y="46686"/>
                    <a:pt x="360974" y="1823"/>
                  </a:cubicBezTo>
                  <a:cubicBezTo>
                    <a:pt x="361545" y="-653"/>
                    <a:pt x="365641" y="-653"/>
                    <a:pt x="365736" y="2109"/>
                  </a:cubicBezTo>
                  <a:cubicBezTo>
                    <a:pt x="366308" y="36875"/>
                    <a:pt x="347448" y="62593"/>
                    <a:pt x="314396" y="74689"/>
                  </a:cubicBezTo>
                  <a:cubicBezTo>
                    <a:pt x="273820" y="89548"/>
                    <a:pt x="230195" y="82309"/>
                    <a:pt x="206478" y="126029"/>
                  </a:cubicBezTo>
                  <a:cubicBezTo>
                    <a:pt x="187619" y="160795"/>
                    <a:pt x="169997" y="191180"/>
                    <a:pt x="134469" y="211278"/>
                  </a:cubicBezTo>
                  <a:cubicBezTo>
                    <a:pt x="101036" y="230137"/>
                    <a:pt x="39981" y="236329"/>
                    <a:pt x="5691" y="235757"/>
                  </a:cubicBezTo>
                  <a:cubicBezTo>
                    <a:pt x="-11930" y="235471"/>
                    <a:pt x="15406" y="202515"/>
                    <a:pt x="32933" y="205182"/>
                  </a:cubicBezTo>
                  <a:close/>
                </a:path>
              </a:pathLst>
            </a:custGeom>
            <a:solidFill>
              <a:srgbClr val="FFDF29"/>
            </a:solidFill>
            <a:ln w="9525" cap="flat">
              <a:noFill/>
              <a:prstDash val="solid"/>
              <a:miter/>
            </a:ln>
          </p:spPr>
          <p:txBody>
            <a:bodyPr rtlCol="0" anchor="ctr"/>
            <a:lstStyle/>
            <a:p>
              <a:endParaRPr lang="es-HN"/>
            </a:p>
          </p:txBody>
        </p:sp>
        <p:sp>
          <p:nvSpPr>
            <p:cNvPr id="32" name="Forma libre: forma 31">
              <a:extLst>
                <a:ext uri="{FF2B5EF4-FFF2-40B4-BE49-F238E27FC236}">
                  <a16:creationId xmlns:a16="http://schemas.microsoft.com/office/drawing/2014/main" id="{D7D83E62-939C-484D-B92C-65B4260C866F}"/>
                </a:ext>
              </a:extLst>
            </p:cNvPr>
            <p:cNvSpPr/>
            <p:nvPr/>
          </p:nvSpPr>
          <p:spPr>
            <a:xfrm>
              <a:off x="9125435" y="5553319"/>
              <a:ext cx="44081" cy="107751"/>
            </a:xfrm>
            <a:custGeom>
              <a:avLst/>
              <a:gdLst>
                <a:gd name="connsiteX0" fmla="*/ 38757 w 44081"/>
                <a:gd name="connsiteY0" fmla="*/ 794 h 107751"/>
                <a:gd name="connsiteX1" fmla="*/ 43615 w 44081"/>
                <a:gd name="connsiteY1" fmla="*/ 4127 h 107751"/>
                <a:gd name="connsiteX2" fmla="*/ 19611 w 44081"/>
                <a:gd name="connsiteY2" fmla="*/ 97758 h 107751"/>
                <a:gd name="connsiteX3" fmla="*/ 276 w 44081"/>
                <a:gd name="connsiteY3" fmla="*/ 99092 h 107751"/>
                <a:gd name="connsiteX4" fmla="*/ 38757 w 44081"/>
                <a:gd name="connsiteY4" fmla="*/ 794 h 10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1" h="107751">
                  <a:moveTo>
                    <a:pt x="38757" y="794"/>
                  </a:moveTo>
                  <a:cubicBezTo>
                    <a:pt x="41138" y="-1302"/>
                    <a:pt x="45520" y="1079"/>
                    <a:pt x="43615" y="4127"/>
                  </a:cubicBezTo>
                  <a:cubicBezTo>
                    <a:pt x="25803" y="31750"/>
                    <a:pt x="16373" y="56134"/>
                    <a:pt x="19611" y="97758"/>
                  </a:cubicBezTo>
                  <a:cubicBezTo>
                    <a:pt x="20564" y="109855"/>
                    <a:pt x="1133" y="111760"/>
                    <a:pt x="276" y="99092"/>
                  </a:cubicBezTo>
                  <a:cubicBezTo>
                    <a:pt x="-2105" y="62611"/>
                    <a:pt x="10944" y="24892"/>
                    <a:pt x="38757" y="794"/>
                  </a:cubicBezTo>
                  <a:close/>
                </a:path>
              </a:pathLst>
            </a:custGeom>
            <a:solidFill>
              <a:srgbClr val="FFDF29"/>
            </a:solidFill>
            <a:ln w="9525" cap="flat">
              <a:noFill/>
              <a:prstDash val="solid"/>
              <a:miter/>
            </a:ln>
          </p:spPr>
          <p:txBody>
            <a:bodyPr rtlCol="0" anchor="ctr"/>
            <a:lstStyle/>
            <a:p>
              <a:endParaRPr lang="es-HN"/>
            </a:p>
          </p:txBody>
        </p:sp>
        <p:sp>
          <p:nvSpPr>
            <p:cNvPr id="33" name="Forma libre: forma 32">
              <a:extLst>
                <a:ext uri="{FF2B5EF4-FFF2-40B4-BE49-F238E27FC236}">
                  <a16:creationId xmlns:a16="http://schemas.microsoft.com/office/drawing/2014/main" id="{EF996407-9165-43AE-849B-B26D3D78DEF2}"/>
                </a:ext>
              </a:extLst>
            </p:cNvPr>
            <p:cNvSpPr/>
            <p:nvPr/>
          </p:nvSpPr>
          <p:spPr>
            <a:xfrm>
              <a:off x="8842175" y="5523022"/>
              <a:ext cx="68776" cy="156680"/>
            </a:xfrm>
            <a:custGeom>
              <a:avLst/>
              <a:gdLst>
                <a:gd name="connsiteX0" fmla="*/ 33885 w 68776"/>
                <a:gd name="connsiteY0" fmla="*/ 85097 h 156680"/>
                <a:gd name="connsiteX1" fmla="*/ 54935 w 68776"/>
                <a:gd name="connsiteY1" fmla="*/ 46807 h 156680"/>
                <a:gd name="connsiteX2" fmla="*/ 56841 w 68776"/>
                <a:gd name="connsiteY2" fmla="*/ 4897 h 156680"/>
                <a:gd name="connsiteX3" fmla="*/ 62651 w 68776"/>
                <a:gd name="connsiteY3" fmla="*/ 2420 h 156680"/>
                <a:gd name="connsiteX4" fmla="*/ 59698 w 68776"/>
                <a:gd name="connsiteY4" fmla="*/ 75477 h 156680"/>
                <a:gd name="connsiteX5" fmla="*/ 40172 w 68776"/>
                <a:gd name="connsiteY5" fmla="*/ 106052 h 156680"/>
                <a:gd name="connsiteX6" fmla="*/ 19407 w 68776"/>
                <a:gd name="connsiteY6" fmla="*/ 154630 h 156680"/>
                <a:gd name="connsiteX7" fmla="*/ 262 w 68776"/>
                <a:gd name="connsiteY7" fmla="*/ 143962 h 156680"/>
                <a:gd name="connsiteX8" fmla="*/ 33885 w 68776"/>
                <a:gd name="connsiteY8" fmla="*/ 85097 h 15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76" h="156680">
                  <a:moveTo>
                    <a:pt x="33885" y="85097"/>
                  </a:moveTo>
                  <a:cubicBezTo>
                    <a:pt x="44267" y="74620"/>
                    <a:pt x="51506" y="61190"/>
                    <a:pt x="54935" y="46807"/>
                  </a:cubicBezTo>
                  <a:cubicBezTo>
                    <a:pt x="58364" y="32424"/>
                    <a:pt x="55031" y="19184"/>
                    <a:pt x="56841" y="4897"/>
                  </a:cubicBezTo>
                  <a:cubicBezTo>
                    <a:pt x="57507" y="-247"/>
                    <a:pt x="60936" y="-1771"/>
                    <a:pt x="62651" y="2420"/>
                  </a:cubicBezTo>
                  <a:cubicBezTo>
                    <a:pt x="72366" y="24804"/>
                    <a:pt x="69890" y="55379"/>
                    <a:pt x="59698" y="75477"/>
                  </a:cubicBezTo>
                  <a:cubicBezTo>
                    <a:pt x="53506" y="87764"/>
                    <a:pt x="49315" y="96242"/>
                    <a:pt x="40172" y="106052"/>
                  </a:cubicBezTo>
                  <a:cubicBezTo>
                    <a:pt x="27313" y="119864"/>
                    <a:pt x="21503" y="130817"/>
                    <a:pt x="19407" y="154630"/>
                  </a:cubicBezTo>
                  <a:cubicBezTo>
                    <a:pt x="18835" y="161202"/>
                    <a:pt x="928" y="150439"/>
                    <a:pt x="262" y="143962"/>
                  </a:cubicBezTo>
                  <a:cubicBezTo>
                    <a:pt x="-2501" y="118054"/>
                    <a:pt x="17121" y="102052"/>
                    <a:pt x="33885" y="85097"/>
                  </a:cubicBezTo>
                  <a:close/>
                </a:path>
              </a:pathLst>
            </a:custGeom>
            <a:solidFill>
              <a:srgbClr val="FFDF29"/>
            </a:solidFill>
            <a:ln w="9525" cap="flat">
              <a:noFill/>
              <a:prstDash val="solid"/>
              <a:miter/>
            </a:ln>
          </p:spPr>
          <p:txBody>
            <a:bodyPr rtlCol="0" anchor="ctr"/>
            <a:lstStyle/>
            <a:p>
              <a:endParaRPr lang="es-HN"/>
            </a:p>
          </p:txBody>
        </p:sp>
        <p:sp>
          <p:nvSpPr>
            <p:cNvPr id="34" name="Forma libre: forma 33">
              <a:extLst>
                <a:ext uri="{FF2B5EF4-FFF2-40B4-BE49-F238E27FC236}">
                  <a16:creationId xmlns:a16="http://schemas.microsoft.com/office/drawing/2014/main" id="{848702F6-9A14-40BC-A9D9-E92132AD5D79}"/>
                </a:ext>
              </a:extLst>
            </p:cNvPr>
            <p:cNvSpPr/>
            <p:nvPr/>
          </p:nvSpPr>
          <p:spPr>
            <a:xfrm>
              <a:off x="8700311" y="5318426"/>
              <a:ext cx="128120" cy="152762"/>
            </a:xfrm>
            <a:custGeom>
              <a:avLst/>
              <a:gdLst>
                <a:gd name="connsiteX0" fmla="*/ 4394 w 128120"/>
                <a:gd name="connsiteY0" fmla="*/ 991 h 152762"/>
                <a:gd name="connsiteX1" fmla="*/ 36113 w 128120"/>
                <a:gd name="connsiteY1" fmla="*/ 84430 h 152762"/>
                <a:gd name="connsiteX2" fmla="*/ 119361 w 128120"/>
                <a:gd name="connsiteY2" fmla="*/ 133770 h 152762"/>
                <a:gd name="connsiteX3" fmla="*/ 121838 w 128120"/>
                <a:gd name="connsiteY3" fmla="*/ 152343 h 152762"/>
                <a:gd name="connsiteX4" fmla="*/ 29921 w 128120"/>
                <a:gd name="connsiteY4" fmla="*/ 101956 h 152762"/>
                <a:gd name="connsiteX5" fmla="*/ 108 w 128120"/>
                <a:gd name="connsiteY5" fmla="*/ 3182 h 152762"/>
                <a:gd name="connsiteX6" fmla="*/ 4394 w 128120"/>
                <a:gd name="connsiteY6" fmla="*/ 991 h 15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20" h="152762">
                  <a:moveTo>
                    <a:pt x="4394" y="991"/>
                  </a:moveTo>
                  <a:cubicBezTo>
                    <a:pt x="10490" y="27756"/>
                    <a:pt x="19158" y="60808"/>
                    <a:pt x="36113" y="84430"/>
                  </a:cubicBezTo>
                  <a:cubicBezTo>
                    <a:pt x="58496" y="115672"/>
                    <a:pt x="86214" y="118149"/>
                    <a:pt x="119361" y="133770"/>
                  </a:cubicBezTo>
                  <a:cubicBezTo>
                    <a:pt x="128695" y="138151"/>
                    <a:pt x="132124" y="155677"/>
                    <a:pt x="121838" y="152343"/>
                  </a:cubicBezTo>
                  <a:cubicBezTo>
                    <a:pt x="87833" y="141199"/>
                    <a:pt x="54020" y="129198"/>
                    <a:pt x="29921" y="101956"/>
                  </a:cubicBezTo>
                  <a:cubicBezTo>
                    <a:pt x="6775" y="75762"/>
                    <a:pt x="-1035" y="37472"/>
                    <a:pt x="108" y="3182"/>
                  </a:cubicBezTo>
                  <a:cubicBezTo>
                    <a:pt x="108" y="991"/>
                    <a:pt x="3823" y="-1390"/>
                    <a:pt x="4394" y="991"/>
                  </a:cubicBezTo>
                  <a:close/>
                </a:path>
              </a:pathLst>
            </a:custGeom>
            <a:solidFill>
              <a:srgbClr val="FFDF29"/>
            </a:solidFill>
            <a:ln w="9525" cap="flat">
              <a:noFill/>
              <a:prstDash val="solid"/>
              <a:miter/>
            </a:ln>
          </p:spPr>
          <p:txBody>
            <a:bodyPr rtlCol="0" anchor="ctr"/>
            <a:lstStyle/>
            <a:p>
              <a:endParaRPr lang="es-HN"/>
            </a:p>
          </p:txBody>
        </p:sp>
        <p:sp>
          <p:nvSpPr>
            <p:cNvPr id="35" name="Forma libre: forma 34">
              <a:extLst>
                <a:ext uri="{FF2B5EF4-FFF2-40B4-BE49-F238E27FC236}">
                  <a16:creationId xmlns:a16="http://schemas.microsoft.com/office/drawing/2014/main" id="{C2F58F1D-7FD1-4755-9905-7C765329BBFA}"/>
                </a:ext>
              </a:extLst>
            </p:cNvPr>
            <p:cNvSpPr/>
            <p:nvPr/>
          </p:nvSpPr>
          <p:spPr>
            <a:xfrm>
              <a:off x="9124169" y="5178906"/>
              <a:ext cx="129405" cy="52206"/>
            </a:xfrm>
            <a:custGeom>
              <a:avLst/>
              <a:gdLst>
                <a:gd name="connsiteX0" fmla="*/ 13353 w 129405"/>
                <a:gd name="connsiteY0" fmla="*/ 27163 h 52206"/>
                <a:gd name="connsiteX1" fmla="*/ 72789 w 129405"/>
                <a:gd name="connsiteY1" fmla="*/ 31735 h 52206"/>
                <a:gd name="connsiteX2" fmla="*/ 124891 w 129405"/>
                <a:gd name="connsiteY2" fmla="*/ 874 h 52206"/>
                <a:gd name="connsiteX3" fmla="*/ 129081 w 129405"/>
                <a:gd name="connsiteY3" fmla="*/ 4113 h 52206"/>
                <a:gd name="connsiteX4" fmla="*/ 6209 w 129405"/>
                <a:gd name="connsiteY4" fmla="*/ 49071 h 52206"/>
                <a:gd name="connsiteX5" fmla="*/ 13353 w 129405"/>
                <a:gd name="connsiteY5" fmla="*/ 27163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05" h="52206">
                  <a:moveTo>
                    <a:pt x="13353" y="27163"/>
                  </a:moveTo>
                  <a:cubicBezTo>
                    <a:pt x="35927" y="32212"/>
                    <a:pt x="50690" y="38784"/>
                    <a:pt x="72789" y="31735"/>
                  </a:cubicBezTo>
                  <a:cubicBezTo>
                    <a:pt x="92029" y="25639"/>
                    <a:pt x="110126" y="14590"/>
                    <a:pt x="124891" y="874"/>
                  </a:cubicBezTo>
                  <a:cubicBezTo>
                    <a:pt x="127367" y="-1507"/>
                    <a:pt x="130415" y="1446"/>
                    <a:pt x="129081" y="4113"/>
                  </a:cubicBezTo>
                  <a:cubicBezTo>
                    <a:pt x="107650" y="47547"/>
                    <a:pt x="48595" y="58501"/>
                    <a:pt x="6209" y="49071"/>
                  </a:cubicBezTo>
                  <a:cubicBezTo>
                    <a:pt x="-5793" y="46404"/>
                    <a:pt x="1256" y="24401"/>
                    <a:pt x="13353" y="27163"/>
                  </a:cubicBezTo>
                  <a:close/>
                </a:path>
              </a:pathLst>
            </a:custGeom>
            <a:solidFill>
              <a:srgbClr val="FFDF29"/>
            </a:solidFill>
            <a:ln w="9525" cap="flat">
              <a:noFill/>
              <a:prstDash val="solid"/>
              <a:miter/>
            </a:ln>
          </p:spPr>
          <p:txBody>
            <a:bodyPr rtlCol="0" anchor="ctr"/>
            <a:lstStyle/>
            <a:p>
              <a:endParaRPr lang="es-HN"/>
            </a:p>
          </p:txBody>
        </p:sp>
        <p:sp>
          <p:nvSpPr>
            <p:cNvPr id="36" name="Forma libre: forma 35">
              <a:extLst>
                <a:ext uri="{FF2B5EF4-FFF2-40B4-BE49-F238E27FC236}">
                  <a16:creationId xmlns:a16="http://schemas.microsoft.com/office/drawing/2014/main" id="{520086F7-50C6-4904-B697-C85DDC4321FC}"/>
                </a:ext>
              </a:extLst>
            </p:cNvPr>
            <p:cNvSpPr/>
            <p:nvPr/>
          </p:nvSpPr>
          <p:spPr>
            <a:xfrm>
              <a:off x="8478144" y="5395059"/>
              <a:ext cx="242742" cy="172807"/>
            </a:xfrm>
            <a:custGeom>
              <a:avLst/>
              <a:gdLst>
                <a:gd name="connsiteX0" fmla="*/ 6915 w 242742"/>
                <a:gd name="connsiteY0" fmla="*/ 1224 h 172807"/>
                <a:gd name="connsiteX1" fmla="*/ 88163 w 242742"/>
                <a:gd name="connsiteY1" fmla="*/ 111238 h 172807"/>
                <a:gd name="connsiteX2" fmla="*/ 155220 w 242742"/>
                <a:gd name="connsiteY2" fmla="*/ 131621 h 172807"/>
                <a:gd name="connsiteX3" fmla="*/ 234086 w 242742"/>
                <a:gd name="connsiteY3" fmla="*/ 150195 h 172807"/>
                <a:gd name="connsiteX4" fmla="*/ 229610 w 242742"/>
                <a:gd name="connsiteY4" fmla="*/ 172484 h 172807"/>
                <a:gd name="connsiteX5" fmla="*/ 139027 w 242742"/>
                <a:gd name="connsiteY5" fmla="*/ 150481 h 172807"/>
                <a:gd name="connsiteX6" fmla="*/ 70352 w 242742"/>
                <a:gd name="connsiteY6" fmla="*/ 124573 h 172807"/>
                <a:gd name="connsiteX7" fmla="*/ 25108 w 242742"/>
                <a:gd name="connsiteY7" fmla="*/ 73709 h 172807"/>
                <a:gd name="connsiteX8" fmla="*/ 57 w 242742"/>
                <a:gd name="connsiteY8" fmla="*/ 4558 h 172807"/>
                <a:gd name="connsiteX9" fmla="*/ 6915 w 242742"/>
                <a:gd name="connsiteY9" fmla="*/ 1224 h 17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742" h="172807">
                  <a:moveTo>
                    <a:pt x="6915" y="1224"/>
                  </a:moveTo>
                  <a:cubicBezTo>
                    <a:pt x="16917" y="14083"/>
                    <a:pt x="33014" y="83996"/>
                    <a:pt x="88163" y="111238"/>
                  </a:cubicBezTo>
                  <a:cubicBezTo>
                    <a:pt x="109119" y="121620"/>
                    <a:pt x="132646" y="126383"/>
                    <a:pt x="155220" y="131621"/>
                  </a:cubicBezTo>
                  <a:cubicBezTo>
                    <a:pt x="181509" y="137813"/>
                    <a:pt x="207893" y="143623"/>
                    <a:pt x="234086" y="150195"/>
                  </a:cubicBezTo>
                  <a:cubicBezTo>
                    <a:pt x="248184" y="153719"/>
                    <a:pt x="243898" y="175722"/>
                    <a:pt x="229610" y="172484"/>
                  </a:cubicBezTo>
                  <a:cubicBezTo>
                    <a:pt x="199321" y="165626"/>
                    <a:pt x="169221" y="157910"/>
                    <a:pt x="139027" y="150481"/>
                  </a:cubicBezTo>
                  <a:cubicBezTo>
                    <a:pt x="115119" y="144671"/>
                    <a:pt x="90735" y="138860"/>
                    <a:pt x="70352" y="124573"/>
                  </a:cubicBezTo>
                  <a:cubicBezTo>
                    <a:pt x="52064" y="111714"/>
                    <a:pt x="35204" y="93331"/>
                    <a:pt x="25108" y="73709"/>
                  </a:cubicBezTo>
                  <a:cubicBezTo>
                    <a:pt x="14155" y="52564"/>
                    <a:pt x="3391" y="28275"/>
                    <a:pt x="57" y="4558"/>
                  </a:cubicBezTo>
                  <a:cubicBezTo>
                    <a:pt x="-609" y="938"/>
                    <a:pt x="4725" y="-1633"/>
                    <a:pt x="6915" y="1224"/>
                  </a:cubicBezTo>
                  <a:close/>
                </a:path>
              </a:pathLst>
            </a:custGeom>
            <a:solidFill>
              <a:srgbClr val="FFDF29"/>
            </a:solidFill>
            <a:ln w="9525" cap="flat">
              <a:noFill/>
              <a:prstDash val="solid"/>
              <a:miter/>
            </a:ln>
          </p:spPr>
          <p:txBody>
            <a:bodyPr rtlCol="0" anchor="ctr"/>
            <a:lstStyle/>
            <a:p>
              <a:endParaRPr lang="es-HN"/>
            </a:p>
          </p:txBody>
        </p:sp>
        <p:sp>
          <p:nvSpPr>
            <p:cNvPr id="37" name="Forma libre: forma 36">
              <a:extLst>
                <a:ext uri="{FF2B5EF4-FFF2-40B4-BE49-F238E27FC236}">
                  <a16:creationId xmlns:a16="http://schemas.microsoft.com/office/drawing/2014/main" id="{6D2F9F6C-C4E0-4D40-B835-4E63AC258A85}"/>
                </a:ext>
              </a:extLst>
            </p:cNvPr>
            <p:cNvSpPr/>
            <p:nvPr/>
          </p:nvSpPr>
          <p:spPr>
            <a:xfrm>
              <a:off x="8270278" y="5669568"/>
              <a:ext cx="3232" cy="3983"/>
            </a:xfrm>
            <a:custGeom>
              <a:avLst/>
              <a:gdLst>
                <a:gd name="connsiteX0" fmla="*/ 3040 w 3232"/>
                <a:gd name="connsiteY0" fmla="*/ 2560 h 3983"/>
                <a:gd name="connsiteX1" fmla="*/ 1231 w 3232"/>
                <a:gd name="connsiteY1" fmla="*/ 274 h 3983"/>
                <a:gd name="connsiteX2" fmla="*/ 88 w 3232"/>
                <a:gd name="connsiteY2" fmla="*/ 1036 h 3983"/>
                <a:gd name="connsiteX3" fmla="*/ 1516 w 3232"/>
                <a:gd name="connsiteY3" fmla="*/ 3608 h 3983"/>
                <a:gd name="connsiteX4" fmla="*/ 3040 w 3232"/>
                <a:gd name="connsiteY4" fmla="*/ 2560 h 3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2" h="3983">
                  <a:moveTo>
                    <a:pt x="3040" y="2560"/>
                  </a:moveTo>
                  <a:cubicBezTo>
                    <a:pt x="2469" y="1798"/>
                    <a:pt x="1802" y="1036"/>
                    <a:pt x="1231" y="274"/>
                  </a:cubicBezTo>
                  <a:cubicBezTo>
                    <a:pt x="659" y="-393"/>
                    <a:pt x="-294" y="274"/>
                    <a:pt x="88" y="1036"/>
                  </a:cubicBezTo>
                  <a:cubicBezTo>
                    <a:pt x="564" y="1893"/>
                    <a:pt x="1040" y="2750"/>
                    <a:pt x="1516" y="3608"/>
                  </a:cubicBezTo>
                  <a:cubicBezTo>
                    <a:pt x="2087" y="4560"/>
                    <a:pt x="3802" y="3512"/>
                    <a:pt x="3040" y="2560"/>
                  </a:cubicBezTo>
                  <a:close/>
                </a:path>
              </a:pathLst>
            </a:custGeom>
            <a:solidFill>
              <a:srgbClr val="FFDF29"/>
            </a:solidFill>
            <a:ln w="9525" cap="flat">
              <a:noFill/>
              <a:prstDash val="solid"/>
              <a:miter/>
            </a:ln>
          </p:spPr>
          <p:txBody>
            <a:bodyPr rtlCol="0" anchor="ctr"/>
            <a:lstStyle/>
            <a:p>
              <a:endParaRPr lang="es-HN"/>
            </a:p>
          </p:txBody>
        </p:sp>
        <p:sp>
          <p:nvSpPr>
            <p:cNvPr id="38" name="Forma libre: forma 37">
              <a:extLst>
                <a:ext uri="{FF2B5EF4-FFF2-40B4-BE49-F238E27FC236}">
                  <a16:creationId xmlns:a16="http://schemas.microsoft.com/office/drawing/2014/main" id="{0B7EE399-4FF9-4E77-9748-8013D1CB3926}"/>
                </a:ext>
              </a:extLst>
            </p:cNvPr>
            <p:cNvSpPr/>
            <p:nvPr/>
          </p:nvSpPr>
          <p:spPr>
            <a:xfrm>
              <a:off x="9433087" y="5748375"/>
              <a:ext cx="105422" cy="72380"/>
            </a:xfrm>
            <a:custGeom>
              <a:avLst/>
              <a:gdLst>
                <a:gd name="connsiteX0" fmla="*/ 757 w 105422"/>
                <a:gd name="connsiteY0" fmla="*/ 58912 h 72380"/>
                <a:gd name="connsiteX1" fmla="*/ 16474 w 105422"/>
                <a:gd name="connsiteY1" fmla="*/ 52911 h 72380"/>
                <a:gd name="connsiteX2" fmla="*/ 48668 w 105422"/>
                <a:gd name="connsiteY2" fmla="*/ 39862 h 72380"/>
                <a:gd name="connsiteX3" fmla="*/ 100389 w 105422"/>
                <a:gd name="connsiteY3" fmla="*/ 1095 h 72380"/>
                <a:gd name="connsiteX4" fmla="*/ 104770 w 105422"/>
                <a:gd name="connsiteY4" fmla="*/ 4143 h 72380"/>
                <a:gd name="connsiteX5" fmla="*/ 56288 w 105422"/>
                <a:gd name="connsiteY5" fmla="*/ 53578 h 72380"/>
                <a:gd name="connsiteX6" fmla="*/ 1996 w 105422"/>
                <a:gd name="connsiteY6" fmla="*/ 70437 h 72380"/>
                <a:gd name="connsiteX7" fmla="*/ 757 w 105422"/>
                <a:gd name="connsiteY7" fmla="*/ 58912 h 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22" h="72380">
                  <a:moveTo>
                    <a:pt x="757" y="58912"/>
                  </a:moveTo>
                  <a:cubicBezTo>
                    <a:pt x="4948" y="51387"/>
                    <a:pt x="8473" y="55769"/>
                    <a:pt x="16474" y="52911"/>
                  </a:cubicBezTo>
                  <a:cubicBezTo>
                    <a:pt x="26380" y="49292"/>
                    <a:pt x="39238" y="44720"/>
                    <a:pt x="48668" y="39862"/>
                  </a:cubicBezTo>
                  <a:cubicBezTo>
                    <a:pt x="67813" y="30147"/>
                    <a:pt x="83434" y="17288"/>
                    <a:pt x="100389" y="1095"/>
                  </a:cubicBezTo>
                  <a:cubicBezTo>
                    <a:pt x="103151" y="-1572"/>
                    <a:pt x="106961" y="1095"/>
                    <a:pt x="104770" y="4143"/>
                  </a:cubicBezTo>
                  <a:cubicBezTo>
                    <a:pt x="91531" y="22431"/>
                    <a:pt x="78005" y="39862"/>
                    <a:pt x="56288" y="53578"/>
                  </a:cubicBezTo>
                  <a:cubicBezTo>
                    <a:pt x="43239" y="61770"/>
                    <a:pt x="17141" y="77962"/>
                    <a:pt x="1996" y="70437"/>
                  </a:cubicBezTo>
                  <a:cubicBezTo>
                    <a:pt x="-290" y="69199"/>
                    <a:pt x="-481" y="61198"/>
                    <a:pt x="757" y="58912"/>
                  </a:cubicBezTo>
                  <a:close/>
                </a:path>
              </a:pathLst>
            </a:custGeom>
            <a:solidFill>
              <a:srgbClr val="FFDF29"/>
            </a:solidFill>
            <a:ln w="9525" cap="flat">
              <a:noFill/>
              <a:prstDash val="solid"/>
              <a:miter/>
            </a:ln>
          </p:spPr>
          <p:txBody>
            <a:bodyPr rtlCol="0" anchor="ctr"/>
            <a:lstStyle/>
            <a:p>
              <a:endParaRPr lang="es-HN"/>
            </a:p>
          </p:txBody>
        </p:sp>
        <p:sp>
          <p:nvSpPr>
            <p:cNvPr id="39" name="Forma libre: forma 38">
              <a:extLst>
                <a:ext uri="{FF2B5EF4-FFF2-40B4-BE49-F238E27FC236}">
                  <a16:creationId xmlns:a16="http://schemas.microsoft.com/office/drawing/2014/main" id="{99EFEBD1-E361-4AD9-989E-AD2E64F76C06}"/>
                </a:ext>
              </a:extLst>
            </p:cNvPr>
            <p:cNvSpPr/>
            <p:nvPr/>
          </p:nvSpPr>
          <p:spPr>
            <a:xfrm>
              <a:off x="8947647" y="6242190"/>
              <a:ext cx="256692" cy="91299"/>
            </a:xfrm>
            <a:custGeom>
              <a:avLst/>
              <a:gdLst>
                <a:gd name="connsiteX0" fmla="*/ 11185 w 256692"/>
                <a:gd name="connsiteY0" fmla="*/ 9 h 91299"/>
                <a:gd name="connsiteX1" fmla="*/ 114055 w 256692"/>
                <a:gd name="connsiteY1" fmla="*/ 49444 h 91299"/>
                <a:gd name="connsiteX2" fmla="*/ 250739 w 256692"/>
                <a:gd name="connsiteY2" fmla="*/ 77162 h 91299"/>
                <a:gd name="connsiteX3" fmla="*/ 250929 w 256692"/>
                <a:gd name="connsiteY3" fmla="*/ 85924 h 91299"/>
                <a:gd name="connsiteX4" fmla="*/ 131867 w 256692"/>
                <a:gd name="connsiteY4" fmla="*/ 78304 h 91299"/>
                <a:gd name="connsiteX5" fmla="*/ 6518 w 256692"/>
                <a:gd name="connsiteY5" fmla="*/ 19249 h 91299"/>
                <a:gd name="connsiteX6" fmla="*/ 11185 w 256692"/>
                <a:gd name="connsiteY6" fmla="*/ 9 h 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92" h="91299">
                  <a:moveTo>
                    <a:pt x="11185" y="9"/>
                  </a:moveTo>
                  <a:cubicBezTo>
                    <a:pt x="53667" y="1724"/>
                    <a:pt x="79289" y="27632"/>
                    <a:pt x="114055" y="49444"/>
                  </a:cubicBezTo>
                  <a:cubicBezTo>
                    <a:pt x="157013" y="76399"/>
                    <a:pt x="201305" y="82877"/>
                    <a:pt x="250739" y="77162"/>
                  </a:cubicBezTo>
                  <a:cubicBezTo>
                    <a:pt x="258740" y="76209"/>
                    <a:pt x="258550" y="84591"/>
                    <a:pt x="250929" y="85924"/>
                  </a:cubicBezTo>
                  <a:cubicBezTo>
                    <a:pt x="210734" y="93068"/>
                    <a:pt x="169967" y="95354"/>
                    <a:pt x="131867" y="78304"/>
                  </a:cubicBezTo>
                  <a:cubicBezTo>
                    <a:pt x="89671" y="59445"/>
                    <a:pt x="54715" y="23631"/>
                    <a:pt x="6518" y="19249"/>
                  </a:cubicBezTo>
                  <a:cubicBezTo>
                    <a:pt x="-4817" y="18202"/>
                    <a:pt x="-149" y="-467"/>
                    <a:pt x="11185" y="9"/>
                  </a:cubicBezTo>
                  <a:close/>
                </a:path>
              </a:pathLst>
            </a:custGeom>
            <a:solidFill>
              <a:srgbClr val="FFDF29"/>
            </a:solidFill>
            <a:ln w="9525" cap="flat">
              <a:noFill/>
              <a:prstDash val="solid"/>
              <a:miter/>
            </a:ln>
          </p:spPr>
          <p:txBody>
            <a:bodyPr rtlCol="0" anchor="ctr"/>
            <a:lstStyle/>
            <a:p>
              <a:endParaRPr lang="es-HN"/>
            </a:p>
          </p:txBody>
        </p:sp>
      </p:grpSp>
      <p:grpSp>
        <p:nvGrpSpPr>
          <p:cNvPr id="40" name="Gráfico 7">
            <a:extLst>
              <a:ext uri="{FF2B5EF4-FFF2-40B4-BE49-F238E27FC236}">
                <a16:creationId xmlns:a16="http://schemas.microsoft.com/office/drawing/2014/main" id="{0FF3C190-8CF6-4E4B-B268-87160A4F9511}"/>
              </a:ext>
            </a:extLst>
          </p:cNvPr>
          <p:cNvGrpSpPr/>
          <p:nvPr/>
        </p:nvGrpSpPr>
        <p:grpSpPr>
          <a:xfrm>
            <a:off x="2657481" y="4962081"/>
            <a:ext cx="1268230" cy="1694343"/>
            <a:chOff x="2657481" y="5264566"/>
            <a:chExt cx="1268230" cy="1694343"/>
          </a:xfrm>
          <a:solidFill>
            <a:srgbClr val="FFDF29"/>
          </a:solidFill>
        </p:grpSpPr>
        <p:sp>
          <p:nvSpPr>
            <p:cNvPr id="41" name="Forma libre: forma 40">
              <a:extLst>
                <a:ext uri="{FF2B5EF4-FFF2-40B4-BE49-F238E27FC236}">
                  <a16:creationId xmlns:a16="http://schemas.microsoft.com/office/drawing/2014/main" id="{4DCEE8EF-6BA5-491E-9689-15DD3FDB5213}"/>
                </a:ext>
              </a:extLst>
            </p:cNvPr>
            <p:cNvSpPr/>
            <p:nvPr/>
          </p:nvSpPr>
          <p:spPr>
            <a:xfrm>
              <a:off x="2915266" y="5301370"/>
              <a:ext cx="845718" cy="1657539"/>
            </a:xfrm>
            <a:custGeom>
              <a:avLst/>
              <a:gdLst>
                <a:gd name="connsiteX0" fmla="*/ 5193 w 845718"/>
                <a:gd name="connsiteY0" fmla="*/ 28524 h 1657539"/>
                <a:gd name="connsiteX1" fmla="*/ 39197 w 845718"/>
                <a:gd name="connsiteY1" fmla="*/ 163970 h 1657539"/>
                <a:gd name="connsiteX2" fmla="*/ 62152 w 845718"/>
                <a:gd name="connsiteY2" fmla="*/ 357899 h 1657539"/>
                <a:gd name="connsiteX3" fmla="*/ 126922 w 845718"/>
                <a:gd name="connsiteY3" fmla="*/ 422383 h 1657539"/>
                <a:gd name="connsiteX4" fmla="*/ 179786 w 845718"/>
                <a:gd name="connsiteY4" fmla="*/ 481914 h 1657539"/>
                <a:gd name="connsiteX5" fmla="*/ 201313 w 845718"/>
                <a:gd name="connsiteY5" fmla="*/ 640125 h 1657539"/>
                <a:gd name="connsiteX6" fmla="*/ 195407 w 845718"/>
                <a:gd name="connsiteY6" fmla="*/ 745852 h 1657539"/>
                <a:gd name="connsiteX7" fmla="*/ 234460 w 845718"/>
                <a:gd name="connsiteY7" fmla="*/ 839102 h 1657539"/>
                <a:gd name="connsiteX8" fmla="*/ 259796 w 845718"/>
                <a:gd name="connsiteY8" fmla="*/ 814146 h 1657539"/>
                <a:gd name="connsiteX9" fmla="*/ 393527 w 845718"/>
                <a:gd name="connsiteY9" fmla="*/ 691464 h 1657539"/>
                <a:gd name="connsiteX10" fmla="*/ 435628 w 845718"/>
                <a:gd name="connsiteY10" fmla="*/ 514680 h 1657539"/>
                <a:gd name="connsiteX11" fmla="*/ 375620 w 845718"/>
                <a:gd name="connsiteY11" fmla="*/ 353422 h 1657539"/>
                <a:gd name="connsiteX12" fmla="*/ 327614 w 845718"/>
                <a:gd name="connsiteY12" fmla="*/ 173685 h 1657539"/>
                <a:gd name="connsiteX13" fmla="*/ 386574 w 845718"/>
                <a:gd name="connsiteY13" fmla="*/ 997 h 1657539"/>
                <a:gd name="connsiteX14" fmla="*/ 391622 w 845718"/>
                <a:gd name="connsiteY14" fmla="*/ 4426 h 1657539"/>
                <a:gd name="connsiteX15" fmla="*/ 345616 w 845718"/>
                <a:gd name="connsiteY15" fmla="*/ 182829 h 1657539"/>
                <a:gd name="connsiteX16" fmla="*/ 393622 w 845718"/>
                <a:gd name="connsiteY16" fmla="*/ 347326 h 1657539"/>
                <a:gd name="connsiteX17" fmla="*/ 453344 w 845718"/>
                <a:gd name="connsiteY17" fmla="*/ 500012 h 1657539"/>
                <a:gd name="connsiteX18" fmla="*/ 451153 w 845718"/>
                <a:gd name="connsiteY18" fmla="*/ 609168 h 1657539"/>
                <a:gd name="connsiteX19" fmla="*/ 533640 w 845718"/>
                <a:gd name="connsiteY19" fmla="*/ 506298 h 1657539"/>
                <a:gd name="connsiteX20" fmla="*/ 544212 w 845718"/>
                <a:gd name="connsiteY20" fmla="*/ 318465 h 1657539"/>
                <a:gd name="connsiteX21" fmla="*/ 710995 w 845718"/>
                <a:gd name="connsiteY21" fmla="*/ 73197 h 1657539"/>
                <a:gd name="connsiteX22" fmla="*/ 712329 w 845718"/>
                <a:gd name="connsiteY22" fmla="*/ 75864 h 1657539"/>
                <a:gd name="connsiteX23" fmla="*/ 595457 w 845718"/>
                <a:gd name="connsiteY23" fmla="*/ 208166 h 1657539"/>
                <a:gd name="connsiteX24" fmla="*/ 563834 w 845718"/>
                <a:gd name="connsiteY24" fmla="*/ 392284 h 1657539"/>
                <a:gd name="connsiteX25" fmla="*/ 539260 w 845718"/>
                <a:gd name="connsiteY25" fmla="*/ 556400 h 1657539"/>
                <a:gd name="connsiteX26" fmla="*/ 444391 w 845718"/>
                <a:gd name="connsiteY26" fmla="*/ 634029 h 1657539"/>
                <a:gd name="connsiteX27" fmla="*/ 433246 w 845718"/>
                <a:gd name="connsiteY27" fmla="*/ 663175 h 1657539"/>
                <a:gd name="connsiteX28" fmla="*/ 326376 w 845718"/>
                <a:gd name="connsiteY28" fmla="*/ 787953 h 1657539"/>
                <a:gd name="connsiteX29" fmla="*/ 199122 w 845718"/>
                <a:gd name="connsiteY29" fmla="*/ 925113 h 1657539"/>
                <a:gd name="connsiteX30" fmla="*/ 150259 w 845718"/>
                <a:gd name="connsiteY30" fmla="*/ 1105135 h 1657539"/>
                <a:gd name="connsiteX31" fmla="*/ 215314 w 845718"/>
                <a:gd name="connsiteY31" fmla="*/ 1272966 h 1657539"/>
                <a:gd name="connsiteX32" fmla="*/ 244175 w 845718"/>
                <a:gd name="connsiteY32" fmla="*/ 1391933 h 1657539"/>
                <a:gd name="connsiteX33" fmla="*/ 324376 w 845718"/>
                <a:gd name="connsiteY33" fmla="*/ 1346403 h 1657539"/>
                <a:gd name="connsiteX34" fmla="*/ 368953 w 845718"/>
                <a:gd name="connsiteY34" fmla="*/ 1237056 h 1657539"/>
                <a:gd name="connsiteX35" fmla="*/ 489539 w 845718"/>
                <a:gd name="connsiteY35" fmla="*/ 1064463 h 1657539"/>
                <a:gd name="connsiteX36" fmla="*/ 673467 w 845718"/>
                <a:gd name="connsiteY36" fmla="*/ 947687 h 1657539"/>
                <a:gd name="connsiteX37" fmla="*/ 743285 w 845718"/>
                <a:gd name="connsiteY37" fmla="*/ 853675 h 1657539"/>
                <a:gd name="connsiteX38" fmla="*/ 739094 w 845718"/>
                <a:gd name="connsiteY38" fmla="*/ 735470 h 1657539"/>
                <a:gd name="connsiteX39" fmla="*/ 839869 w 845718"/>
                <a:gd name="connsiteY39" fmla="*/ 501441 h 1657539"/>
                <a:gd name="connsiteX40" fmla="*/ 845298 w 845718"/>
                <a:gd name="connsiteY40" fmla="*/ 505155 h 1657539"/>
                <a:gd name="connsiteX41" fmla="*/ 757287 w 845718"/>
                <a:gd name="connsiteY41" fmla="*/ 744995 h 1657539"/>
                <a:gd name="connsiteX42" fmla="*/ 763002 w 845718"/>
                <a:gd name="connsiteY42" fmla="*/ 861105 h 1657539"/>
                <a:gd name="connsiteX43" fmla="*/ 712233 w 845718"/>
                <a:gd name="connsiteY43" fmla="*/ 945782 h 1657539"/>
                <a:gd name="connsiteX44" fmla="*/ 526496 w 845718"/>
                <a:gd name="connsiteY44" fmla="*/ 1070845 h 1657539"/>
                <a:gd name="connsiteX45" fmla="*/ 392193 w 845718"/>
                <a:gd name="connsiteY45" fmla="*/ 1259059 h 1657539"/>
                <a:gd name="connsiteX46" fmla="*/ 341902 w 845718"/>
                <a:gd name="connsiteY46" fmla="*/ 1370216 h 1657539"/>
                <a:gd name="connsiteX47" fmla="*/ 247318 w 845718"/>
                <a:gd name="connsiteY47" fmla="*/ 1420794 h 1657539"/>
                <a:gd name="connsiteX48" fmla="*/ 210171 w 845718"/>
                <a:gd name="connsiteY48" fmla="*/ 1650156 h 1657539"/>
                <a:gd name="connsiteX49" fmla="*/ 186168 w 845718"/>
                <a:gd name="connsiteY49" fmla="*/ 1638059 h 1657539"/>
                <a:gd name="connsiteX50" fmla="*/ 192073 w 845718"/>
                <a:gd name="connsiteY50" fmla="*/ 1284681 h 1657539"/>
                <a:gd name="connsiteX51" fmla="*/ 127779 w 845718"/>
                <a:gd name="connsiteY51" fmla="*/ 1121137 h 1657539"/>
                <a:gd name="connsiteX52" fmla="*/ 158926 w 845718"/>
                <a:gd name="connsiteY52" fmla="*/ 952164 h 1657539"/>
                <a:gd name="connsiteX53" fmla="*/ 214933 w 845718"/>
                <a:gd name="connsiteY53" fmla="*/ 861676 h 1657539"/>
                <a:gd name="connsiteX54" fmla="*/ 166737 w 845718"/>
                <a:gd name="connsiteY54" fmla="*/ 703752 h 1657539"/>
                <a:gd name="connsiteX55" fmla="*/ 176262 w 845718"/>
                <a:gd name="connsiteY55" fmla="*/ 525539 h 1657539"/>
                <a:gd name="connsiteX56" fmla="*/ 64152 w 845718"/>
                <a:gd name="connsiteY56" fmla="*/ 393999 h 1657539"/>
                <a:gd name="connsiteX57" fmla="*/ 12337 w 845718"/>
                <a:gd name="connsiteY57" fmla="*/ 243789 h 1657539"/>
                <a:gd name="connsiteX58" fmla="*/ 1097 w 845718"/>
                <a:gd name="connsiteY58" fmla="*/ 34811 h 1657539"/>
                <a:gd name="connsiteX59" fmla="*/ 5193 w 845718"/>
                <a:gd name="connsiteY59" fmla="*/ 28524 h 165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45718" h="1657539">
                  <a:moveTo>
                    <a:pt x="5193" y="28524"/>
                  </a:moveTo>
                  <a:cubicBezTo>
                    <a:pt x="53675" y="53956"/>
                    <a:pt x="47198" y="119393"/>
                    <a:pt x="39197" y="163970"/>
                  </a:cubicBezTo>
                  <a:cubicBezTo>
                    <a:pt x="27672" y="228359"/>
                    <a:pt x="26719" y="300177"/>
                    <a:pt x="62152" y="357899"/>
                  </a:cubicBezTo>
                  <a:cubicBezTo>
                    <a:pt x="78154" y="383997"/>
                    <a:pt x="104729" y="401904"/>
                    <a:pt x="126922" y="422383"/>
                  </a:cubicBezTo>
                  <a:cubicBezTo>
                    <a:pt x="146448" y="440385"/>
                    <a:pt x="164832" y="459912"/>
                    <a:pt x="179786" y="481914"/>
                  </a:cubicBezTo>
                  <a:cubicBezTo>
                    <a:pt x="213028" y="530873"/>
                    <a:pt x="210742" y="584022"/>
                    <a:pt x="201313" y="640125"/>
                  </a:cubicBezTo>
                  <a:cubicBezTo>
                    <a:pt x="195407" y="675081"/>
                    <a:pt x="188740" y="710514"/>
                    <a:pt x="195407" y="745852"/>
                  </a:cubicBezTo>
                  <a:cubicBezTo>
                    <a:pt x="201598" y="778999"/>
                    <a:pt x="216362" y="810622"/>
                    <a:pt x="234460" y="839102"/>
                  </a:cubicBezTo>
                  <a:cubicBezTo>
                    <a:pt x="242556" y="830434"/>
                    <a:pt x="251033" y="822052"/>
                    <a:pt x="259796" y="814146"/>
                  </a:cubicBezTo>
                  <a:cubicBezTo>
                    <a:pt x="304849" y="773570"/>
                    <a:pt x="358856" y="742423"/>
                    <a:pt x="393527" y="691464"/>
                  </a:cubicBezTo>
                  <a:cubicBezTo>
                    <a:pt x="428484" y="640220"/>
                    <a:pt x="443819" y="576212"/>
                    <a:pt x="435628" y="514680"/>
                  </a:cubicBezTo>
                  <a:cubicBezTo>
                    <a:pt x="428008" y="457340"/>
                    <a:pt x="400099" y="405048"/>
                    <a:pt x="375620" y="353422"/>
                  </a:cubicBezTo>
                  <a:cubicBezTo>
                    <a:pt x="348569" y="296272"/>
                    <a:pt x="326757" y="237789"/>
                    <a:pt x="327614" y="173685"/>
                  </a:cubicBezTo>
                  <a:cubicBezTo>
                    <a:pt x="328376" y="112916"/>
                    <a:pt x="344759" y="46622"/>
                    <a:pt x="386574" y="997"/>
                  </a:cubicBezTo>
                  <a:cubicBezTo>
                    <a:pt x="388955" y="-1575"/>
                    <a:pt x="393051" y="1283"/>
                    <a:pt x="391622" y="4426"/>
                  </a:cubicBezTo>
                  <a:cubicBezTo>
                    <a:pt x="365714" y="61957"/>
                    <a:pt x="343902" y="118536"/>
                    <a:pt x="345616" y="182829"/>
                  </a:cubicBezTo>
                  <a:cubicBezTo>
                    <a:pt x="347140" y="241694"/>
                    <a:pt x="368476" y="294939"/>
                    <a:pt x="393622" y="347326"/>
                  </a:cubicBezTo>
                  <a:cubicBezTo>
                    <a:pt x="417244" y="396666"/>
                    <a:pt x="443152" y="445719"/>
                    <a:pt x="453344" y="500012"/>
                  </a:cubicBezTo>
                  <a:cubicBezTo>
                    <a:pt x="460202" y="536112"/>
                    <a:pt x="459154" y="573354"/>
                    <a:pt x="451153" y="609168"/>
                  </a:cubicBezTo>
                  <a:cubicBezTo>
                    <a:pt x="495159" y="594881"/>
                    <a:pt x="522781" y="549542"/>
                    <a:pt x="533640" y="506298"/>
                  </a:cubicBezTo>
                  <a:cubicBezTo>
                    <a:pt x="548975" y="445148"/>
                    <a:pt x="537735" y="380568"/>
                    <a:pt x="544212" y="318465"/>
                  </a:cubicBezTo>
                  <a:cubicBezTo>
                    <a:pt x="554690" y="218929"/>
                    <a:pt x="617269" y="113868"/>
                    <a:pt x="710995" y="73197"/>
                  </a:cubicBezTo>
                  <a:cubicBezTo>
                    <a:pt x="712615" y="72530"/>
                    <a:pt x="713567" y="74816"/>
                    <a:pt x="712329" y="75864"/>
                  </a:cubicBezTo>
                  <a:cubicBezTo>
                    <a:pt x="664990" y="112249"/>
                    <a:pt x="622603" y="154254"/>
                    <a:pt x="595457" y="208166"/>
                  </a:cubicBezTo>
                  <a:cubicBezTo>
                    <a:pt x="566120" y="266459"/>
                    <a:pt x="562786" y="328181"/>
                    <a:pt x="563834" y="392284"/>
                  </a:cubicBezTo>
                  <a:cubicBezTo>
                    <a:pt x="564787" y="447910"/>
                    <a:pt x="565072" y="505536"/>
                    <a:pt x="539260" y="556400"/>
                  </a:cubicBezTo>
                  <a:cubicBezTo>
                    <a:pt x="519543" y="595262"/>
                    <a:pt x="487539" y="625551"/>
                    <a:pt x="444391" y="634029"/>
                  </a:cubicBezTo>
                  <a:cubicBezTo>
                    <a:pt x="441247" y="643935"/>
                    <a:pt x="437437" y="653650"/>
                    <a:pt x="433246" y="663175"/>
                  </a:cubicBezTo>
                  <a:cubicBezTo>
                    <a:pt x="409910" y="715277"/>
                    <a:pt x="370381" y="752996"/>
                    <a:pt x="326376" y="787953"/>
                  </a:cubicBezTo>
                  <a:cubicBezTo>
                    <a:pt x="276274" y="827672"/>
                    <a:pt x="231316" y="869106"/>
                    <a:pt x="199122" y="925113"/>
                  </a:cubicBezTo>
                  <a:cubicBezTo>
                    <a:pt x="168737" y="977976"/>
                    <a:pt x="144258" y="1043223"/>
                    <a:pt x="150259" y="1105135"/>
                  </a:cubicBezTo>
                  <a:cubicBezTo>
                    <a:pt x="155973" y="1164476"/>
                    <a:pt x="195597" y="1217530"/>
                    <a:pt x="215314" y="1272966"/>
                  </a:cubicBezTo>
                  <a:cubicBezTo>
                    <a:pt x="229030" y="1311542"/>
                    <a:pt x="238841" y="1351547"/>
                    <a:pt x="244175" y="1391933"/>
                  </a:cubicBezTo>
                  <a:cubicBezTo>
                    <a:pt x="274084" y="1383360"/>
                    <a:pt x="303135" y="1369644"/>
                    <a:pt x="324376" y="1346403"/>
                  </a:cubicBezTo>
                  <a:cubicBezTo>
                    <a:pt x="351998" y="1316114"/>
                    <a:pt x="355999" y="1274394"/>
                    <a:pt x="368953" y="1237056"/>
                  </a:cubicBezTo>
                  <a:cubicBezTo>
                    <a:pt x="392289" y="1169619"/>
                    <a:pt x="434389" y="1109802"/>
                    <a:pt x="489539" y="1064463"/>
                  </a:cubicBezTo>
                  <a:cubicBezTo>
                    <a:pt x="546022" y="1017981"/>
                    <a:pt x="614793" y="990930"/>
                    <a:pt x="673467" y="947687"/>
                  </a:cubicBezTo>
                  <a:cubicBezTo>
                    <a:pt x="706137" y="923589"/>
                    <a:pt x="736427" y="895395"/>
                    <a:pt x="743285" y="853675"/>
                  </a:cubicBezTo>
                  <a:cubicBezTo>
                    <a:pt x="749667" y="814527"/>
                    <a:pt x="740142" y="774713"/>
                    <a:pt x="739094" y="735470"/>
                  </a:cubicBezTo>
                  <a:cubicBezTo>
                    <a:pt x="736713" y="645744"/>
                    <a:pt x="786529" y="569068"/>
                    <a:pt x="839869" y="501441"/>
                  </a:cubicBezTo>
                  <a:cubicBezTo>
                    <a:pt x="842155" y="498583"/>
                    <a:pt x="847203" y="501917"/>
                    <a:pt x="845298" y="505155"/>
                  </a:cubicBezTo>
                  <a:cubicBezTo>
                    <a:pt x="799673" y="579355"/>
                    <a:pt x="749762" y="653936"/>
                    <a:pt x="757287" y="744995"/>
                  </a:cubicBezTo>
                  <a:cubicBezTo>
                    <a:pt x="760430" y="783476"/>
                    <a:pt x="769288" y="822433"/>
                    <a:pt x="763002" y="861105"/>
                  </a:cubicBezTo>
                  <a:cubicBezTo>
                    <a:pt x="757477" y="895585"/>
                    <a:pt x="737570" y="922731"/>
                    <a:pt x="712233" y="945782"/>
                  </a:cubicBezTo>
                  <a:cubicBezTo>
                    <a:pt x="656512" y="996455"/>
                    <a:pt x="586980" y="1026935"/>
                    <a:pt x="526496" y="1070845"/>
                  </a:cubicBezTo>
                  <a:cubicBezTo>
                    <a:pt x="462964" y="1116946"/>
                    <a:pt x="414577" y="1183526"/>
                    <a:pt x="392193" y="1259059"/>
                  </a:cubicBezTo>
                  <a:cubicBezTo>
                    <a:pt x="380287" y="1299255"/>
                    <a:pt x="372858" y="1339641"/>
                    <a:pt x="341902" y="1370216"/>
                  </a:cubicBezTo>
                  <a:cubicBezTo>
                    <a:pt x="315898" y="1395838"/>
                    <a:pt x="282275" y="1411650"/>
                    <a:pt x="247318" y="1420794"/>
                  </a:cubicBezTo>
                  <a:cubicBezTo>
                    <a:pt x="253414" y="1498708"/>
                    <a:pt x="242461" y="1577480"/>
                    <a:pt x="210171" y="1650156"/>
                  </a:cubicBezTo>
                  <a:cubicBezTo>
                    <a:pt x="203122" y="1665967"/>
                    <a:pt x="179215" y="1653775"/>
                    <a:pt x="186168" y="1638059"/>
                  </a:cubicBezTo>
                  <a:cubicBezTo>
                    <a:pt x="235602" y="1526426"/>
                    <a:pt x="230459" y="1398791"/>
                    <a:pt x="192073" y="1284681"/>
                  </a:cubicBezTo>
                  <a:cubicBezTo>
                    <a:pt x="173595" y="1229532"/>
                    <a:pt x="137971" y="1178573"/>
                    <a:pt x="127779" y="1121137"/>
                  </a:cubicBezTo>
                  <a:cubicBezTo>
                    <a:pt x="117778" y="1064178"/>
                    <a:pt x="135304" y="1003694"/>
                    <a:pt x="158926" y="952164"/>
                  </a:cubicBezTo>
                  <a:cubicBezTo>
                    <a:pt x="173690" y="919874"/>
                    <a:pt x="192549" y="889299"/>
                    <a:pt x="214933" y="861676"/>
                  </a:cubicBezTo>
                  <a:cubicBezTo>
                    <a:pt x="184644" y="814813"/>
                    <a:pt x="163308" y="760330"/>
                    <a:pt x="166737" y="703752"/>
                  </a:cubicBezTo>
                  <a:cubicBezTo>
                    <a:pt x="170356" y="644601"/>
                    <a:pt x="195788" y="584308"/>
                    <a:pt x="176262" y="525539"/>
                  </a:cubicBezTo>
                  <a:cubicBezTo>
                    <a:pt x="156831" y="467341"/>
                    <a:pt x="104253" y="436099"/>
                    <a:pt x="64152" y="393999"/>
                  </a:cubicBezTo>
                  <a:cubicBezTo>
                    <a:pt x="27005" y="354946"/>
                    <a:pt x="13575" y="296272"/>
                    <a:pt x="12337" y="243789"/>
                  </a:cubicBezTo>
                  <a:cubicBezTo>
                    <a:pt x="10622" y="174733"/>
                    <a:pt x="54151" y="93485"/>
                    <a:pt x="1097" y="34811"/>
                  </a:cubicBezTo>
                  <a:cubicBezTo>
                    <a:pt x="-1665" y="31668"/>
                    <a:pt x="1192" y="26334"/>
                    <a:pt x="5193" y="28524"/>
                  </a:cubicBezTo>
                  <a:close/>
                </a:path>
              </a:pathLst>
            </a:custGeom>
            <a:solidFill>
              <a:srgbClr val="FFDF29"/>
            </a:solidFill>
            <a:ln w="9525" cap="flat">
              <a:noFill/>
              <a:prstDash val="solid"/>
              <a:miter/>
            </a:ln>
          </p:spPr>
          <p:txBody>
            <a:bodyPr rtlCol="0" anchor="ctr"/>
            <a:lstStyle/>
            <a:p>
              <a:endParaRPr lang="es-HN"/>
            </a:p>
          </p:txBody>
        </p:sp>
        <p:sp>
          <p:nvSpPr>
            <p:cNvPr id="42" name="Forma libre: forma 41">
              <a:extLst>
                <a:ext uri="{FF2B5EF4-FFF2-40B4-BE49-F238E27FC236}">
                  <a16:creationId xmlns:a16="http://schemas.microsoft.com/office/drawing/2014/main" id="{E2165701-E287-47AF-B130-62E3A2415E30}"/>
                </a:ext>
              </a:extLst>
            </p:cNvPr>
            <p:cNvSpPr/>
            <p:nvPr/>
          </p:nvSpPr>
          <p:spPr>
            <a:xfrm>
              <a:off x="2784327" y="5831027"/>
              <a:ext cx="364434" cy="1022883"/>
            </a:xfrm>
            <a:custGeom>
              <a:avLst/>
              <a:gdLst>
                <a:gd name="connsiteX0" fmla="*/ 7449 w 364434"/>
                <a:gd name="connsiteY0" fmla="*/ 272297 h 1022883"/>
                <a:gd name="connsiteX1" fmla="*/ 82315 w 364434"/>
                <a:gd name="connsiteY1" fmla="*/ 5787 h 1022883"/>
                <a:gd name="connsiteX2" fmla="*/ 90602 w 364434"/>
                <a:gd name="connsiteY2" fmla="*/ 1691 h 1022883"/>
                <a:gd name="connsiteX3" fmla="*/ 67266 w 364434"/>
                <a:gd name="connsiteY3" fmla="*/ 200288 h 1022883"/>
                <a:gd name="connsiteX4" fmla="*/ 23832 w 364434"/>
                <a:gd name="connsiteY4" fmla="*/ 327447 h 1022883"/>
                <a:gd name="connsiteX5" fmla="*/ 59646 w 364434"/>
                <a:gd name="connsiteY5" fmla="*/ 419077 h 1022883"/>
                <a:gd name="connsiteX6" fmla="*/ 105747 w 364434"/>
                <a:gd name="connsiteY6" fmla="*/ 497373 h 1022883"/>
                <a:gd name="connsiteX7" fmla="*/ 117558 w 364434"/>
                <a:gd name="connsiteY7" fmla="*/ 598147 h 1022883"/>
                <a:gd name="connsiteX8" fmla="*/ 116605 w 364434"/>
                <a:gd name="connsiteY8" fmla="*/ 716352 h 1022883"/>
                <a:gd name="connsiteX9" fmla="*/ 178899 w 364434"/>
                <a:gd name="connsiteY9" fmla="*/ 807697 h 1022883"/>
                <a:gd name="connsiteX10" fmla="*/ 278435 w 364434"/>
                <a:gd name="connsiteY10" fmla="*/ 881611 h 1022883"/>
                <a:gd name="connsiteX11" fmla="*/ 312153 w 364434"/>
                <a:gd name="connsiteY11" fmla="*/ 929236 h 1022883"/>
                <a:gd name="connsiteX12" fmla="*/ 356730 w 364434"/>
                <a:gd name="connsiteY12" fmla="*/ 988481 h 1022883"/>
                <a:gd name="connsiteX13" fmla="*/ 363303 w 364434"/>
                <a:gd name="connsiteY13" fmla="*/ 1008103 h 1022883"/>
                <a:gd name="connsiteX14" fmla="*/ 353492 w 364434"/>
                <a:gd name="connsiteY14" fmla="*/ 1022772 h 1022883"/>
                <a:gd name="connsiteX15" fmla="*/ 328060 w 364434"/>
                <a:gd name="connsiteY15" fmla="*/ 999340 h 1022883"/>
                <a:gd name="connsiteX16" fmla="*/ 298152 w 364434"/>
                <a:gd name="connsiteY16" fmla="*/ 954287 h 1022883"/>
                <a:gd name="connsiteX17" fmla="*/ 289674 w 364434"/>
                <a:gd name="connsiteY17" fmla="*/ 936951 h 1022883"/>
                <a:gd name="connsiteX18" fmla="*/ 195853 w 364434"/>
                <a:gd name="connsiteY18" fmla="*/ 852846 h 1022883"/>
                <a:gd name="connsiteX19" fmla="*/ 83458 w 364434"/>
                <a:gd name="connsiteY19" fmla="*/ 683967 h 1022883"/>
                <a:gd name="connsiteX20" fmla="*/ 95079 w 364434"/>
                <a:gd name="connsiteY20" fmla="*/ 553189 h 1022883"/>
                <a:gd name="connsiteX21" fmla="*/ 56312 w 364434"/>
                <a:gd name="connsiteY21" fmla="*/ 461082 h 1022883"/>
                <a:gd name="connsiteX22" fmla="*/ 7449 w 364434"/>
                <a:gd name="connsiteY22" fmla="*/ 272297 h 10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434" h="1022883">
                  <a:moveTo>
                    <a:pt x="7449" y="272297"/>
                  </a:moveTo>
                  <a:cubicBezTo>
                    <a:pt x="35166" y="185619"/>
                    <a:pt x="130226" y="103133"/>
                    <a:pt x="82315" y="5787"/>
                  </a:cubicBezTo>
                  <a:cubicBezTo>
                    <a:pt x="79743" y="644"/>
                    <a:pt x="87554" y="-1928"/>
                    <a:pt x="90602" y="1691"/>
                  </a:cubicBezTo>
                  <a:cubicBezTo>
                    <a:pt x="141370" y="61794"/>
                    <a:pt x="99841" y="142662"/>
                    <a:pt x="67266" y="200288"/>
                  </a:cubicBezTo>
                  <a:cubicBezTo>
                    <a:pt x="45358" y="239150"/>
                    <a:pt x="21450" y="281250"/>
                    <a:pt x="23832" y="327447"/>
                  </a:cubicBezTo>
                  <a:cubicBezTo>
                    <a:pt x="25546" y="361165"/>
                    <a:pt x="42215" y="391073"/>
                    <a:pt x="59646" y="419077"/>
                  </a:cubicBezTo>
                  <a:cubicBezTo>
                    <a:pt x="75743" y="444794"/>
                    <a:pt x="93174" y="469655"/>
                    <a:pt x="105747" y="497373"/>
                  </a:cubicBezTo>
                  <a:cubicBezTo>
                    <a:pt x="120510" y="529948"/>
                    <a:pt x="123463" y="563000"/>
                    <a:pt x="117558" y="598147"/>
                  </a:cubicBezTo>
                  <a:cubicBezTo>
                    <a:pt x="110795" y="639009"/>
                    <a:pt x="102508" y="675871"/>
                    <a:pt x="116605" y="716352"/>
                  </a:cubicBezTo>
                  <a:cubicBezTo>
                    <a:pt x="128892" y="751595"/>
                    <a:pt x="151752" y="782456"/>
                    <a:pt x="178899" y="807697"/>
                  </a:cubicBezTo>
                  <a:cubicBezTo>
                    <a:pt x="209379" y="836081"/>
                    <a:pt x="247955" y="853417"/>
                    <a:pt x="278435" y="881611"/>
                  </a:cubicBezTo>
                  <a:cubicBezTo>
                    <a:pt x="293103" y="895136"/>
                    <a:pt x="303867" y="911043"/>
                    <a:pt x="312153" y="929236"/>
                  </a:cubicBezTo>
                  <a:cubicBezTo>
                    <a:pt x="322345" y="951334"/>
                    <a:pt x="330822" y="980100"/>
                    <a:pt x="356730" y="988481"/>
                  </a:cubicBezTo>
                  <a:cubicBezTo>
                    <a:pt x="365493" y="991339"/>
                    <a:pt x="365303" y="996387"/>
                    <a:pt x="363303" y="1008103"/>
                  </a:cubicBezTo>
                  <a:cubicBezTo>
                    <a:pt x="362160" y="1014675"/>
                    <a:pt x="360064" y="1024010"/>
                    <a:pt x="353492" y="1022772"/>
                  </a:cubicBezTo>
                  <a:cubicBezTo>
                    <a:pt x="345110" y="1021152"/>
                    <a:pt x="332918" y="1005722"/>
                    <a:pt x="328060" y="999340"/>
                  </a:cubicBezTo>
                  <a:cubicBezTo>
                    <a:pt x="317011" y="985052"/>
                    <a:pt x="306819" y="970098"/>
                    <a:pt x="298152" y="954287"/>
                  </a:cubicBezTo>
                  <a:cubicBezTo>
                    <a:pt x="295104" y="948762"/>
                    <a:pt x="291770" y="942952"/>
                    <a:pt x="289674" y="936951"/>
                  </a:cubicBezTo>
                  <a:cubicBezTo>
                    <a:pt x="275863" y="900756"/>
                    <a:pt x="252146" y="892184"/>
                    <a:pt x="195853" y="852846"/>
                  </a:cubicBezTo>
                  <a:cubicBezTo>
                    <a:pt x="139656" y="813602"/>
                    <a:pt x="91459" y="754071"/>
                    <a:pt x="83458" y="683967"/>
                  </a:cubicBezTo>
                  <a:cubicBezTo>
                    <a:pt x="78410" y="639485"/>
                    <a:pt x="98984" y="597290"/>
                    <a:pt x="95079" y="553189"/>
                  </a:cubicBezTo>
                  <a:cubicBezTo>
                    <a:pt x="92126" y="519375"/>
                    <a:pt x="73933" y="489276"/>
                    <a:pt x="56312" y="461082"/>
                  </a:cubicBezTo>
                  <a:cubicBezTo>
                    <a:pt x="19164" y="401837"/>
                    <a:pt x="-15697" y="344591"/>
                    <a:pt x="7449" y="272297"/>
                  </a:cubicBezTo>
                  <a:close/>
                </a:path>
              </a:pathLst>
            </a:custGeom>
            <a:solidFill>
              <a:srgbClr val="FFDF29"/>
            </a:solidFill>
            <a:ln w="9525" cap="flat">
              <a:noFill/>
              <a:prstDash val="solid"/>
              <a:miter/>
            </a:ln>
          </p:spPr>
          <p:txBody>
            <a:bodyPr rtlCol="0" anchor="ctr"/>
            <a:lstStyle/>
            <a:p>
              <a:endParaRPr lang="es-HN"/>
            </a:p>
          </p:txBody>
        </p:sp>
        <p:sp>
          <p:nvSpPr>
            <p:cNvPr id="43" name="Forma libre: forma 42">
              <a:extLst>
                <a:ext uri="{FF2B5EF4-FFF2-40B4-BE49-F238E27FC236}">
                  <a16:creationId xmlns:a16="http://schemas.microsoft.com/office/drawing/2014/main" id="{2DED8B6B-0EF8-4A59-924D-70AA85702053}"/>
                </a:ext>
              </a:extLst>
            </p:cNvPr>
            <p:cNvSpPr/>
            <p:nvPr/>
          </p:nvSpPr>
          <p:spPr>
            <a:xfrm>
              <a:off x="3628671" y="5939395"/>
              <a:ext cx="240297" cy="290291"/>
            </a:xfrm>
            <a:custGeom>
              <a:avLst/>
              <a:gdLst>
                <a:gd name="connsiteX0" fmla="*/ 2638 w 240297"/>
                <a:gd name="connsiteY0" fmla="*/ 276134 h 290291"/>
                <a:gd name="connsiteX1" fmla="*/ 163515 w 240297"/>
                <a:gd name="connsiteY1" fmla="*/ 188504 h 290291"/>
                <a:gd name="connsiteX2" fmla="*/ 194948 w 240297"/>
                <a:gd name="connsiteY2" fmla="*/ 88872 h 290291"/>
                <a:gd name="connsiteX3" fmla="*/ 237144 w 240297"/>
                <a:gd name="connsiteY3" fmla="*/ 671 h 290291"/>
                <a:gd name="connsiteX4" fmla="*/ 240096 w 240297"/>
                <a:gd name="connsiteY4" fmla="*/ 2671 h 290291"/>
                <a:gd name="connsiteX5" fmla="*/ 204854 w 240297"/>
                <a:gd name="connsiteY5" fmla="*/ 113447 h 290291"/>
                <a:gd name="connsiteX6" fmla="*/ 178089 w 240297"/>
                <a:gd name="connsiteY6" fmla="*/ 197267 h 290291"/>
                <a:gd name="connsiteX7" fmla="*/ 15783 w 240297"/>
                <a:gd name="connsiteY7" fmla="*/ 287754 h 290291"/>
                <a:gd name="connsiteX8" fmla="*/ 2638 w 240297"/>
                <a:gd name="connsiteY8" fmla="*/ 276134 h 29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297" h="290291">
                  <a:moveTo>
                    <a:pt x="2638" y="276134"/>
                  </a:moveTo>
                  <a:cubicBezTo>
                    <a:pt x="48644" y="233366"/>
                    <a:pt x="120177" y="233747"/>
                    <a:pt x="163515" y="188504"/>
                  </a:cubicBezTo>
                  <a:cubicBezTo>
                    <a:pt x="189614" y="161167"/>
                    <a:pt x="186661" y="123257"/>
                    <a:pt x="194948" y="88872"/>
                  </a:cubicBezTo>
                  <a:cubicBezTo>
                    <a:pt x="202949" y="55439"/>
                    <a:pt x="217046" y="28198"/>
                    <a:pt x="237144" y="671"/>
                  </a:cubicBezTo>
                  <a:cubicBezTo>
                    <a:pt x="238382" y="-1044"/>
                    <a:pt x="241049" y="861"/>
                    <a:pt x="240096" y="2671"/>
                  </a:cubicBezTo>
                  <a:cubicBezTo>
                    <a:pt x="222189" y="36485"/>
                    <a:pt x="209521" y="75442"/>
                    <a:pt x="204854" y="113447"/>
                  </a:cubicBezTo>
                  <a:cubicBezTo>
                    <a:pt x="201044" y="144212"/>
                    <a:pt x="199806" y="172978"/>
                    <a:pt x="178089" y="197267"/>
                  </a:cubicBezTo>
                  <a:cubicBezTo>
                    <a:pt x="134845" y="245654"/>
                    <a:pt x="62074" y="244320"/>
                    <a:pt x="15783" y="287754"/>
                  </a:cubicBezTo>
                  <a:cubicBezTo>
                    <a:pt x="7496" y="295469"/>
                    <a:pt x="-5649" y="283849"/>
                    <a:pt x="2638" y="276134"/>
                  </a:cubicBezTo>
                  <a:close/>
                </a:path>
              </a:pathLst>
            </a:custGeom>
            <a:solidFill>
              <a:srgbClr val="FFDF29"/>
            </a:solidFill>
            <a:ln w="9525" cap="flat">
              <a:noFill/>
              <a:prstDash val="solid"/>
              <a:miter/>
            </a:ln>
          </p:spPr>
          <p:txBody>
            <a:bodyPr rtlCol="0" anchor="ctr"/>
            <a:lstStyle/>
            <a:p>
              <a:endParaRPr lang="es-HN"/>
            </a:p>
          </p:txBody>
        </p:sp>
        <p:sp>
          <p:nvSpPr>
            <p:cNvPr id="44" name="Forma libre: forma 43">
              <a:extLst>
                <a:ext uri="{FF2B5EF4-FFF2-40B4-BE49-F238E27FC236}">
                  <a16:creationId xmlns:a16="http://schemas.microsoft.com/office/drawing/2014/main" id="{A91DC44F-9A30-424B-9BD4-A423EF757FFB}"/>
                </a:ext>
              </a:extLst>
            </p:cNvPr>
            <p:cNvSpPr/>
            <p:nvPr/>
          </p:nvSpPr>
          <p:spPr>
            <a:xfrm>
              <a:off x="3289948" y="6388854"/>
              <a:ext cx="476978" cy="161645"/>
            </a:xfrm>
            <a:custGeom>
              <a:avLst/>
              <a:gdLst>
                <a:gd name="connsiteX0" fmla="*/ 3795 w 476978"/>
                <a:gd name="connsiteY0" fmla="*/ 141952 h 161645"/>
                <a:gd name="connsiteX1" fmla="*/ 242301 w 476978"/>
                <a:gd name="connsiteY1" fmla="*/ 92803 h 161645"/>
                <a:gd name="connsiteX2" fmla="*/ 377175 w 476978"/>
                <a:gd name="connsiteY2" fmla="*/ 81564 h 161645"/>
                <a:gd name="connsiteX3" fmla="*/ 473854 w 476978"/>
                <a:gd name="connsiteY3" fmla="*/ 696 h 161645"/>
                <a:gd name="connsiteX4" fmla="*/ 476807 w 476978"/>
                <a:gd name="connsiteY4" fmla="*/ 2697 h 161645"/>
                <a:gd name="connsiteX5" fmla="*/ 293546 w 476978"/>
                <a:gd name="connsiteY5" fmla="*/ 111567 h 161645"/>
                <a:gd name="connsiteX6" fmla="*/ 149433 w 476978"/>
                <a:gd name="connsiteY6" fmla="*/ 112996 h 161645"/>
                <a:gd name="connsiteX7" fmla="*/ 22083 w 476978"/>
                <a:gd name="connsiteY7" fmla="*/ 158240 h 161645"/>
                <a:gd name="connsiteX8" fmla="*/ 3795 w 476978"/>
                <a:gd name="connsiteY8" fmla="*/ 141952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978" h="161645">
                  <a:moveTo>
                    <a:pt x="3795" y="141952"/>
                  </a:moveTo>
                  <a:cubicBezTo>
                    <a:pt x="68280" y="85564"/>
                    <a:pt x="161720" y="87755"/>
                    <a:pt x="242301" y="92803"/>
                  </a:cubicBezTo>
                  <a:cubicBezTo>
                    <a:pt x="288402" y="95756"/>
                    <a:pt x="333456" y="99661"/>
                    <a:pt x="377175" y="81564"/>
                  </a:cubicBezTo>
                  <a:cubicBezTo>
                    <a:pt x="416323" y="65371"/>
                    <a:pt x="449851" y="35272"/>
                    <a:pt x="473854" y="696"/>
                  </a:cubicBezTo>
                  <a:cubicBezTo>
                    <a:pt x="475092" y="-1114"/>
                    <a:pt x="477664" y="982"/>
                    <a:pt x="476807" y="2697"/>
                  </a:cubicBezTo>
                  <a:cubicBezTo>
                    <a:pt x="445279" y="75086"/>
                    <a:pt x="370413" y="112234"/>
                    <a:pt x="293546" y="111567"/>
                  </a:cubicBezTo>
                  <a:cubicBezTo>
                    <a:pt x="244968" y="111186"/>
                    <a:pt x="198010" y="107186"/>
                    <a:pt x="149433" y="112996"/>
                  </a:cubicBezTo>
                  <a:cubicBezTo>
                    <a:pt x="104570" y="118330"/>
                    <a:pt x="56850" y="127188"/>
                    <a:pt x="22083" y="158240"/>
                  </a:cubicBezTo>
                  <a:cubicBezTo>
                    <a:pt x="10463" y="168813"/>
                    <a:pt x="-8016" y="152334"/>
                    <a:pt x="3795" y="141952"/>
                  </a:cubicBezTo>
                  <a:close/>
                </a:path>
              </a:pathLst>
            </a:custGeom>
            <a:solidFill>
              <a:srgbClr val="FFDF29"/>
            </a:solidFill>
            <a:ln w="9525" cap="flat">
              <a:noFill/>
              <a:prstDash val="solid"/>
              <a:miter/>
            </a:ln>
          </p:spPr>
          <p:txBody>
            <a:bodyPr rtlCol="0" anchor="ctr"/>
            <a:lstStyle/>
            <a:p>
              <a:endParaRPr lang="es-HN"/>
            </a:p>
          </p:txBody>
        </p:sp>
        <p:sp>
          <p:nvSpPr>
            <p:cNvPr id="45" name="Forma libre: forma 44">
              <a:extLst>
                <a:ext uri="{FF2B5EF4-FFF2-40B4-BE49-F238E27FC236}">
                  <a16:creationId xmlns:a16="http://schemas.microsoft.com/office/drawing/2014/main" id="{B3FC429D-9713-4E5E-88C8-91FC25AB6034}"/>
                </a:ext>
              </a:extLst>
            </p:cNvPr>
            <p:cNvSpPr/>
            <p:nvPr/>
          </p:nvSpPr>
          <p:spPr>
            <a:xfrm>
              <a:off x="3526138" y="6277665"/>
              <a:ext cx="165383" cy="217058"/>
            </a:xfrm>
            <a:custGeom>
              <a:avLst/>
              <a:gdLst>
                <a:gd name="connsiteX0" fmla="*/ 6397 w 165383"/>
                <a:gd name="connsiteY0" fmla="*/ 200944 h 217058"/>
                <a:gd name="connsiteX1" fmla="*/ 58785 w 165383"/>
                <a:gd name="connsiteY1" fmla="*/ 75024 h 217058"/>
                <a:gd name="connsiteX2" fmla="*/ 99742 w 165383"/>
                <a:gd name="connsiteY2" fmla="*/ 34162 h 217058"/>
                <a:gd name="connsiteX3" fmla="*/ 161750 w 165383"/>
                <a:gd name="connsiteY3" fmla="*/ 157 h 217058"/>
                <a:gd name="connsiteX4" fmla="*/ 164512 w 165383"/>
                <a:gd name="connsiteY4" fmla="*/ 4348 h 217058"/>
                <a:gd name="connsiteX5" fmla="*/ 108601 w 165383"/>
                <a:gd name="connsiteY5" fmla="*/ 47592 h 217058"/>
                <a:gd name="connsiteX6" fmla="*/ 62976 w 165383"/>
                <a:gd name="connsiteY6" fmla="*/ 117220 h 217058"/>
                <a:gd name="connsiteX7" fmla="*/ 20018 w 165383"/>
                <a:gd name="connsiteY7" fmla="*/ 215232 h 217058"/>
                <a:gd name="connsiteX8" fmla="*/ 6397 w 165383"/>
                <a:gd name="connsiteY8" fmla="*/ 200944 h 21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83" h="217058">
                  <a:moveTo>
                    <a:pt x="6397" y="200944"/>
                  </a:moveTo>
                  <a:cubicBezTo>
                    <a:pt x="54594" y="160177"/>
                    <a:pt x="34115" y="116553"/>
                    <a:pt x="58785" y="75024"/>
                  </a:cubicBezTo>
                  <a:cubicBezTo>
                    <a:pt x="68786" y="58165"/>
                    <a:pt x="83836" y="45306"/>
                    <a:pt x="99742" y="34162"/>
                  </a:cubicBezTo>
                  <a:cubicBezTo>
                    <a:pt x="118507" y="21017"/>
                    <a:pt x="140509" y="8730"/>
                    <a:pt x="161750" y="157"/>
                  </a:cubicBezTo>
                  <a:cubicBezTo>
                    <a:pt x="164131" y="-795"/>
                    <a:pt x="166798" y="2824"/>
                    <a:pt x="164512" y="4348"/>
                  </a:cubicBezTo>
                  <a:cubicBezTo>
                    <a:pt x="142795" y="19207"/>
                    <a:pt x="127365" y="33781"/>
                    <a:pt x="108601" y="47592"/>
                  </a:cubicBezTo>
                  <a:cubicBezTo>
                    <a:pt x="83740" y="65880"/>
                    <a:pt x="68881" y="86549"/>
                    <a:pt x="62976" y="117220"/>
                  </a:cubicBezTo>
                  <a:cubicBezTo>
                    <a:pt x="56213" y="152272"/>
                    <a:pt x="59833" y="200944"/>
                    <a:pt x="20018" y="215232"/>
                  </a:cubicBezTo>
                  <a:cubicBezTo>
                    <a:pt x="5064" y="220661"/>
                    <a:pt x="-8366" y="213422"/>
                    <a:pt x="6397" y="200944"/>
                  </a:cubicBezTo>
                  <a:close/>
                </a:path>
              </a:pathLst>
            </a:custGeom>
            <a:solidFill>
              <a:srgbClr val="FFDF29"/>
            </a:solidFill>
            <a:ln w="9525" cap="flat">
              <a:noFill/>
              <a:prstDash val="solid"/>
              <a:miter/>
            </a:ln>
          </p:spPr>
          <p:txBody>
            <a:bodyPr rtlCol="0" anchor="ctr"/>
            <a:lstStyle/>
            <a:p>
              <a:endParaRPr lang="es-HN"/>
            </a:p>
          </p:txBody>
        </p:sp>
        <p:sp>
          <p:nvSpPr>
            <p:cNvPr id="46" name="Forma libre: forma 45">
              <a:extLst>
                <a:ext uri="{FF2B5EF4-FFF2-40B4-BE49-F238E27FC236}">
                  <a16:creationId xmlns:a16="http://schemas.microsoft.com/office/drawing/2014/main" id="{F58C6DB0-336B-42CD-AF23-D1B67BB8E646}"/>
                </a:ext>
              </a:extLst>
            </p:cNvPr>
            <p:cNvSpPr/>
            <p:nvPr/>
          </p:nvSpPr>
          <p:spPr>
            <a:xfrm>
              <a:off x="3247100" y="6628589"/>
              <a:ext cx="358566" cy="53926"/>
            </a:xfrm>
            <a:custGeom>
              <a:avLst/>
              <a:gdLst>
                <a:gd name="connsiteX0" fmla="*/ 14735 w 358566"/>
                <a:gd name="connsiteY0" fmla="*/ 1563 h 53926"/>
                <a:gd name="connsiteX1" fmla="*/ 173136 w 358566"/>
                <a:gd name="connsiteY1" fmla="*/ 34234 h 53926"/>
                <a:gd name="connsiteX2" fmla="*/ 354778 w 358566"/>
                <a:gd name="connsiteY2" fmla="*/ 16041 h 53926"/>
                <a:gd name="connsiteX3" fmla="*/ 356683 w 358566"/>
                <a:gd name="connsiteY3" fmla="*/ 21661 h 53926"/>
                <a:gd name="connsiteX4" fmla="*/ 186376 w 358566"/>
                <a:gd name="connsiteY4" fmla="*/ 53188 h 53926"/>
                <a:gd name="connsiteX5" fmla="*/ 105413 w 358566"/>
                <a:gd name="connsiteY5" fmla="*/ 39663 h 53926"/>
                <a:gd name="connsiteX6" fmla="*/ 6258 w 358566"/>
                <a:gd name="connsiteY6" fmla="*/ 27280 h 53926"/>
                <a:gd name="connsiteX7" fmla="*/ 14735 w 358566"/>
                <a:gd name="connsiteY7" fmla="*/ 1563 h 5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66" h="53926">
                  <a:moveTo>
                    <a:pt x="14735" y="1563"/>
                  </a:moveTo>
                  <a:cubicBezTo>
                    <a:pt x="71885" y="-7772"/>
                    <a:pt x="117034" y="27471"/>
                    <a:pt x="173136" y="34234"/>
                  </a:cubicBezTo>
                  <a:cubicBezTo>
                    <a:pt x="232953" y="41473"/>
                    <a:pt x="297247" y="33757"/>
                    <a:pt x="354778" y="16041"/>
                  </a:cubicBezTo>
                  <a:cubicBezTo>
                    <a:pt x="358492" y="14898"/>
                    <a:pt x="360112" y="20041"/>
                    <a:pt x="356683" y="21661"/>
                  </a:cubicBezTo>
                  <a:cubicBezTo>
                    <a:pt x="302200" y="46616"/>
                    <a:pt x="246574" y="56903"/>
                    <a:pt x="186376" y="53188"/>
                  </a:cubicBezTo>
                  <a:cubicBezTo>
                    <a:pt x="158848" y="51569"/>
                    <a:pt x="131988" y="46711"/>
                    <a:pt x="105413" y="39663"/>
                  </a:cubicBezTo>
                  <a:cubicBezTo>
                    <a:pt x="72647" y="30995"/>
                    <a:pt x="40453" y="20994"/>
                    <a:pt x="6258" y="27280"/>
                  </a:cubicBezTo>
                  <a:cubicBezTo>
                    <a:pt x="-6410" y="29757"/>
                    <a:pt x="2067" y="3659"/>
                    <a:pt x="14735" y="1563"/>
                  </a:cubicBezTo>
                  <a:close/>
                </a:path>
              </a:pathLst>
            </a:custGeom>
            <a:solidFill>
              <a:srgbClr val="FFDF29"/>
            </a:solidFill>
            <a:ln w="9525" cap="flat">
              <a:noFill/>
              <a:prstDash val="solid"/>
              <a:miter/>
            </a:ln>
          </p:spPr>
          <p:txBody>
            <a:bodyPr rtlCol="0" anchor="ctr"/>
            <a:lstStyle/>
            <a:p>
              <a:endParaRPr lang="es-HN"/>
            </a:p>
          </p:txBody>
        </p:sp>
        <p:sp>
          <p:nvSpPr>
            <p:cNvPr id="47" name="Forma libre: forma 46">
              <a:extLst>
                <a:ext uri="{FF2B5EF4-FFF2-40B4-BE49-F238E27FC236}">
                  <a16:creationId xmlns:a16="http://schemas.microsoft.com/office/drawing/2014/main" id="{E395F45D-D6B5-47C1-8C5B-EE2A445AEE23}"/>
                </a:ext>
              </a:extLst>
            </p:cNvPr>
            <p:cNvSpPr/>
            <p:nvPr/>
          </p:nvSpPr>
          <p:spPr>
            <a:xfrm>
              <a:off x="3519527" y="6039589"/>
              <a:ext cx="57043" cy="246342"/>
            </a:xfrm>
            <a:custGeom>
              <a:avLst/>
              <a:gdLst>
                <a:gd name="connsiteX0" fmla="*/ 20628 w 57043"/>
                <a:gd name="connsiteY0" fmla="*/ 1918 h 246342"/>
                <a:gd name="connsiteX1" fmla="*/ 27486 w 57043"/>
                <a:gd name="connsiteY1" fmla="*/ 4299 h 246342"/>
                <a:gd name="connsiteX2" fmla="*/ 16437 w 57043"/>
                <a:gd name="connsiteY2" fmla="*/ 68307 h 246342"/>
                <a:gd name="connsiteX3" fmla="*/ 38345 w 57043"/>
                <a:gd name="connsiteY3" fmla="*/ 129838 h 246342"/>
                <a:gd name="connsiteX4" fmla="*/ 55966 w 57043"/>
                <a:gd name="connsiteY4" fmla="*/ 171939 h 246342"/>
                <a:gd name="connsiteX5" fmla="*/ 48536 w 57043"/>
                <a:gd name="connsiteY5" fmla="*/ 237566 h 246342"/>
                <a:gd name="connsiteX6" fmla="*/ 26438 w 57043"/>
                <a:gd name="connsiteY6" fmla="*/ 233089 h 246342"/>
                <a:gd name="connsiteX7" fmla="*/ 31868 w 57043"/>
                <a:gd name="connsiteY7" fmla="*/ 159366 h 246342"/>
                <a:gd name="connsiteX8" fmla="*/ 6341 w 57043"/>
                <a:gd name="connsiteY8" fmla="*/ 109169 h 246342"/>
                <a:gd name="connsiteX9" fmla="*/ 20628 w 57043"/>
                <a:gd name="connsiteY9" fmla="*/ 1918 h 24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43" h="246342">
                  <a:moveTo>
                    <a:pt x="20628" y="1918"/>
                  </a:moveTo>
                  <a:cubicBezTo>
                    <a:pt x="22438" y="-1702"/>
                    <a:pt x="28343" y="203"/>
                    <a:pt x="27486" y="4299"/>
                  </a:cubicBezTo>
                  <a:cubicBezTo>
                    <a:pt x="22819" y="25159"/>
                    <a:pt x="16437" y="46780"/>
                    <a:pt x="16437" y="68307"/>
                  </a:cubicBezTo>
                  <a:cubicBezTo>
                    <a:pt x="16342" y="91548"/>
                    <a:pt x="27010" y="110312"/>
                    <a:pt x="38345" y="129838"/>
                  </a:cubicBezTo>
                  <a:cubicBezTo>
                    <a:pt x="46060" y="143078"/>
                    <a:pt x="53299" y="156699"/>
                    <a:pt x="55966" y="171939"/>
                  </a:cubicBezTo>
                  <a:cubicBezTo>
                    <a:pt x="59966" y="194037"/>
                    <a:pt x="51775" y="215849"/>
                    <a:pt x="48536" y="237566"/>
                  </a:cubicBezTo>
                  <a:cubicBezTo>
                    <a:pt x="46346" y="251949"/>
                    <a:pt x="24629" y="247377"/>
                    <a:pt x="26438" y="233089"/>
                  </a:cubicBezTo>
                  <a:cubicBezTo>
                    <a:pt x="29677" y="207372"/>
                    <a:pt x="42155" y="185083"/>
                    <a:pt x="31868" y="159366"/>
                  </a:cubicBezTo>
                  <a:cubicBezTo>
                    <a:pt x="24819" y="141935"/>
                    <a:pt x="13199" y="126695"/>
                    <a:pt x="6341" y="109169"/>
                  </a:cubicBezTo>
                  <a:cubicBezTo>
                    <a:pt x="-8042" y="72688"/>
                    <a:pt x="4340" y="35255"/>
                    <a:pt x="20628" y="1918"/>
                  </a:cubicBezTo>
                  <a:close/>
                </a:path>
              </a:pathLst>
            </a:custGeom>
            <a:solidFill>
              <a:srgbClr val="FFDF29"/>
            </a:solidFill>
            <a:ln w="9525" cap="flat">
              <a:noFill/>
              <a:prstDash val="solid"/>
              <a:miter/>
            </a:ln>
          </p:spPr>
          <p:txBody>
            <a:bodyPr rtlCol="0" anchor="ctr"/>
            <a:lstStyle/>
            <a:p>
              <a:endParaRPr lang="es-HN"/>
            </a:p>
          </p:txBody>
        </p:sp>
        <p:sp>
          <p:nvSpPr>
            <p:cNvPr id="48" name="Forma libre: forma 47">
              <a:extLst>
                <a:ext uri="{FF2B5EF4-FFF2-40B4-BE49-F238E27FC236}">
                  <a16:creationId xmlns:a16="http://schemas.microsoft.com/office/drawing/2014/main" id="{7FA9801C-3EB7-4049-A7FC-47BE6F5B7B9C}"/>
                </a:ext>
              </a:extLst>
            </p:cNvPr>
            <p:cNvSpPr/>
            <p:nvPr/>
          </p:nvSpPr>
          <p:spPr>
            <a:xfrm>
              <a:off x="3085198" y="6073685"/>
              <a:ext cx="389062" cy="453525"/>
            </a:xfrm>
            <a:custGeom>
              <a:avLst/>
              <a:gdLst>
                <a:gd name="connsiteX0" fmla="*/ 10235 w 389062"/>
                <a:gd name="connsiteY0" fmla="*/ 430642 h 453525"/>
                <a:gd name="connsiteX1" fmla="*/ 136346 w 389062"/>
                <a:gd name="connsiteY1" fmla="*/ 350346 h 453525"/>
                <a:gd name="connsiteX2" fmla="*/ 155206 w 389062"/>
                <a:gd name="connsiteY2" fmla="*/ 270241 h 453525"/>
                <a:gd name="connsiteX3" fmla="*/ 153396 w 389062"/>
                <a:gd name="connsiteY3" fmla="*/ 187469 h 453525"/>
                <a:gd name="connsiteX4" fmla="*/ 241121 w 389062"/>
                <a:gd name="connsiteY4" fmla="*/ 84313 h 453525"/>
                <a:gd name="connsiteX5" fmla="*/ 311511 w 389062"/>
                <a:gd name="connsiteY5" fmla="*/ 53261 h 453525"/>
                <a:gd name="connsiteX6" fmla="*/ 384758 w 389062"/>
                <a:gd name="connsiteY6" fmla="*/ 779 h 453525"/>
                <a:gd name="connsiteX7" fmla="*/ 388854 w 389062"/>
                <a:gd name="connsiteY7" fmla="*/ 3541 h 453525"/>
                <a:gd name="connsiteX8" fmla="*/ 263219 w 389062"/>
                <a:gd name="connsiteY8" fmla="*/ 89552 h 453525"/>
                <a:gd name="connsiteX9" fmla="*/ 188162 w 389062"/>
                <a:gd name="connsiteY9" fmla="*/ 140510 h 453525"/>
                <a:gd name="connsiteX10" fmla="*/ 167684 w 389062"/>
                <a:gd name="connsiteY10" fmla="*/ 240904 h 453525"/>
                <a:gd name="connsiteX11" fmla="*/ 135489 w 389062"/>
                <a:gd name="connsiteY11" fmla="*/ 384731 h 453525"/>
                <a:gd name="connsiteX12" fmla="*/ 11759 w 389062"/>
                <a:gd name="connsiteY12" fmla="*/ 453502 h 453525"/>
                <a:gd name="connsiteX13" fmla="*/ 10235 w 389062"/>
                <a:gd name="connsiteY13" fmla="*/ 430642 h 4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062" h="453525">
                  <a:moveTo>
                    <a:pt x="10235" y="430642"/>
                  </a:moveTo>
                  <a:cubicBezTo>
                    <a:pt x="62147" y="426451"/>
                    <a:pt x="110343" y="395590"/>
                    <a:pt x="136346" y="350346"/>
                  </a:cubicBezTo>
                  <a:cubicBezTo>
                    <a:pt x="150443" y="325676"/>
                    <a:pt x="156158" y="298435"/>
                    <a:pt x="155206" y="270241"/>
                  </a:cubicBezTo>
                  <a:cubicBezTo>
                    <a:pt x="154253" y="242714"/>
                    <a:pt x="149777" y="214996"/>
                    <a:pt x="153396" y="187469"/>
                  </a:cubicBezTo>
                  <a:cubicBezTo>
                    <a:pt x="159968" y="137177"/>
                    <a:pt x="198164" y="105649"/>
                    <a:pt x="241121" y="84313"/>
                  </a:cubicBezTo>
                  <a:cubicBezTo>
                    <a:pt x="264077" y="72883"/>
                    <a:pt x="288365" y="64310"/>
                    <a:pt x="311511" y="53261"/>
                  </a:cubicBezTo>
                  <a:cubicBezTo>
                    <a:pt x="339705" y="39926"/>
                    <a:pt x="362660" y="22591"/>
                    <a:pt x="384758" y="779"/>
                  </a:cubicBezTo>
                  <a:cubicBezTo>
                    <a:pt x="386759" y="-1222"/>
                    <a:pt x="389902" y="969"/>
                    <a:pt x="388854" y="3541"/>
                  </a:cubicBezTo>
                  <a:cubicBezTo>
                    <a:pt x="368756" y="52499"/>
                    <a:pt x="307511" y="69835"/>
                    <a:pt x="263219" y="89552"/>
                  </a:cubicBezTo>
                  <a:cubicBezTo>
                    <a:pt x="235692" y="101744"/>
                    <a:pt x="207498" y="116793"/>
                    <a:pt x="188162" y="140510"/>
                  </a:cubicBezTo>
                  <a:cubicBezTo>
                    <a:pt x="164636" y="169466"/>
                    <a:pt x="165207" y="205566"/>
                    <a:pt x="167684" y="240904"/>
                  </a:cubicBezTo>
                  <a:cubicBezTo>
                    <a:pt x="171398" y="293863"/>
                    <a:pt x="167969" y="340631"/>
                    <a:pt x="135489" y="384731"/>
                  </a:cubicBezTo>
                  <a:cubicBezTo>
                    <a:pt x="106247" y="424355"/>
                    <a:pt x="60908" y="450073"/>
                    <a:pt x="11759" y="453502"/>
                  </a:cubicBezTo>
                  <a:cubicBezTo>
                    <a:pt x="-2814" y="454359"/>
                    <a:pt x="-4433" y="431785"/>
                    <a:pt x="10235" y="430642"/>
                  </a:cubicBezTo>
                  <a:close/>
                </a:path>
              </a:pathLst>
            </a:custGeom>
            <a:solidFill>
              <a:srgbClr val="FFDF29"/>
            </a:solidFill>
            <a:ln w="9525" cap="flat">
              <a:noFill/>
              <a:prstDash val="solid"/>
              <a:miter/>
            </a:ln>
          </p:spPr>
          <p:txBody>
            <a:bodyPr rtlCol="0" anchor="ctr"/>
            <a:lstStyle/>
            <a:p>
              <a:endParaRPr lang="es-HN"/>
            </a:p>
          </p:txBody>
        </p:sp>
        <p:sp>
          <p:nvSpPr>
            <p:cNvPr id="49" name="Forma libre: forma 48">
              <a:extLst>
                <a:ext uri="{FF2B5EF4-FFF2-40B4-BE49-F238E27FC236}">
                  <a16:creationId xmlns:a16="http://schemas.microsoft.com/office/drawing/2014/main" id="{7CF68313-6236-4F0F-B9D0-ABD3215CCBE2}"/>
                </a:ext>
              </a:extLst>
            </p:cNvPr>
            <p:cNvSpPr/>
            <p:nvPr/>
          </p:nvSpPr>
          <p:spPr>
            <a:xfrm>
              <a:off x="3167028" y="6271548"/>
              <a:ext cx="49020" cy="196824"/>
            </a:xfrm>
            <a:custGeom>
              <a:avLst/>
              <a:gdLst>
                <a:gd name="connsiteX0" fmla="*/ 9653 w 49020"/>
                <a:gd name="connsiteY0" fmla="*/ 2941 h 196824"/>
                <a:gd name="connsiteX1" fmla="*/ 17273 w 49020"/>
                <a:gd name="connsiteY1" fmla="*/ 3417 h 196824"/>
                <a:gd name="connsiteX2" fmla="*/ 26703 w 49020"/>
                <a:gd name="connsiteY2" fmla="*/ 98096 h 196824"/>
                <a:gd name="connsiteX3" fmla="*/ 45562 w 49020"/>
                <a:gd name="connsiteY3" fmla="*/ 185821 h 196824"/>
                <a:gd name="connsiteX4" fmla="*/ 32418 w 49020"/>
                <a:gd name="connsiteY4" fmla="*/ 190774 h 196824"/>
                <a:gd name="connsiteX5" fmla="*/ 13082 w 49020"/>
                <a:gd name="connsiteY5" fmla="*/ 117717 h 196824"/>
                <a:gd name="connsiteX6" fmla="*/ 1843 w 49020"/>
                <a:gd name="connsiteY6" fmla="*/ 83332 h 196824"/>
                <a:gd name="connsiteX7" fmla="*/ 9653 w 49020"/>
                <a:gd name="connsiteY7" fmla="*/ 2941 h 1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20" h="196824">
                  <a:moveTo>
                    <a:pt x="9653" y="2941"/>
                  </a:moveTo>
                  <a:cubicBezTo>
                    <a:pt x="10891" y="-869"/>
                    <a:pt x="17273" y="-1250"/>
                    <a:pt x="17273" y="3417"/>
                  </a:cubicBezTo>
                  <a:cubicBezTo>
                    <a:pt x="17273" y="34564"/>
                    <a:pt x="15368" y="68568"/>
                    <a:pt x="26703" y="98096"/>
                  </a:cubicBezTo>
                  <a:cubicBezTo>
                    <a:pt x="36609" y="123813"/>
                    <a:pt x="57183" y="156198"/>
                    <a:pt x="45562" y="185821"/>
                  </a:cubicBezTo>
                  <a:cubicBezTo>
                    <a:pt x="41371" y="196584"/>
                    <a:pt x="30513" y="201632"/>
                    <a:pt x="32418" y="190774"/>
                  </a:cubicBezTo>
                  <a:cubicBezTo>
                    <a:pt x="36037" y="171248"/>
                    <a:pt x="21178" y="133814"/>
                    <a:pt x="13082" y="117717"/>
                  </a:cubicBezTo>
                  <a:cubicBezTo>
                    <a:pt x="7653" y="106859"/>
                    <a:pt x="3843" y="95333"/>
                    <a:pt x="1843" y="83332"/>
                  </a:cubicBezTo>
                  <a:cubicBezTo>
                    <a:pt x="-2634" y="55900"/>
                    <a:pt x="1462" y="29230"/>
                    <a:pt x="9653" y="2941"/>
                  </a:cubicBezTo>
                  <a:close/>
                </a:path>
              </a:pathLst>
            </a:custGeom>
            <a:solidFill>
              <a:srgbClr val="FFDF29"/>
            </a:solidFill>
            <a:ln w="9525" cap="flat">
              <a:noFill/>
              <a:prstDash val="solid"/>
              <a:miter/>
            </a:ln>
          </p:spPr>
          <p:txBody>
            <a:bodyPr rtlCol="0" anchor="ctr"/>
            <a:lstStyle/>
            <a:p>
              <a:endParaRPr lang="es-HN"/>
            </a:p>
          </p:txBody>
        </p:sp>
        <p:sp>
          <p:nvSpPr>
            <p:cNvPr id="50" name="Forma libre: forma 49">
              <a:extLst>
                <a:ext uri="{FF2B5EF4-FFF2-40B4-BE49-F238E27FC236}">
                  <a16:creationId xmlns:a16="http://schemas.microsoft.com/office/drawing/2014/main" id="{71CE820D-DAC9-4B59-9C18-BF7158C60AA3}"/>
                </a:ext>
              </a:extLst>
            </p:cNvPr>
            <p:cNvSpPr/>
            <p:nvPr/>
          </p:nvSpPr>
          <p:spPr>
            <a:xfrm>
              <a:off x="3241131" y="6236539"/>
              <a:ext cx="213446" cy="71616"/>
            </a:xfrm>
            <a:custGeom>
              <a:avLst/>
              <a:gdLst>
                <a:gd name="connsiteX0" fmla="*/ 2321 w 213446"/>
                <a:gd name="connsiteY0" fmla="*/ 56999 h 71616"/>
                <a:gd name="connsiteX1" fmla="*/ 92904 w 213446"/>
                <a:gd name="connsiteY1" fmla="*/ 38902 h 71616"/>
                <a:gd name="connsiteX2" fmla="*/ 205965 w 213446"/>
                <a:gd name="connsiteY2" fmla="*/ 897 h 71616"/>
                <a:gd name="connsiteX3" fmla="*/ 212157 w 213446"/>
                <a:gd name="connsiteY3" fmla="*/ 8041 h 71616"/>
                <a:gd name="connsiteX4" fmla="*/ 127479 w 213446"/>
                <a:gd name="connsiteY4" fmla="*/ 52427 h 71616"/>
                <a:gd name="connsiteX5" fmla="*/ 70806 w 213446"/>
                <a:gd name="connsiteY5" fmla="*/ 59476 h 71616"/>
                <a:gd name="connsiteX6" fmla="*/ 13846 w 213446"/>
                <a:gd name="connsiteY6" fmla="*/ 70239 h 71616"/>
                <a:gd name="connsiteX7" fmla="*/ 2321 w 213446"/>
                <a:gd name="connsiteY7" fmla="*/ 56999 h 7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446" h="71616">
                  <a:moveTo>
                    <a:pt x="2321" y="56999"/>
                  </a:moveTo>
                  <a:cubicBezTo>
                    <a:pt x="22990" y="34425"/>
                    <a:pt x="65472" y="41664"/>
                    <a:pt x="92904" y="38902"/>
                  </a:cubicBezTo>
                  <a:cubicBezTo>
                    <a:pt x="131956" y="34997"/>
                    <a:pt x="174247" y="25567"/>
                    <a:pt x="205965" y="897"/>
                  </a:cubicBezTo>
                  <a:cubicBezTo>
                    <a:pt x="210252" y="-2437"/>
                    <a:pt x="216062" y="4326"/>
                    <a:pt x="212157" y="8041"/>
                  </a:cubicBezTo>
                  <a:cubicBezTo>
                    <a:pt x="187677" y="31663"/>
                    <a:pt x="160817" y="45379"/>
                    <a:pt x="127479" y="52427"/>
                  </a:cubicBezTo>
                  <a:cubicBezTo>
                    <a:pt x="108810" y="56333"/>
                    <a:pt x="89856" y="58142"/>
                    <a:pt x="70806" y="59476"/>
                  </a:cubicBezTo>
                  <a:cubicBezTo>
                    <a:pt x="50994" y="60809"/>
                    <a:pt x="31372" y="59476"/>
                    <a:pt x="13846" y="70239"/>
                  </a:cubicBezTo>
                  <a:cubicBezTo>
                    <a:pt x="5464" y="75478"/>
                    <a:pt x="-4632" y="64619"/>
                    <a:pt x="2321" y="56999"/>
                  </a:cubicBezTo>
                  <a:close/>
                </a:path>
              </a:pathLst>
            </a:custGeom>
            <a:solidFill>
              <a:srgbClr val="FFDF29"/>
            </a:solidFill>
            <a:ln w="9525" cap="flat">
              <a:noFill/>
              <a:prstDash val="solid"/>
              <a:miter/>
            </a:ln>
          </p:spPr>
          <p:txBody>
            <a:bodyPr rtlCol="0" anchor="ctr"/>
            <a:lstStyle/>
            <a:p>
              <a:endParaRPr lang="es-HN"/>
            </a:p>
          </p:txBody>
        </p:sp>
        <p:sp>
          <p:nvSpPr>
            <p:cNvPr id="51" name="Forma libre: forma 50">
              <a:extLst>
                <a:ext uri="{FF2B5EF4-FFF2-40B4-BE49-F238E27FC236}">
                  <a16:creationId xmlns:a16="http://schemas.microsoft.com/office/drawing/2014/main" id="{DAF1E918-E8D0-4DC1-9B24-D4DB33BF2CA3}"/>
                </a:ext>
              </a:extLst>
            </p:cNvPr>
            <p:cNvSpPr/>
            <p:nvPr/>
          </p:nvSpPr>
          <p:spPr>
            <a:xfrm>
              <a:off x="3656545" y="5908255"/>
              <a:ext cx="142841" cy="151788"/>
            </a:xfrm>
            <a:custGeom>
              <a:avLst/>
              <a:gdLst>
                <a:gd name="connsiteX0" fmla="*/ 1053 w 142841"/>
                <a:gd name="connsiteY0" fmla="*/ 138395 h 151788"/>
                <a:gd name="connsiteX1" fmla="*/ 56298 w 142841"/>
                <a:gd name="connsiteY1" fmla="*/ 70196 h 151788"/>
                <a:gd name="connsiteX2" fmla="*/ 104019 w 142841"/>
                <a:gd name="connsiteY2" fmla="*/ 43907 h 151788"/>
                <a:gd name="connsiteX3" fmla="*/ 137928 w 142841"/>
                <a:gd name="connsiteY3" fmla="*/ 1426 h 151788"/>
                <a:gd name="connsiteX4" fmla="*/ 142595 w 142841"/>
                <a:gd name="connsiteY4" fmla="*/ 3521 h 151788"/>
                <a:gd name="connsiteX5" fmla="*/ 85921 w 142841"/>
                <a:gd name="connsiteY5" fmla="*/ 73340 h 151788"/>
                <a:gd name="connsiteX6" fmla="*/ 43916 w 142841"/>
                <a:gd name="connsiteY6" fmla="*/ 99438 h 151788"/>
                <a:gd name="connsiteX7" fmla="*/ 13531 w 142841"/>
                <a:gd name="connsiteY7" fmla="*/ 147063 h 151788"/>
                <a:gd name="connsiteX8" fmla="*/ 1053 w 142841"/>
                <a:gd name="connsiteY8" fmla="*/ 138395 h 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1" h="151788">
                  <a:moveTo>
                    <a:pt x="1053" y="138395"/>
                  </a:moveTo>
                  <a:cubicBezTo>
                    <a:pt x="13817" y="110297"/>
                    <a:pt x="27723" y="84770"/>
                    <a:pt x="56298" y="70196"/>
                  </a:cubicBezTo>
                  <a:cubicBezTo>
                    <a:pt x="72586" y="61910"/>
                    <a:pt x="90207" y="56671"/>
                    <a:pt x="104019" y="43907"/>
                  </a:cubicBezTo>
                  <a:cubicBezTo>
                    <a:pt x="117163" y="31811"/>
                    <a:pt x="127450" y="15809"/>
                    <a:pt x="137928" y="1426"/>
                  </a:cubicBezTo>
                  <a:cubicBezTo>
                    <a:pt x="140118" y="-1527"/>
                    <a:pt x="143833" y="569"/>
                    <a:pt x="142595" y="3521"/>
                  </a:cubicBezTo>
                  <a:cubicBezTo>
                    <a:pt x="130498" y="33811"/>
                    <a:pt x="115449" y="58290"/>
                    <a:pt x="85921" y="73340"/>
                  </a:cubicBezTo>
                  <a:cubicBezTo>
                    <a:pt x="70967" y="80960"/>
                    <a:pt x="55632" y="86865"/>
                    <a:pt x="43916" y="99438"/>
                  </a:cubicBezTo>
                  <a:cubicBezTo>
                    <a:pt x="31533" y="112773"/>
                    <a:pt x="20865" y="130680"/>
                    <a:pt x="13531" y="147063"/>
                  </a:cubicBezTo>
                  <a:cubicBezTo>
                    <a:pt x="8959" y="157541"/>
                    <a:pt x="-3709" y="148778"/>
                    <a:pt x="1053" y="138395"/>
                  </a:cubicBezTo>
                  <a:close/>
                </a:path>
              </a:pathLst>
            </a:custGeom>
            <a:solidFill>
              <a:srgbClr val="FFDF29"/>
            </a:solidFill>
            <a:ln w="9525" cap="flat">
              <a:noFill/>
              <a:prstDash val="solid"/>
              <a:miter/>
            </a:ln>
          </p:spPr>
          <p:txBody>
            <a:bodyPr rtlCol="0" anchor="ctr"/>
            <a:lstStyle/>
            <a:p>
              <a:endParaRPr lang="es-HN"/>
            </a:p>
          </p:txBody>
        </p:sp>
        <p:sp>
          <p:nvSpPr>
            <p:cNvPr id="52" name="Forma libre: forma 51">
              <a:extLst>
                <a:ext uri="{FF2B5EF4-FFF2-40B4-BE49-F238E27FC236}">
                  <a16:creationId xmlns:a16="http://schemas.microsoft.com/office/drawing/2014/main" id="{7D643644-DF86-4580-927C-DBD8338A63E9}"/>
                </a:ext>
              </a:extLst>
            </p:cNvPr>
            <p:cNvSpPr/>
            <p:nvPr/>
          </p:nvSpPr>
          <p:spPr>
            <a:xfrm>
              <a:off x="3460797" y="5565692"/>
              <a:ext cx="190018" cy="204854"/>
            </a:xfrm>
            <a:custGeom>
              <a:avLst/>
              <a:gdLst>
                <a:gd name="connsiteX0" fmla="*/ 5825 w 190018"/>
                <a:gd name="connsiteY0" fmla="*/ 180349 h 204854"/>
                <a:gd name="connsiteX1" fmla="*/ 43925 w 190018"/>
                <a:gd name="connsiteY1" fmla="*/ 117580 h 204854"/>
                <a:gd name="connsiteX2" fmla="*/ 94694 w 190018"/>
                <a:gd name="connsiteY2" fmla="*/ 83671 h 204854"/>
                <a:gd name="connsiteX3" fmla="*/ 148605 w 190018"/>
                <a:gd name="connsiteY3" fmla="*/ 47380 h 204854"/>
                <a:gd name="connsiteX4" fmla="*/ 186991 w 190018"/>
                <a:gd name="connsiteY4" fmla="*/ 327 h 204854"/>
                <a:gd name="connsiteX5" fmla="*/ 189467 w 190018"/>
                <a:gd name="connsiteY5" fmla="*/ 3184 h 204854"/>
                <a:gd name="connsiteX6" fmla="*/ 173084 w 190018"/>
                <a:gd name="connsiteY6" fmla="*/ 38998 h 204854"/>
                <a:gd name="connsiteX7" fmla="*/ 156130 w 190018"/>
                <a:gd name="connsiteY7" fmla="*/ 62144 h 204854"/>
                <a:gd name="connsiteX8" fmla="*/ 103838 w 190018"/>
                <a:gd name="connsiteY8" fmla="*/ 97577 h 204854"/>
                <a:gd name="connsiteX9" fmla="*/ 46211 w 190018"/>
                <a:gd name="connsiteY9" fmla="*/ 147202 h 204854"/>
                <a:gd name="connsiteX10" fmla="*/ 14303 w 190018"/>
                <a:gd name="connsiteY10" fmla="*/ 203781 h 204854"/>
                <a:gd name="connsiteX11" fmla="*/ 5825 w 190018"/>
                <a:gd name="connsiteY11" fmla="*/ 180349 h 20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18" h="204854">
                  <a:moveTo>
                    <a:pt x="5825" y="180349"/>
                  </a:moveTo>
                  <a:cubicBezTo>
                    <a:pt x="28304" y="169396"/>
                    <a:pt x="28495" y="135391"/>
                    <a:pt x="43925" y="117580"/>
                  </a:cubicBezTo>
                  <a:cubicBezTo>
                    <a:pt x="57451" y="102054"/>
                    <a:pt x="76787" y="93196"/>
                    <a:pt x="94694" y="83671"/>
                  </a:cubicBezTo>
                  <a:cubicBezTo>
                    <a:pt x="113648" y="73574"/>
                    <a:pt x="133460" y="63001"/>
                    <a:pt x="148605" y="47380"/>
                  </a:cubicBezTo>
                  <a:cubicBezTo>
                    <a:pt x="163369" y="32140"/>
                    <a:pt x="169370" y="12614"/>
                    <a:pt x="186991" y="327"/>
                  </a:cubicBezTo>
                  <a:cubicBezTo>
                    <a:pt x="188801" y="-911"/>
                    <a:pt x="191087" y="1660"/>
                    <a:pt x="189467" y="3184"/>
                  </a:cubicBezTo>
                  <a:cubicBezTo>
                    <a:pt x="179657" y="12900"/>
                    <a:pt x="178799" y="27187"/>
                    <a:pt x="173084" y="38998"/>
                  </a:cubicBezTo>
                  <a:cubicBezTo>
                    <a:pt x="168893" y="47571"/>
                    <a:pt x="162797" y="55381"/>
                    <a:pt x="156130" y="62144"/>
                  </a:cubicBezTo>
                  <a:cubicBezTo>
                    <a:pt x="141366" y="77289"/>
                    <a:pt x="122316" y="87576"/>
                    <a:pt x="103838" y="97577"/>
                  </a:cubicBezTo>
                  <a:cubicBezTo>
                    <a:pt x="80216" y="110341"/>
                    <a:pt x="57451" y="121104"/>
                    <a:pt x="46211" y="147202"/>
                  </a:cubicBezTo>
                  <a:cubicBezTo>
                    <a:pt x="37829" y="166633"/>
                    <a:pt x="34115" y="192922"/>
                    <a:pt x="14303" y="203781"/>
                  </a:cubicBezTo>
                  <a:cubicBezTo>
                    <a:pt x="2587" y="210163"/>
                    <a:pt x="-6367" y="186255"/>
                    <a:pt x="5825" y="180349"/>
                  </a:cubicBezTo>
                  <a:close/>
                </a:path>
              </a:pathLst>
            </a:custGeom>
            <a:solidFill>
              <a:srgbClr val="FFDF29"/>
            </a:solidFill>
            <a:ln w="9525" cap="flat">
              <a:noFill/>
              <a:prstDash val="solid"/>
              <a:miter/>
            </a:ln>
          </p:spPr>
          <p:txBody>
            <a:bodyPr rtlCol="0" anchor="ctr"/>
            <a:lstStyle/>
            <a:p>
              <a:endParaRPr lang="es-HN"/>
            </a:p>
          </p:txBody>
        </p:sp>
        <p:sp>
          <p:nvSpPr>
            <p:cNvPr id="53" name="Forma libre: forma 52">
              <a:extLst>
                <a:ext uri="{FF2B5EF4-FFF2-40B4-BE49-F238E27FC236}">
                  <a16:creationId xmlns:a16="http://schemas.microsoft.com/office/drawing/2014/main" id="{264ADFD1-CE46-40C2-BFC4-E88FE751D7F9}"/>
                </a:ext>
              </a:extLst>
            </p:cNvPr>
            <p:cNvSpPr/>
            <p:nvPr/>
          </p:nvSpPr>
          <p:spPr>
            <a:xfrm>
              <a:off x="3432843" y="5354056"/>
              <a:ext cx="59229" cy="210029"/>
            </a:xfrm>
            <a:custGeom>
              <a:avLst/>
              <a:gdLst>
                <a:gd name="connsiteX0" fmla="*/ 23588 w 59229"/>
                <a:gd name="connsiteY0" fmla="*/ 2889 h 210029"/>
                <a:gd name="connsiteX1" fmla="*/ 30922 w 59229"/>
                <a:gd name="connsiteY1" fmla="*/ 4413 h 210029"/>
                <a:gd name="connsiteX2" fmla="*/ 17873 w 59229"/>
                <a:gd name="connsiteY2" fmla="*/ 66326 h 210029"/>
                <a:gd name="connsiteX3" fmla="*/ 20445 w 59229"/>
                <a:gd name="connsiteY3" fmla="*/ 122999 h 210029"/>
                <a:gd name="connsiteX4" fmla="*/ 59211 w 59229"/>
                <a:gd name="connsiteY4" fmla="*/ 191580 h 210029"/>
                <a:gd name="connsiteX5" fmla="*/ 41400 w 59229"/>
                <a:gd name="connsiteY5" fmla="*/ 203390 h 210029"/>
                <a:gd name="connsiteX6" fmla="*/ 14158 w 59229"/>
                <a:gd name="connsiteY6" fmla="*/ 149860 h 210029"/>
                <a:gd name="connsiteX7" fmla="*/ 442 w 59229"/>
                <a:gd name="connsiteY7" fmla="*/ 111665 h 210029"/>
                <a:gd name="connsiteX8" fmla="*/ 23588 w 59229"/>
                <a:gd name="connsiteY8" fmla="*/ 2889 h 21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29" h="210029">
                  <a:moveTo>
                    <a:pt x="23588" y="2889"/>
                  </a:moveTo>
                  <a:cubicBezTo>
                    <a:pt x="25017" y="-1778"/>
                    <a:pt x="31494" y="-445"/>
                    <a:pt x="30922" y="4413"/>
                  </a:cubicBezTo>
                  <a:cubicBezTo>
                    <a:pt x="28731" y="25463"/>
                    <a:pt x="21778" y="45466"/>
                    <a:pt x="17873" y="66326"/>
                  </a:cubicBezTo>
                  <a:cubicBezTo>
                    <a:pt x="14349" y="85376"/>
                    <a:pt x="13872" y="103949"/>
                    <a:pt x="20445" y="122999"/>
                  </a:cubicBezTo>
                  <a:cubicBezTo>
                    <a:pt x="29874" y="150527"/>
                    <a:pt x="60069" y="160528"/>
                    <a:pt x="59211" y="191580"/>
                  </a:cubicBezTo>
                  <a:cubicBezTo>
                    <a:pt x="58735" y="206057"/>
                    <a:pt x="39971" y="217964"/>
                    <a:pt x="41400" y="203390"/>
                  </a:cubicBezTo>
                  <a:cubicBezTo>
                    <a:pt x="43400" y="183959"/>
                    <a:pt x="23302" y="165195"/>
                    <a:pt x="14158" y="149860"/>
                  </a:cubicBezTo>
                  <a:cubicBezTo>
                    <a:pt x="7205" y="138239"/>
                    <a:pt x="1680" y="125285"/>
                    <a:pt x="442" y="111665"/>
                  </a:cubicBezTo>
                  <a:cubicBezTo>
                    <a:pt x="-2892" y="75851"/>
                    <a:pt x="13396" y="36417"/>
                    <a:pt x="23588" y="2889"/>
                  </a:cubicBezTo>
                  <a:close/>
                </a:path>
              </a:pathLst>
            </a:custGeom>
            <a:solidFill>
              <a:srgbClr val="FFDF29"/>
            </a:solidFill>
            <a:ln w="9525" cap="flat">
              <a:noFill/>
              <a:prstDash val="solid"/>
              <a:miter/>
            </a:ln>
          </p:spPr>
          <p:txBody>
            <a:bodyPr rtlCol="0" anchor="ctr"/>
            <a:lstStyle/>
            <a:p>
              <a:endParaRPr lang="es-HN"/>
            </a:p>
          </p:txBody>
        </p:sp>
        <p:sp>
          <p:nvSpPr>
            <p:cNvPr id="54" name="Forma libre: forma 53">
              <a:extLst>
                <a:ext uri="{FF2B5EF4-FFF2-40B4-BE49-F238E27FC236}">
                  <a16:creationId xmlns:a16="http://schemas.microsoft.com/office/drawing/2014/main" id="{47D69F09-635E-4418-BF8A-10EB01B936E5}"/>
                </a:ext>
              </a:extLst>
            </p:cNvPr>
            <p:cNvSpPr/>
            <p:nvPr/>
          </p:nvSpPr>
          <p:spPr>
            <a:xfrm>
              <a:off x="3320822" y="5419421"/>
              <a:ext cx="48736" cy="318769"/>
            </a:xfrm>
            <a:custGeom>
              <a:avLst/>
              <a:gdLst>
                <a:gd name="connsiteX0" fmla="*/ 42263 w 48736"/>
                <a:gd name="connsiteY0" fmla="*/ 2389 h 318769"/>
                <a:gd name="connsiteX1" fmla="*/ 48645 w 48736"/>
                <a:gd name="connsiteY1" fmla="*/ 4866 h 318769"/>
                <a:gd name="connsiteX2" fmla="*/ 17498 w 48736"/>
                <a:gd name="connsiteY2" fmla="*/ 174125 h 318769"/>
                <a:gd name="connsiteX3" fmla="*/ 22927 w 48736"/>
                <a:gd name="connsiteY3" fmla="*/ 315381 h 318769"/>
                <a:gd name="connsiteX4" fmla="*/ 8449 w 48736"/>
                <a:gd name="connsiteY4" fmla="*/ 302522 h 318769"/>
                <a:gd name="connsiteX5" fmla="*/ 9307 w 48736"/>
                <a:gd name="connsiteY5" fmla="*/ 213178 h 318769"/>
                <a:gd name="connsiteX6" fmla="*/ 448 w 48736"/>
                <a:gd name="connsiteY6" fmla="*/ 145931 h 318769"/>
                <a:gd name="connsiteX7" fmla="*/ 42263 w 48736"/>
                <a:gd name="connsiteY7" fmla="*/ 2389 h 31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6" h="318769">
                  <a:moveTo>
                    <a:pt x="42263" y="2389"/>
                  </a:moveTo>
                  <a:cubicBezTo>
                    <a:pt x="44073" y="-2087"/>
                    <a:pt x="49502" y="294"/>
                    <a:pt x="48645" y="4866"/>
                  </a:cubicBezTo>
                  <a:cubicBezTo>
                    <a:pt x="37596" y="59635"/>
                    <a:pt x="10735" y="117356"/>
                    <a:pt x="17498" y="174125"/>
                  </a:cubicBezTo>
                  <a:cubicBezTo>
                    <a:pt x="23213" y="221941"/>
                    <a:pt x="59218" y="270804"/>
                    <a:pt x="22927" y="315381"/>
                  </a:cubicBezTo>
                  <a:cubicBezTo>
                    <a:pt x="15117" y="325001"/>
                    <a:pt x="544" y="312047"/>
                    <a:pt x="8449" y="302522"/>
                  </a:cubicBezTo>
                  <a:cubicBezTo>
                    <a:pt x="30452" y="276138"/>
                    <a:pt x="18260" y="242229"/>
                    <a:pt x="9307" y="213178"/>
                  </a:cubicBezTo>
                  <a:cubicBezTo>
                    <a:pt x="2449" y="190889"/>
                    <a:pt x="-1361" y="169363"/>
                    <a:pt x="448" y="145931"/>
                  </a:cubicBezTo>
                  <a:cubicBezTo>
                    <a:pt x="4354" y="97163"/>
                    <a:pt x="23689" y="47347"/>
                    <a:pt x="42263" y="2389"/>
                  </a:cubicBezTo>
                  <a:close/>
                </a:path>
              </a:pathLst>
            </a:custGeom>
            <a:solidFill>
              <a:srgbClr val="FFDF29"/>
            </a:solidFill>
            <a:ln w="9525" cap="flat">
              <a:noFill/>
              <a:prstDash val="solid"/>
              <a:miter/>
            </a:ln>
          </p:spPr>
          <p:txBody>
            <a:bodyPr rtlCol="0" anchor="ctr"/>
            <a:lstStyle/>
            <a:p>
              <a:endParaRPr lang="es-HN"/>
            </a:p>
          </p:txBody>
        </p:sp>
        <p:sp>
          <p:nvSpPr>
            <p:cNvPr id="55" name="Forma libre: forma 54">
              <a:extLst>
                <a:ext uri="{FF2B5EF4-FFF2-40B4-BE49-F238E27FC236}">
                  <a16:creationId xmlns:a16="http://schemas.microsoft.com/office/drawing/2014/main" id="{09D59073-A9A3-4686-A8E6-6B1C2FF882F9}"/>
                </a:ext>
              </a:extLst>
            </p:cNvPr>
            <p:cNvSpPr/>
            <p:nvPr/>
          </p:nvSpPr>
          <p:spPr>
            <a:xfrm>
              <a:off x="3242547" y="5264566"/>
              <a:ext cx="28831" cy="157531"/>
            </a:xfrm>
            <a:custGeom>
              <a:avLst/>
              <a:gdLst>
                <a:gd name="connsiteX0" fmla="*/ 23479 w 28831"/>
                <a:gd name="connsiteY0" fmla="*/ 1797 h 157531"/>
                <a:gd name="connsiteX1" fmla="*/ 28622 w 28831"/>
                <a:gd name="connsiteY1" fmla="*/ 4083 h 157531"/>
                <a:gd name="connsiteX2" fmla="*/ 19954 w 28831"/>
                <a:gd name="connsiteY2" fmla="*/ 143529 h 157531"/>
                <a:gd name="connsiteX3" fmla="*/ 7858 w 28831"/>
                <a:gd name="connsiteY3" fmla="*/ 151530 h 157531"/>
                <a:gd name="connsiteX4" fmla="*/ 23479 w 28831"/>
                <a:gd name="connsiteY4" fmla="*/ 1797 h 15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157531">
                  <a:moveTo>
                    <a:pt x="23479" y="1797"/>
                  </a:moveTo>
                  <a:cubicBezTo>
                    <a:pt x="25288" y="-1537"/>
                    <a:pt x="29860" y="82"/>
                    <a:pt x="28622" y="4083"/>
                  </a:cubicBezTo>
                  <a:cubicBezTo>
                    <a:pt x="14620" y="50374"/>
                    <a:pt x="6905" y="96761"/>
                    <a:pt x="19954" y="143529"/>
                  </a:cubicBezTo>
                  <a:cubicBezTo>
                    <a:pt x="23383" y="155625"/>
                    <a:pt x="11191" y="163626"/>
                    <a:pt x="7858" y="151530"/>
                  </a:cubicBezTo>
                  <a:cubicBezTo>
                    <a:pt x="-5954" y="100761"/>
                    <a:pt x="-2048" y="47707"/>
                    <a:pt x="23479" y="1797"/>
                  </a:cubicBezTo>
                  <a:close/>
                </a:path>
              </a:pathLst>
            </a:custGeom>
            <a:solidFill>
              <a:srgbClr val="FFDF29"/>
            </a:solidFill>
            <a:ln w="9525" cap="flat">
              <a:noFill/>
              <a:prstDash val="solid"/>
              <a:miter/>
            </a:ln>
          </p:spPr>
          <p:txBody>
            <a:bodyPr rtlCol="0" anchor="ctr"/>
            <a:lstStyle/>
            <a:p>
              <a:endParaRPr lang="es-HN"/>
            </a:p>
          </p:txBody>
        </p:sp>
        <p:sp>
          <p:nvSpPr>
            <p:cNvPr id="56" name="Forma libre: forma 55">
              <a:extLst>
                <a:ext uri="{FF2B5EF4-FFF2-40B4-BE49-F238E27FC236}">
                  <a16:creationId xmlns:a16="http://schemas.microsoft.com/office/drawing/2014/main" id="{EA89BC58-6CBD-437D-9D7D-EACA58ECF03C}"/>
                </a:ext>
              </a:extLst>
            </p:cNvPr>
            <p:cNvSpPr/>
            <p:nvPr/>
          </p:nvSpPr>
          <p:spPr>
            <a:xfrm>
              <a:off x="3008081" y="5395587"/>
              <a:ext cx="91770" cy="333593"/>
            </a:xfrm>
            <a:custGeom>
              <a:avLst/>
              <a:gdLst>
                <a:gd name="connsiteX0" fmla="*/ 7913 w 91770"/>
                <a:gd name="connsiteY0" fmla="*/ 154525 h 333593"/>
                <a:gd name="connsiteX1" fmla="*/ 62872 w 91770"/>
                <a:gd name="connsiteY1" fmla="*/ 91184 h 333593"/>
                <a:gd name="connsiteX2" fmla="*/ 79732 w 91770"/>
                <a:gd name="connsiteY2" fmla="*/ 3173 h 333593"/>
                <a:gd name="connsiteX3" fmla="*/ 87828 w 91770"/>
                <a:gd name="connsiteY3" fmla="*/ 3745 h 333593"/>
                <a:gd name="connsiteX4" fmla="*/ 86399 w 91770"/>
                <a:gd name="connsiteY4" fmla="*/ 85755 h 333593"/>
                <a:gd name="connsiteX5" fmla="*/ 39631 w 91770"/>
                <a:gd name="connsiteY5" fmla="*/ 147667 h 333593"/>
                <a:gd name="connsiteX6" fmla="*/ 21058 w 91770"/>
                <a:gd name="connsiteY6" fmla="*/ 193578 h 333593"/>
                <a:gd name="connsiteX7" fmla="*/ 38107 w 91770"/>
                <a:gd name="connsiteY7" fmla="*/ 242632 h 333593"/>
                <a:gd name="connsiteX8" fmla="*/ 35821 w 91770"/>
                <a:gd name="connsiteY8" fmla="*/ 325309 h 333593"/>
                <a:gd name="connsiteX9" fmla="*/ 14009 w 91770"/>
                <a:gd name="connsiteY9" fmla="*/ 320927 h 333593"/>
                <a:gd name="connsiteX10" fmla="*/ 8104 w 91770"/>
                <a:gd name="connsiteY10" fmla="*/ 223582 h 333593"/>
                <a:gd name="connsiteX11" fmla="*/ 7913 w 91770"/>
                <a:gd name="connsiteY11" fmla="*/ 154525 h 33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70" h="333593">
                  <a:moveTo>
                    <a:pt x="7913" y="154525"/>
                  </a:moveTo>
                  <a:cubicBezTo>
                    <a:pt x="21439" y="128998"/>
                    <a:pt x="50299" y="117664"/>
                    <a:pt x="62872" y="91184"/>
                  </a:cubicBezTo>
                  <a:cubicBezTo>
                    <a:pt x="75255" y="65276"/>
                    <a:pt x="77160" y="31462"/>
                    <a:pt x="79732" y="3173"/>
                  </a:cubicBezTo>
                  <a:cubicBezTo>
                    <a:pt x="80208" y="-1685"/>
                    <a:pt x="87161" y="-542"/>
                    <a:pt x="87828" y="3745"/>
                  </a:cubicBezTo>
                  <a:cubicBezTo>
                    <a:pt x="91924" y="32034"/>
                    <a:pt x="94686" y="57656"/>
                    <a:pt x="86399" y="85755"/>
                  </a:cubicBezTo>
                  <a:cubicBezTo>
                    <a:pt x="78112" y="113854"/>
                    <a:pt x="59634" y="128046"/>
                    <a:pt x="39631" y="147667"/>
                  </a:cubicBezTo>
                  <a:cubicBezTo>
                    <a:pt x="27058" y="160050"/>
                    <a:pt x="18962" y="175385"/>
                    <a:pt x="21058" y="193578"/>
                  </a:cubicBezTo>
                  <a:cubicBezTo>
                    <a:pt x="23058" y="210628"/>
                    <a:pt x="33726" y="226058"/>
                    <a:pt x="38107" y="242632"/>
                  </a:cubicBezTo>
                  <a:cubicBezTo>
                    <a:pt x="45442" y="270064"/>
                    <a:pt x="44299" y="298353"/>
                    <a:pt x="35821" y="325309"/>
                  </a:cubicBezTo>
                  <a:cubicBezTo>
                    <a:pt x="31535" y="338929"/>
                    <a:pt x="9532" y="334548"/>
                    <a:pt x="14009" y="320927"/>
                  </a:cubicBezTo>
                  <a:cubicBezTo>
                    <a:pt x="24963" y="286828"/>
                    <a:pt x="21248" y="256348"/>
                    <a:pt x="8104" y="223582"/>
                  </a:cubicBezTo>
                  <a:cubicBezTo>
                    <a:pt x="-1136" y="200722"/>
                    <a:pt x="-4088" y="177195"/>
                    <a:pt x="7913" y="154525"/>
                  </a:cubicBezTo>
                  <a:close/>
                </a:path>
              </a:pathLst>
            </a:custGeom>
            <a:solidFill>
              <a:srgbClr val="FFDF29"/>
            </a:solidFill>
            <a:ln w="9525" cap="flat">
              <a:noFill/>
              <a:prstDash val="solid"/>
              <a:miter/>
            </a:ln>
          </p:spPr>
          <p:txBody>
            <a:bodyPr rtlCol="0" anchor="ctr"/>
            <a:lstStyle/>
            <a:p>
              <a:endParaRPr lang="es-HN"/>
            </a:p>
          </p:txBody>
        </p:sp>
        <p:sp>
          <p:nvSpPr>
            <p:cNvPr id="57" name="Forma libre: forma 56">
              <a:extLst>
                <a:ext uri="{FF2B5EF4-FFF2-40B4-BE49-F238E27FC236}">
                  <a16:creationId xmlns:a16="http://schemas.microsoft.com/office/drawing/2014/main" id="{E958E014-7E18-401B-83D8-63D31D3B8BFE}"/>
                </a:ext>
              </a:extLst>
            </p:cNvPr>
            <p:cNvSpPr/>
            <p:nvPr/>
          </p:nvSpPr>
          <p:spPr>
            <a:xfrm>
              <a:off x="2856900" y="5365216"/>
              <a:ext cx="87361" cy="207220"/>
            </a:xfrm>
            <a:custGeom>
              <a:avLst/>
              <a:gdLst>
                <a:gd name="connsiteX0" fmla="*/ 4409 w 87361"/>
                <a:gd name="connsiteY0" fmla="*/ 1635 h 207220"/>
                <a:gd name="connsiteX1" fmla="*/ 33746 w 87361"/>
                <a:gd name="connsiteY1" fmla="*/ 96409 h 207220"/>
                <a:gd name="connsiteX2" fmla="*/ 46605 w 87361"/>
                <a:gd name="connsiteY2" fmla="*/ 151368 h 207220"/>
                <a:gd name="connsiteX3" fmla="*/ 84609 w 87361"/>
                <a:gd name="connsiteY3" fmla="*/ 190802 h 207220"/>
                <a:gd name="connsiteX4" fmla="*/ 72322 w 87361"/>
                <a:gd name="connsiteY4" fmla="*/ 204518 h 207220"/>
                <a:gd name="connsiteX5" fmla="*/ 18506 w 87361"/>
                <a:gd name="connsiteY5" fmla="*/ 123841 h 207220"/>
                <a:gd name="connsiteX6" fmla="*/ 13553 w 87361"/>
                <a:gd name="connsiteY6" fmla="*/ 67358 h 207220"/>
                <a:gd name="connsiteX7" fmla="*/ 123 w 87361"/>
                <a:gd name="connsiteY7" fmla="*/ 3731 h 207220"/>
                <a:gd name="connsiteX8" fmla="*/ 4409 w 87361"/>
                <a:gd name="connsiteY8" fmla="*/ 1635 h 20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1" h="207220">
                  <a:moveTo>
                    <a:pt x="4409" y="1635"/>
                  </a:moveTo>
                  <a:cubicBezTo>
                    <a:pt x="24507" y="29448"/>
                    <a:pt x="31365" y="62976"/>
                    <a:pt x="33746" y="96409"/>
                  </a:cubicBezTo>
                  <a:cubicBezTo>
                    <a:pt x="35079" y="115173"/>
                    <a:pt x="36508" y="134890"/>
                    <a:pt x="46605" y="151368"/>
                  </a:cubicBezTo>
                  <a:cubicBezTo>
                    <a:pt x="56130" y="166894"/>
                    <a:pt x="72036" y="177848"/>
                    <a:pt x="84609" y="190802"/>
                  </a:cubicBezTo>
                  <a:cubicBezTo>
                    <a:pt x="92896" y="199279"/>
                    <a:pt x="80609" y="213090"/>
                    <a:pt x="72322" y="204518"/>
                  </a:cubicBezTo>
                  <a:cubicBezTo>
                    <a:pt x="47462" y="178800"/>
                    <a:pt x="24697" y="160989"/>
                    <a:pt x="18506" y="123841"/>
                  </a:cubicBezTo>
                  <a:cubicBezTo>
                    <a:pt x="15458" y="105172"/>
                    <a:pt x="15839" y="86122"/>
                    <a:pt x="13553" y="67358"/>
                  </a:cubicBezTo>
                  <a:cubicBezTo>
                    <a:pt x="10886" y="45831"/>
                    <a:pt x="4314" y="24972"/>
                    <a:pt x="123" y="3731"/>
                  </a:cubicBezTo>
                  <a:cubicBezTo>
                    <a:pt x="-639" y="-365"/>
                    <a:pt x="2313" y="-1127"/>
                    <a:pt x="4409" y="1635"/>
                  </a:cubicBezTo>
                  <a:close/>
                </a:path>
              </a:pathLst>
            </a:custGeom>
            <a:solidFill>
              <a:srgbClr val="FFDF29"/>
            </a:solidFill>
            <a:ln w="9525" cap="flat">
              <a:noFill/>
              <a:prstDash val="solid"/>
              <a:miter/>
            </a:ln>
          </p:spPr>
          <p:txBody>
            <a:bodyPr rtlCol="0" anchor="ctr"/>
            <a:lstStyle/>
            <a:p>
              <a:endParaRPr lang="es-HN"/>
            </a:p>
          </p:txBody>
        </p:sp>
        <p:sp>
          <p:nvSpPr>
            <p:cNvPr id="58" name="Forma libre: forma 57">
              <a:extLst>
                <a:ext uri="{FF2B5EF4-FFF2-40B4-BE49-F238E27FC236}">
                  <a16:creationId xmlns:a16="http://schemas.microsoft.com/office/drawing/2014/main" id="{45578DCE-D7EE-445C-B8A6-36A000DE2A26}"/>
                </a:ext>
              </a:extLst>
            </p:cNvPr>
            <p:cNvSpPr/>
            <p:nvPr/>
          </p:nvSpPr>
          <p:spPr>
            <a:xfrm>
              <a:off x="3150621" y="5594123"/>
              <a:ext cx="171990" cy="407685"/>
            </a:xfrm>
            <a:custGeom>
              <a:avLst/>
              <a:gdLst>
                <a:gd name="connsiteX0" fmla="*/ 34157 w 171990"/>
                <a:gd name="connsiteY0" fmla="*/ 98769 h 407685"/>
                <a:gd name="connsiteX1" fmla="*/ 533 w 171990"/>
                <a:gd name="connsiteY1" fmla="*/ 2661 h 407685"/>
                <a:gd name="connsiteX2" fmla="*/ 7106 w 171990"/>
                <a:gd name="connsiteY2" fmla="*/ 2280 h 407685"/>
                <a:gd name="connsiteX3" fmla="*/ 71018 w 171990"/>
                <a:gd name="connsiteY3" fmla="*/ 191447 h 407685"/>
                <a:gd name="connsiteX4" fmla="*/ 54731 w 171990"/>
                <a:gd name="connsiteY4" fmla="*/ 250978 h 407685"/>
                <a:gd name="connsiteX5" fmla="*/ 72542 w 171990"/>
                <a:gd name="connsiteY5" fmla="*/ 306795 h 407685"/>
                <a:gd name="connsiteX6" fmla="*/ 167792 w 171990"/>
                <a:gd name="connsiteY6" fmla="*/ 384328 h 407685"/>
                <a:gd name="connsiteX7" fmla="*/ 151886 w 171990"/>
                <a:gd name="connsiteY7" fmla="*/ 405950 h 407685"/>
                <a:gd name="connsiteX8" fmla="*/ 35776 w 171990"/>
                <a:gd name="connsiteY8" fmla="*/ 230785 h 407685"/>
                <a:gd name="connsiteX9" fmla="*/ 56255 w 171990"/>
                <a:gd name="connsiteY9" fmla="*/ 167253 h 407685"/>
                <a:gd name="connsiteX10" fmla="*/ 34157 w 171990"/>
                <a:gd name="connsiteY10" fmla="*/ 98769 h 4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90" h="407685">
                  <a:moveTo>
                    <a:pt x="34157" y="98769"/>
                  </a:moveTo>
                  <a:cubicBezTo>
                    <a:pt x="16726" y="68289"/>
                    <a:pt x="-3562" y="39237"/>
                    <a:pt x="533" y="2661"/>
                  </a:cubicBezTo>
                  <a:cubicBezTo>
                    <a:pt x="914" y="-672"/>
                    <a:pt x="6344" y="-958"/>
                    <a:pt x="7106" y="2280"/>
                  </a:cubicBezTo>
                  <a:cubicBezTo>
                    <a:pt x="22536" y="65336"/>
                    <a:pt x="92926" y="122010"/>
                    <a:pt x="71018" y="191447"/>
                  </a:cubicBezTo>
                  <a:cubicBezTo>
                    <a:pt x="64637" y="211640"/>
                    <a:pt x="54350" y="229166"/>
                    <a:pt x="54731" y="250978"/>
                  </a:cubicBezTo>
                  <a:cubicBezTo>
                    <a:pt x="55112" y="270695"/>
                    <a:pt x="62160" y="290126"/>
                    <a:pt x="72542" y="306795"/>
                  </a:cubicBezTo>
                  <a:cubicBezTo>
                    <a:pt x="93878" y="341180"/>
                    <a:pt x="134645" y="362516"/>
                    <a:pt x="167792" y="384328"/>
                  </a:cubicBezTo>
                  <a:cubicBezTo>
                    <a:pt x="179699" y="392139"/>
                    <a:pt x="163697" y="413951"/>
                    <a:pt x="151886" y="405950"/>
                  </a:cubicBezTo>
                  <a:cubicBezTo>
                    <a:pt x="94069" y="366802"/>
                    <a:pt x="20060" y="311176"/>
                    <a:pt x="35776" y="230785"/>
                  </a:cubicBezTo>
                  <a:cubicBezTo>
                    <a:pt x="40062" y="208687"/>
                    <a:pt x="55112" y="190018"/>
                    <a:pt x="56255" y="167253"/>
                  </a:cubicBezTo>
                  <a:cubicBezTo>
                    <a:pt x="57302" y="142679"/>
                    <a:pt x="45968" y="119533"/>
                    <a:pt x="34157" y="98769"/>
                  </a:cubicBezTo>
                  <a:close/>
                </a:path>
              </a:pathLst>
            </a:custGeom>
            <a:solidFill>
              <a:srgbClr val="FFDF29"/>
            </a:solidFill>
            <a:ln w="9525" cap="flat">
              <a:noFill/>
              <a:prstDash val="solid"/>
              <a:miter/>
            </a:ln>
          </p:spPr>
          <p:txBody>
            <a:bodyPr rtlCol="0" anchor="ctr"/>
            <a:lstStyle/>
            <a:p>
              <a:endParaRPr lang="es-HN"/>
            </a:p>
          </p:txBody>
        </p:sp>
        <p:sp>
          <p:nvSpPr>
            <p:cNvPr id="59" name="Forma libre: forma 58">
              <a:extLst>
                <a:ext uri="{FF2B5EF4-FFF2-40B4-BE49-F238E27FC236}">
                  <a16:creationId xmlns:a16="http://schemas.microsoft.com/office/drawing/2014/main" id="{DF5601B4-92AF-4401-A810-BC85A56B4348}"/>
                </a:ext>
              </a:extLst>
            </p:cNvPr>
            <p:cNvSpPr/>
            <p:nvPr/>
          </p:nvSpPr>
          <p:spPr>
            <a:xfrm>
              <a:off x="3095853" y="5970165"/>
              <a:ext cx="83786" cy="114465"/>
            </a:xfrm>
            <a:custGeom>
              <a:avLst/>
              <a:gdLst>
                <a:gd name="connsiteX0" fmla="*/ 4724 w 83786"/>
                <a:gd name="connsiteY0" fmla="*/ 96107 h 114465"/>
                <a:gd name="connsiteX1" fmla="*/ 38633 w 83786"/>
                <a:gd name="connsiteY1" fmla="*/ 75152 h 114465"/>
                <a:gd name="connsiteX2" fmla="*/ 55397 w 83786"/>
                <a:gd name="connsiteY2" fmla="*/ 56388 h 114465"/>
                <a:gd name="connsiteX3" fmla="*/ 76542 w 83786"/>
                <a:gd name="connsiteY3" fmla="*/ 0 h 114465"/>
                <a:gd name="connsiteX4" fmla="*/ 78638 w 83786"/>
                <a:gd name="connsiteY4" fmla="*/ 1048 h 114465"/>
                <a:gd name="connsiteX5" fmla="*/ 70065 w 83786"/>
                <a:gd name="connsiteY5" fmla="*/ 69056 h 114465"/>
                <a:gd name="connsiteX6" fmla="*/ 15963 w 83786"/>
                <a:gd name="connsiteY6" fmla="*/ 113062 h 114465"/>
                <a:gd name="connsiteX7" fmla="*/ 533 w 83786"/>
                <a:gd name="connsiteY7" fmla="*/ 100679 h 114465"/>
                <a:gd name="connsiteX8" fmla="*/ 4724 w 83786"/>
                <a:gd name="connsiteY8" fmla="*/ 96107 h 1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86" h="114465">
                  <a:moveTo>
                    <a:pt x="4724" y="96107"/>
                  </a:moveTo>
                  <a:cubicBezTo>
                    <a:pt x="4724" y="96107"/>
                    <a:pt x="25393" y="84392"/>
                    <a:pt x="38633" y="75152"/>
                  </a:cubicBezTo>
                  <a:cubicBezTo>
                    <a:pt x="46824" y="69437"/>
                    <a:pt x="51110" y="62865"/>
                    <a:pt x="55397" y="56388"/>
                  </a:cubicBezTo>
                  <a:cubicBezTo>
                    <a:pt x="72732" y="30099"/>
                    <a:pt x="70065" y="95"/>
                    <a:pt x="76542" y="0"/>
                  </a:cubicBezTo>
                  <a:cubicBezTo>
                    <a:pt x="76733" y="0"/>
                    <a:pt x="77495" y="0"/>
                    <a:pt x="78638" y="1048"/>
                  </a:cubicBezTo>
                  <a:cubicBezTo>
                    <a:pt x="87782" y="8763"/>
                    <a:pt x="84638" y="41910"/>
                    <a:pt x="70065" y="69056"/>
                  </a:cubicBezTo>
                  <a:cubicBezTo>
                    <a:pt x="58540" y="90392"/>
                    <a:pt x="32822" y="103632"/>
                    <a:pt x="15963" y="113062"/>
                  </a:cubicBezTo>
                  <a:cubicBezTo>
                    <a:pt x="6819" y="118205"/>
                    <a:pt x="-2325" y="108109"/>
                    <a:pt x="533" y="100679"/>
                  </a:cubicBezTo>
                  <a:cubicBezTo>
                    <a:pt x="1390" y="98393"/>
                    <a:pt x="3390" y="96869"/>
                    <a:pt x="4724" y="96107"/>
                  </a:cubicBezTo>
                  <a:close/>
                </a:path>
              </a:pathLst>
            </a:custGeom>
            <a:solidFill>
              <a:srgbClr val="FFDF29"/>
            </a:solidFill>
            <a:ln w="9525" cap="flat">
              <a:noFill/>
              <a:prstDash val="solid"/>
              <a:miter/>
            </a:ln>
          </p:spPr>
          <p:txBody>
            <a:bodyPr rtlCol="0" anchor="ctr"/>
            <a:lstStyle/>
            <a:p>
              <a:endParaRPr lang="es-HN"/>
            </a:p>
          </p:txBody>
        </p:sp>
        <p:sp>
          <p:nvSpPr>
            <p:cNvPr id="60" name="Forma libre: forma 59">
              <a:extLst>
                <a:ext uri="{FF2B5EF4-FFF2-40B4-BE49-F238E27FC236}">
                  <a16:creationId xmlns:a16="http://schemas.microsoft.com/office/drawing/2014/main" id="{AD812BE9-27EF-43E0-91CE-5AC303740E26}"/>
                </a:ext>
              </a:extLst>
            </p:cNvPr>
            <p:cNvSpPr/>
            <p:nvPr/>
          </p:nvSpPr>
          <p:spPr>
            <a:xfrm>
              <a:off x="2785944" y="5895201"/>
              <a:ext cx="206361" cy="257108"/>
            </a:xfrm>
            <a:custGeom>
              <a:avLst/>
              <a:gdLst>
                <a:gd name="connsiteX0" fmla="*/ 2403 w 206361"/>
                <a:gd name="connsiteY0" fmla="*/ 239936 h 257108"/>
                <a:gd name="connsiteX1" fmla="*/ 122418 w 206361"/>
                <a:gd name="connsiteY1" fmla="*/ 146972 h 257108"/>
                <a:gd name="connsiteX2" fmla="*/ 184425 w 206361"/>
                <a:gd name="connsiteY2" fmla="*/ 93918 h 257108"/>
                <a:gd name="connsiteX3" fmla="*/ 190236 w 206361"/>
                <a:gd name="connsiteY3" fmla="*/ 3907 h 257108"/>
                <a:gd name="connsiteX4" fmla="*/ 197570 w 206361"/>
                <a:gd name="connsiteY4" fmla="*/ 2478 h 257108"/>
                <a:gd name="connsiteX5" fmla="*/ 163947 w 206361"/>
                <a:gd name="connsiteY5" fmla="*/ 141734 h 257108"/>
                <a:gd name="connsiteX6" fmla="*/ 17547 w 206361"/>
                <a:gd name="connsiteY6" fmla="*/ 253462 h 257108"/>
                <a:gd name="connsiteX7" fmla="*/ 2403 w 206361"/>
                <a:gd name="connsiteY7" fmla="*/ 239936 h 25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1" h="257108">
                  <a:moveTo>
                    <a:pt x="2403" y="239936"/>
                  </a:moveTo>
                  <a:cubicBezTo>
                    <a:pt x="35359" y="200217"/>
                    <a:pt x="78412" y="172880"/>
                    <a:pt x="122418" y="146972"/>
                  </a:cubicBezTo>
                  <a:cubicBezTo>
                    <a:pt x="146135" y="133066"/>
                    <a:pt x="172710" y="120588"/>
                    <a:pt x="184425" y="93918"/>
                  </a:cubicBezTo>
                  <a:cubicBezTo>
                    <a:pt x="196141" y="67153"/>
                    <a:pt x="194331" y="32291"/>
                    <a:pt x="190236" y="3907"/>
                  </a:cubicBezTo>
                  <a:cubicBezTo>
                    <a:pt x="189664" y="-284"/>
                    <a:pt x="196332" y="-1618"/>
                    <a:pt x="197570" y="2478"/>
                  </a:cubicBezTo>
                  <a:cubicBezTo>
                    <a:pt x="212524" y="54199"/>
                    <a:pt x="212619" y="108301"/>
                    <a:pt x="163947" y="141734"/>
                  </a:cubicBezTo>
                  <a:cubicBezTo>
                    <a:pt x="112607" y="177071"/>
                    <a:pt x="56505" y="202694"/>
                    <a:pt x="17547" y="253462"/>
                  </a:cubicBezTo>
                  <a:cubicBezTo>
                    <a:pt x="9642" y="263749"/>
                    <a:pt x="-5979" y="250033"/>
                    <a:pt x="2403" y="239936"/>
                  </a:cubicBezTo>
                  <a:close/>
                </a:path>
              </a:pathLst>
            </a:custGeom>
            <a:solidFill>
              <a:srgbClr val="FFDF29"/>
            </a:solidFill>
            <a:ln w="9525" cap="flat">
              <a:noFill/>
              <a:prstDash val="solid"/>
              <a:miter/>
            </a:ln>
          </p:spPr>
          <p:txBody>
            <a:bodyPr rtlCol="0" anchor="ctr"/>
            <a:lstStyle/>
            <a:p>
              <a:endParaRPr lang="es-HN"/>
            </a:p>
          </p:txBody>
        </p:sp>
        <p:sp>
          <p:nvSpPr>
            <p:cNvPr id="61" name="Forma libre: forma 60">
              <a:extLst>
                <a:ext uri="{FF2B5EF4-FFF2-40B4-BE49-F238E27FC236}">
                  <a16:creationId xmlns:a16="http://schemas.microsoft.com/office/drawing/2014/main" id="{04EE1A01-77F4-4E3A-A36D-8216C8BD9498}"/>
                </a:ext>
              </a:extLst>
            </p:cNvPr>
            <p:cNvSpPr/>
            <p:nvPr/>
          </p:nvSpPr>
          <p:spPr>
            <a:xfrm>
              <a:off x="2805099" y="5889719"/>
              <a:ext cx="44885" cy="137299"/>
            </a:xfrm>
            <a:custGeom>
              <a:avLst/>
              <a:gdLst>
                <a:gd name="connsiteX0" fmla="*/ 9537 w 44885"/>
                <a:gd name="connsiteY0" fmla="*/ 2626 h 137299"/>
                <a:gd name="connsiteX1" fmla="*/ 18490 w 44885"/>
                <a:gd name="connsiteY1" fmla="*/ 5770 h 137299"/>
                <a:gd name="connsiteX2" fmla="*/ 44208 w 44885"/>
                <a:gd name="connsiteY2" fmla="*/ 123403 h 137299"/>
                <a:gd name="connsiteX3" fmla="*/ 25539 w 44885"/>
                <a:gd name="connsiteY3" fmla="*/ 132547 h 137299"/>
                <a:gd name="connsiteX4" fmla="*/ 2203 w 44885"/>
                <a:gd name="connsiteY4" fmla="*/ 70635 h 137299"/>
                <a:gd name="connsiteX5" fmla="*/ 9537 w 44885"/>
                <a:gd name="connsiteY5" fmla="*/ 2626 h 1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85" h="137299">
                  <a:moveTo>
                    <a:pt x="9537" y="2626"/>
                  </a:moveTo>
                  <a:cubicBezTo>
                    <a:pt x="11347" y="-2517"/>
                    <a:pt x="19538" y="626"/>
                    <a:pt x="18490" y="5770"/>
                  </a:cubicBezTo>
                  <a:cubicBezTo>
                    <a:pt x="10013" y="48442"/>
                    <a:pt x="29158" y="85208"/>
                    <a:pt x="44208" y="123403"/>
                  </a:cubicBezTo>
                  <a:cubicBezTo>
                    <a:pt x="48494" y="134262"/>
                    <a:pt x="31254" y="143120"/>
                    <a:pt x="25539" y="132547"/>
                  </a:cubicBezTo>
                  <a:cubicBezTo>
                    <a:pt x="15252" y="113307"/>
                    <a:pt x="6394" y="92161"/>
                    <a:pt x="2203" y="70635"/>
                  </a:cubicBezTo>
                  <a:cubicBezTo>
                    <a:pt x="-2750" y="45584"/>
                    <a:pt x="1060" y="26153"/>
                    <a:pt x="9537" y="2626"/>
                  </a:cubicBezTo>
                  <a:close/>
                </a:path>
              </a:pathLst>
            </a:custGeom>
            <a:solidFill>
              <a:srgbClr val="FFDF29"/>
            </a:solidFill>
            <a:ln w="9525" cap="flat">
              <a:noFill/>
              <a:prstDash val="solid"/>
              <a:miter/>
            </a:ln>
          </p:spPr>
          <p:txBody>
            <a:bodyPr rtlCol="0" anchor="ctr"/>
            <a:lstStyle/>
            <a:p>
              <a:endParaRPr lang="es-HN"/>
            </a:p>
          </p:txBody>
        </p:sp>
        <p:sp>
          <p:nvSpPr>
            <p:cNvPr id="62" name="Forma libre: forma 61">
              <a:extLst>
                <a:ext uri="{FF2B5EF4-FFF2-40B4-BE49-F238E27FC236}">
                  <a16:creationId xmlns:a16="http://schemas.microsoft.com/office/drawing/2014/main" id="{6CD183DD-2999-4F30-8D56-7C3265EC4B74}"/>
                </a:ext>
              </a:extLst>
            </p:cNvPr>
            <p:cNvSpPr/>
            <p:nvPr/>
          </p:nvSpPr>
          <p:spPr>
            <a:xfrm>
              <a:off x="2704466" y="6298521"/>
              <a:ext cx="194424" cy="140396"/>
            </a:xfrm>
            <a:custGeom>
              <a:avLst/>
              <a:gdLst>
                <a:gd name="connsiteX0" fmla="*/ 7110 w 194424"/>
                <a:gd name="connsiteY0" fmla="*/ 2542 h 140396"/>
                <a:gd name="connsiteX1" fmla="*/ 39209 w 194424"/>
                <a:gd name="connsiteY1" fmla="*/ 50262 h 140396"/>
                <a:gd name="connsiteX2" fmla="*/ 106741 w 194424"/>
                <a:gd name="connsiteY2" fmla="*/ 80933 h 140396"/>
                <a:gd name="connsiteX3" fmla="*/ 193704 w 194424"/>
                <a:gd name="connsiteY3" fmla="*/ 127510 h 140396"/>
                <a:gd name="connsiteX4" fmla="*/ 178083 w 194424"/>
                <a:gd name="connsiteY4" fmla="*/ 137892 h 140396"/>
                <a:gd name="connsiteX5" fmla="*/ 122553 w 194424"/>
                <a:gd name="connsiteY5" fmla="*/ 104745 h 140396"/>
                <a:gd name="connsiteX6" fmla="*/ 62259 w 194424"/>
                <a:gd name="connsiteY6" fmla="*/ 90267 h 140396"/>
                <a:gd name="connsiteX7" fmla="*/ 61 w 194424"/>
                <a:gd name="connsiteY7" fmla="*/ 5781 h 140396"/>
                <a:gd name="connsiteX8" fmla="*/ 7110 w 194424"/>
                <a:gd name="connsiteY8" fmla="*/ 2542 h 14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24" h="140396">
                  <a:moveTo>
                    <a:pt x="7110" y="2542"/>
                  </a:moveTo>
                  <a:cubicBezTo>
                    <a:pt x="20064" y="16830"/>
                    <a:pt x="26064" y="35880"/>
                    <a:pt x="39209" y="50262"/>
                  </a:cubicBezTo>
                  <a:cubicBezTo>
                    <a:pt x="57306" y="69884"/>
                    <a:pt x="81405" y="76075"/>
                    <a:pt x="106741" y="80933"/>
                  </a:cubicBezTo>
                  <a:cubicBezTo>
                    <a:pt x="138174" y="86934"/>
                    <a:pt x="179131" y="94935"/>
                    <a:pt x="193704" y="127510"/>
                  </a:cubicBezTo>
                  <a:cubicBezTo>
                    <a:pt x="197610" y="136273"/>
                    <a:pt x="184656" y="144750"/>
                    <a:pt x="178083" y="137892"/>
                  </a:cubicBezTo>
                  <a:cubicBezTo>
                    <a:pt x="161605" y="120652"/>
                    <a:pt x="146079" y="110556"/>
                    <a:pt x="122553" y="104745"/>
                  </a:cubicBezTo>
                  <a:cubicBezTo>
                    <a:pt x="102455" y="99792"/>
                    <a:pt x="81786" y="97506"/>
                    <a:pt x="62259" y="90267"/>
                  </a:cubicBezTo>
                  <a:cubicBezTo>
                    <a:pt x="29303" y="78075"/>
                    <a:pt x="4919" y="41214"/>
                    <a:pt x="61" y="5781"/>
                  </a:cubicBezTo>
                  <a:cubicBezTo>
                    <a:pt x="-510" y="-125"/>
                    <a:pt x="3014" y="-2030"/>
                    <a:pt x="7110" y="2542"/>
                  </a:cubicBezTo>
                  <a:close/>
                </a:path>
              </a:pathLst>
            </a:custGeom>
            <a:solidFill>
              <a:srgbClr val="FFDF29"/>
            </a:solidFill>
            <a:ln w="9525" cap="flat">
              <a:noFill/>
              <a:prstDash val="solid"/>
              <a:miter/>
            </a:ln>
          </p:spPr>
          <p:txBody>
            <a:bodyPr rtlCol="0" anchor="ctr"/>
            <a:lstStyle/>
            <a:p>
              <a:endParaRPr lang="es-HN"/>
            </a:p>
          </p:txBody>
        </p:sp>
        <p:sp>
          <p:nvSpPr>
            <p:cNvPr id="63" name="Forma libre: forma 62">
              <a:extLst>
                <a:ext uri="{FF2B5EF4-FFF2-40B4-BE49-F238E27FC236}">
                  <a16:creationId xmlns:a16="http://schemas.microsoft.com/office/drawing/2014/main" id="{FD780F86-455C-403F-9DD8-75F7BDB3E985}"/>
                </a:ext>
              </a:extLst>
            </p:cNvPr>
            <p:cNvSpPr/>
            <p:nvPr/>
          </p:nvSpPr>
          <p:spPr>
            <a:xfrm>
              <a:off x="2859964" y="6132102"/>
              <a:ext cx="134170" cy="189456"/>
            </a:xfrm>
            <a:custGeom>
              <a:avLst/>
              <a:gdLst>
                <a:gd name="connsiteX0" fmla="*/ 1154 w 134170"/>
                <a:gd name="connsiteY0" fmla="*/ 173248 h 189456"/>
                <a:gd name="connsiteX1" fmla="*/ 73067 w 134170"/>
                <a:gd name="connsiteY1" fmla="*/ 109811 h 189456"/>
                <a:gd name="connsiteX2" fmla="*/ 114692 w 134170"/>
                <a:gd name="connsiteY2" fmla="*/ 61424 h 189456"/>
                <a:gd name="connsiteX3" fmla="*/ 126598 w 134170"/>
                <a:gd name="connsiteY3" fmla="*/ 2465 h 189456"/>
                <a:gd name="connsiteX4" fmla="*/ 132884 w 134170"/>
                <a:gd name="connsiteY4" fmla="*/ 2846 h 189456"/>
                <a:gd name="connsiteX5" fmla="*/ 108881 w 134170"/>
                <a:gd name="connsiteY5" fmla="*/ 104668 h 189456"/>
                <a:gd name="connsiteX6" fmla="*/ 21061 w 134170"/>
                <a:gd name="connsiteY6" fmla="*/ 183440 h 189456"/>
                <a:gd name="connsiteX7" fmla="*/ 1154 w 134170"/>
                <a:gd name="connsiteY7" fmla="*/ 173248 h 1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170" h="189456">
                  <a:moveTo>
                    <a:pt x="1154" y="173248"/>
                  </a:moveTo>
                  <a:cubicBezTo>
                    <a:pt x="15917" y="142101"/>
                    <a:pt x="45445" y="127528"/>
                    <a:pt x="73067" y="109811"/>
                  </a:cubicBezTo>
                  <a:cubicBezTo>
                    <a:pt x="92022" y="97619"/>
                    <a:pt x="107357" y="83237"/>
                    <a:pt x="114692" y="61424"/>
                  </a:cubicBezTo>
                  <a:cubicBezTo>
                    <a:pt x="120883" y="42946"/>
                    <a:pt x="124121" y="21705"/>
                    <a:pt x="126598" y="2465"/>
                  </a:cubicBezTo>
                  <a:cubicBezTo>
                    <a:pt x="127074" y="-1155"/>
                    <a:pt x="132599" y="-583"/>
                    <a:pt x="132884" y="2846"/>
                  </a:cubicBezTo>
                  <a:cubicBezTo>
                    <a:pt x="135837" y="39612"/>
                    <a:pt x="135837" y="75712"/>
                    <a:pt x="108881" y="104668"/>
                  </a:cubicBezTo>
                  <a:cubicBezTo>
                    <a:pt x="81830" y="133719"/>
                    <a:pt x="37539" y="144959"/>
                    <a:pt x="21061" y="183440"/>
                  </a:cubicBezTo>
                  <a:cubicBezTo>
                    <a:pt x="15441" y="196394"/>
                    <a:pt x="-5038" y="186297"/>
                    <a:pt x="1154" y="173248"/>
                  </a:cubicBezTo>
                  <a:close/>
                </a:path>
              </a:pathLst>
            </a:custGeom>
            <a:solidFill>
              <a:srgbClr val="FFDF29"/>
            </a:solidFill>
            <a:ln w="9525" cap="flat">
              <a:noFill/>
              <a:prstDash val="solid"/>
              <a:miter/>
            </a:ln>
          </p:spPr>
          <p:txBody>
            <a:bodyPr rtlCol="0" anchor="ctr"/>
            <a:lstStyle/>
            <a:p>
              <a:endParaRPr lang="es-HN"/>
            </a:p>
          </p:txBody>
        </p:sp>
        <p:sp>
          <p:nvSpPr>
            <p:cNvPr id="64" name="Forma libre: forma 63">
              <a:extLst>
                <a:ext uri="{FF2B5EF4-FFF2-40B4-BE49-F238E27FC236}">
                  <a16:creationId xmlns:a16="http://schemas.microsoft.com/office/drawing/2014/main" id="{33061FA4-47FC-4D5B-AD62-6DCC3FAD2504}"/>
                </a:ext>
              </a:extLst>
            </p:cNvPr>
            <p:cNvSpPr/>
            <p:nvPr/>
          </p:nvSpPr>
          <p:spPr>
            <a:xfrm>
              <a:off x="2961936" y="6421835"/>
              <a:ext cx="62567" cy="261199"/>
            </a:xfrm>
            <a:custGeom>
              <a:avLst/>
              <a:gdLst>
                <a:gd name="connsiteX0" fmla="*/ 13006 w 62567"/>
                <a:gd name="connsiteY0" fmla="*/ 481 h 261199"/>
                <a:gd name="connsiteX1" fmla="*/ 61107 w 62567"/>
                <a:gd name="connsiteY1" fmla="*/ 102780 h 261199"/>
                <a:gd name="connsiteX2" fmla="*/ 30627 w 62567"/>
                <a:gd name="connsiteY2" fmla="*/ 160882 h 261199"/>
                <a:gd name="connsiteX3" fmla="*/ 36342 w 62567"/>
                <a:gd name="connsiteY3" fmla="*/ 246512 h 261199"/>
                <a:gd name="connsiteX4" fmla="*/ 16911 w 62567"/>
                <a:gd name="connsiteY4" fmla="*/ 256037 h 261199"/>
                <a:gd name="connsiteX5" fmla="*/ 16340 w 62567"/>
                <a:gd name="connsiteY5" fmla="*/ 143071 h 261199"/>
                <a:gd name="connsiteX6" fmla="*/ 42724 w 62567"/>
                <a:gd name="connsiteY6" fmla="*/ 74967 h 261199"/>
                <a:gd name="connsiteX7" fmla="*/ 8529 w 62567"/>
                <a:gd name="connsiteY7" fmla="*/ 5339 h 261199"/>
                <a:gd name="connsiteX8" fmla="*/ 13006 w 62567"/>
                <a:gd name="connsiteY8" fmla="*/ 481 h 2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67" h="261199">
                  <a:moveTo>
                    <a:pt x="13006" y="481"/>
                  </a:moveTo>
                  <a:cubicBezTo>
                    <a:pt x="46248" y="21341"/>
                    <a:pt x="68632" y="62775"/>
                    <a:pt x="61107" y="102780"/>
                  </a:cubicBezTo>
                  <a:cubicBezTo>
                    <a:pt x="56821" y="125259"/>
                    <a:pt x="41295" y="141451"/>
                    <a:pt x="30627" y="160882"/>
                  </a:cubicBezTo>
                  <a:cubicBezTo>
                    <a:pt x="13863" y="191077"/>
                    <a:pt x="27770" y="216604"/>
                    <a:pt x="36342" y="246512"/>
                  </a:cubicBezTo>
                  <a:cubicBezTo>
                    <a:pt x="39581" y="257752"/>
                    <a:pt x="23198" y="267562"/>
                    <a:pt x="16911" y="256037"/>
                  </a:cubicBezTo>
                  <a:cubicBezTo>
                    <a:pt x="-3282" y="219175"/>
                    <a:pt x="-7663" y="178789"/>
                    <a:pt x="16340" y="143071"/>
                  </a:cubicBezTo>
                  <a:cubicBezTo>
                    <a:pt x="30913" y="121449"/>
                    <a:pt x="45772" y="102685"/>
                    <a:pt x="42724" y="74967"/>
                  </a:cubicBezTo>
                  <a:cubicBezTo>
                    <a:pt x="39866" y="48297"/>
                    <a:pt x="22626" y="27151"/>
                    <a:pt x="8529" y="5339"/>
                  </a:cubicBezTo>
                  <a:cubicBezTo>
                    <a:pt x="6815" y="2767"/>
                    <a:pt x="9958" y="-1424"/>
                    <a:pt x="13006" y="481"/>
                  </a:cubicBezTo>
                  <a:close/>
                </a:path>
              </a:pathLst>
            </a:custGeom>
            <a:solidFill>
              <a:srgbClr val="FFDF29"/>
            </a:solidFill>
            <a:ln w="9525" cap="flat">
              <a:noFill/>
              <a:prstDash val="solid"/>
              <a:miter/>
            </a:ln>
          </p:spPr>
          <p:txBody>
            <a:bodyPr rtlCol="0" anchor="ctr"/>
            <a:lstStyle/>
            <a:p>
              <a:endParaRPr lang="es-HN"/>
            </a:p>
          </p:txBody>
        </p:sp>
        <p:sp>
          <p:nvSpPr>
            <p:cNvPr id="65" name="Forma libre: forma 64">
              <a:extLst>
                <a:ext uri="{FF2B5EF4-FFF2-40B4-BE49-F238E27FC236}">
                  <a16:creationId xmlns:a16="http://schemas.microsoft.com/office/drawing/2014/main" id="{02D35C30-AA1F-4FC5-8ABE-06B267F2426B}"/>
                </a:ext>
              </a:extLst>
            </p:cNvPr>
            <p:cNvSpPr/>
            <p:nvPr/>
          </p:nvSpPr>
          <p:spPr>
            <a:xfrm>
              <a:off x="3245476" y="5841754"/>
              <a:ext cx="365748" cy="235792"/>
            </a:xfrm>
            <a:custGeom>
              <a:avLst/>
              <a:gdLst>
                <a:gd name="connsiteX0" fmla="*/ 32932 w 365748"/>
                <a:gd name="connsiteY0" fmla="*/ 205182 h 235792"/>
                <a:gd name="connsiteX1" fmla="*/ 133897 w 365748"/>
                <a:gd name="connsiteY1" fmla="*/ 183370 h 235792"/>
                <a:gd name="connsiteX2" fmla="*/ 171235 w 365748"/>
                <a:gd name="connsiteY2" fmla="*/ 147556 h 235792"/>
                <a:gd name="connsiteX3" fmla="*/ 200191 w 365748"/>
                <a:gd name="connsiteY3" fmla="*/ 101550 h 235792"/>
                <a:gd name="connsiteX4" fmla="*/ 272391 w 365748"/>
                <a:gd name="connsiteY4" fmla="*/ 68593 h 235792"/>
                <a:gd name="connsiteX5" fmla="*/ 360973 w 365748"/>
                <a:gd name="connsiteY5" fmla="*/ 1823 h 235792"/>
                <a:gd name="connsiteX6" fmla="*/ 365736 w 365748"/>
                <a:gd name="connsiteY6" fmla="*/ 2109 h 235792"/>
                <a:gd name="connsiteX7" fmla="*/ 314396 w 365748"/>
                <a:gd name="connsiteY7" fmla="*/ 74689 h 235792"/>
                <a:gd name="connsiteX8" fmla="*/ 206478 w 365748"/>
                <a:gd name="connsiteY8" fmla="*/ 126029 h 235792"/>
                <a:gd name="connsiteX9" fmla="*/ 134469 w 365748"/>
                <a:gd name="connsiteY9" fmla="*/ 211278 h 235792"/>
                <a:gd name="connsiteX10" fmla="*/ 5691 w 365748"/>
                <a:gd name="connsiteY10" fmla="*/ 235757 h 235792"/>
                <a:gd name="connsiteX11" fmla="*/ 32932 w 365748"/>
                <a:gd name="connsiteY11" fmla="*/ 205182 h 23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48" h="235792">
                  <a:moveTo>
                    <a:pt x="32932" y="205182"/>
                  </a:moveTo>
                  <a:cubicBezTo>
                    <a:pt x="67889" y="210516"/>
                    <a:pt x="104179" y="202705"/>
                    <a:pt x="133897" y="183370"/>
                  </a:cubicBezTo>
                  <a:cubicBezTo>
                    <a:pt x="148566" y="173845"/>
                    <a:pt x="161234" y="161843"/>
                    <a:pt x="171235" y="147556"/>
                  </a:cubicBezTo>
                  <a:cubicBezTo>
                    <a:pt x="181618" y="132697"/>
                    <a:pt x="188571" y="115552"/>
                    <a:pt x="200191" y="101550"/>
                  </a:cubicBezTo>
                  <a:cubicBezTo>
                    <a:pt x="218575" y="79547"/>
                    <a:pt x="245340" y="73261"/>
                    <a:pt x="272391" y="68593"/>
                  </a:cubicBezTo>
                  <a:cubicBezTo>
                    <a:pt x="313348" y="61545"/>
                    <a:pt x="350210" y="46686"/>
                    <a:pt x="360973" y="1823"/>
                  </a:cubicBezTo>
                  <a:cubicBezTo>
                    <a:pt x="361545" y="-653"/>
                    <a:pt x="365641" y="-653"/>
                    <a:pt x="365736" y="2109"/>
                  </a:cubicBezTo>
                  <a:cubicBezTo>
                    <a:pt x="366307" y="36875"/>
                    <a:pt x="347448" y="62593"/>
                    <a:pt x="314396" y="74689"/>
                  </a:cubicBezTo>
                  <a:cubicBezTo>
                    <a:pt x="273820" y="89548"/>
                    <a:pt x="230195" y="82309"/>
                    <a:pt x="206478" y="126029"/>
                  </a:cubicBezTo>
                  <a:cubicBezTo>
                    <a:pt x="187618" y="160795"/>
                    <a:pt x="169997" y="191180"/>
                    <a:pt x="134469" y="211278"/>
                  </a:cubicBezTo>
                  <a:cubicBezTo>
                    <a:pt x="101036" y="230137"/>
                    <a:pt x="39981" y="236329"/>
                    <a:pt x="5691" y="235757"/>
                  </a:cubicBezTo>
                  <a:cubicBezTo>
                    <a:pt x="-11930" y="235471"/>
                    <a:pt x="15406" y="202515"/>
                    <a:pt x="32932" y="205182"/>
                  </a:cubicBezTo>
                  <a:close/>
                </a:path>
              </a:pathLst>
            </a:custGeom>
            <a:solidFill>
              <a:srgbClr val="FFDF29"/>
            </a:solidFill>
            <a:ln w="9525" cap="flat">
              <a:noFill/>
              <a:prstDash val="solid"/>
              <a:miter/>
            </a:ln>
          </p:spPr>
          <p:txBody>
            <a:bodyPr rtlCol="0" anchor="ctr"/>
            <a:lstStyle/>
            <a:p>
              <a:endParaRPr lang="es-HN"/>
            </a:p>
          </p:txBody>
        </p:sp>
        <p:sp>
          <p:nvSpPr>
            <p:cNvPr id="66" name="Forma libre: forma 65">
              <a:extLst>
                <a:ext uri="{FF2B5EF4-FFF2-40B4-BE49-F238E27FC236}">
                  <a16:creationId xmlns:a16="http://schemas.microsoft.com/office/drawing/2014/main" id="{973DC93C-B5F0-4BD3-8566-85B6094D74DD}"/>
                </a:ext>
              </a:extLst>
            </p:cNvPr>
            <p:cNvSpPr/>
            <p:nvPr/>
          </p:nvSpPr>
          <p:spPr>
            <a:xfrm>
              <a:off x="3512638" y="5817447"/>
              <a:ext cx="44088" cy="107751"/>
            </a:xfrm>
            <a:custGeom>
              <a:avLst/>
              <a:gdLst>
                <a:gd name="connsiteX0" fmla="*/ 38757 w 44088"/>
                <a:gd name="connsiteY0" fmla="*/ 794 h 107751"/>
                <a:gd name="connsiteX1" fmla="*/ 43615 w 44088"/>
                <a:gd name="connsiteY1" fmla="*/ 4127 h 107751"/>
                <a:gd name="connsiteX2" fmla="*/ 19612 w 44088"/>
                <a:gd name="connsiteY2" fmla="*/ 97758 h 107751"/>
                <a:gd name="connsiteX3" fmla="*/ 276 w 44088"/>
                <a:gd name="connsiteY3" fmla="*/ 99092 h 107751"/>
                <a:gd name="connsiteX4" fmla="*/ 38757 w 44088"/>
                <a:gd name="connsiteY4" fmla="*/ 794 h 10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8" h="107751">
                  <a:moveTo>
                    <a:pt x="38757" y="794"/>
                  </a:moveTo>
                  <a:cubicBezTo>
                    <a:pt x="41233" y="-1302"/>
                    <a:pt x="45520" y="1079"/>
                    <a:pt x="43615" y="4127"/>
                  </a:cubicBezTo>
                  <a:cubicBezTo>
                    <a:pt x="25803" y="31750"/>
                    <a:pt x="16373" y="56134"/>
                    <a:pt x="19612" y="97758"/>
                  </a:cubicBezTo>
                  <a:cubicBezTo>
                    <a:pt x="20564" y="109855"/>
                    <a:pt x="1133" y="111760"/>
                    <a:pt x="276" y="99092"/>
                  </a:cubicBezTo>
                  <a:cubicBezTo>
                    <a:pt x="-2105" y="62611"/>
                    <a:pt x="10944" y="24892"/>
                    <a:pt x="38757" y="794"/>
                  </a:cubicBezTo>
                  <a:close/>
                </a:path>
              </a:pathLst>
            </a:custGeom>
            <a:solidFill>
              <a:srgbClr val="FFDF29"/>
            </a:solidFill>
            <a:ln w="9525" cap="flat">
              <a:noFill/>
              <a:prstDash val="solid"/>
              <a:miter/>
            </a:ln>
          </p:spPr>
          <p:txBody>
            <a:bodyPr rtlCol="0" anchor="ctr"/>
            <a:lstStyle/>
            <a:p>
              <a:endParaRPr lang="es-HN"/>
            </a:p>
          </p:txBody>
        </p:sp>
        <p:sp>
          <p:nvSpPr>
            <p:cNvPr id="67" name="Forma libre: forma 66">
              <a:extLst>
                <a:ext uri="{FF2B5EF4-FFF2-40B4-BE49-F238E27FC236}">
                  <a16:creationId xmlns:a16="http://schemas.microsoft.com/office/drawing/2014/main" id="{D3F68802-81B4-46BB-889A-8BAF3F36F459}"/>
                </a:ext>
              </a:extLst>
            </p:cNvPr>
            <p:cNvSpPr/>
            <p:nvPr/>
          </p:nvSpPr>
          <p:spPr>
            <a:xfrm>
              <a:off x="3229378" y="5787129"/>
              <a:ext cx="68776" cy="156606"/>
            </a:xfrm>
            <a:custGeom>
              <a:avLst/>
              <a:gdLst>
                <a:gd name="connsiteX0" fmla="*/ 33885 w 68776"/>
                <a:gd name="connsiteY0" fmla="*/ 85119 h 156606"/>
                <a:gd name="connsiteX1" fmla="*/ 54935 w 68776"/>
                <a:gd name="connsiteY1" fmla="*/ 46828 h 156606"/>
                <a:gd name="connsiteX2" fmla="*/ 56840 w 68776"/>
                <a:gd name="connsiteY2" fmla="*/ 4918 h 156606"/>
                <a:gd name="connsiteX3" fmla="*/ 62651 w 68776"/>
                <a:gd name="connsiteY3" fmla="*/ 2346 h 156606"/>
                <a:gd name="connsiteX4" fmla="*/ 59698 w 68776"/>
                <a:gd name="connsiteY4" fmla="*/ 75403 h 156606"/>
                <a:gd name="connsiteX5" fmla="*/ 40172 w 68776"/>
                <a:gd name="connsiteY5" fmla="*/ 105978 h 156606"/>
                <a:gd name="connsiteX6" fmla="*/ 19407 w 68776"/>
                <a:gd name="connsiteY6" fmla="*/ 154556 h 156606"/>
                <a:gd name="connsiteX7" fmla="*/ 262 w 68776"/>
                <a:gd name="connsiteY7" fmla="*/ 143888 h 156606"/>
                <a:gd name="connsiteX8" fmla="*/ 33885 w 68776"/>
                <a:gd name="connsiteY8" fmla="*/ 85119 h 15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76" h="156606">
                  <a:moveTo>
                    <a:pt x="33885" y="85119"/>
                  </a:moveTo>
                  <a:cubicBezTo>
                    <a:pt x="44267" y="74641"/>
                    <a:pt x="51506" y="61211"/>
                    <a:pt x="54935" y="46828"/>
                  </a:cubicBezTo>
                  <a:cubicBezTo>
                    <a:pt x="58364" y="32445"/>
                    <a:pt x="55031" y="19206"/>
                    <a:pt x="56840" y="4918"/>
                  </a:cubicBezTo>
                  <a:cubicBezTo>
                    <a:pt x="57507" y="-225"/>
                    <a:pt x="60936" y="-1749"/>
                    <a:pt x="62651" y="2346"/>
                  </a:cubicBezTo>
                  <a:cubicBezTo>
                    <a:pt x="72366" y="24730"/>
                    <a:pt x="69890" y="55305"/>
                    <a:pt x="59698" y="75403"/>
                  </a:cubicBezTo>
                  <a:cubicBezTo>
                    <a:pt x="53507" y="87690"/>
                    <a:pt x="49316" y="96168"/>
                    <a:pt x="40172" y="105978"/>
                  </a:cubicBezTo>
                  <a:cubicBezTo>
                    <a:pt x="27313" y="119790"/>
                    <a:pt x="21503" y="130743"/>
                    <a:pt x="19407" y="154556"/>
                  </a:cubicBezTo>
                  <a:cubicBezTo>
                    <a:pt x="18836" y="161128"/>
                    <a:pt x="929" y="150365"/>
                    <a:pt x="262" y="143888"/>
                  </a:cubicBezTo>
                  <a:cubicBezTo>
                    <a:pt x="-2500" y="118075"/>
                    <a:pt x="17121" y="102073"/>
                    <a:pt x="33885" y="85119"/>
                  </a:cubicBezTo>
                  <a:close/>
                </a:path>
              </a:pathLst>
            </a:custGeom>
            <a:solidFill>
              <a:srgbClr val="FFDF29"/>
            </a:solidFill>
            <a:ln w="9525" cap="flat">
              <a:noFill/>
              <a:prstDash val="solid"/>
              <a:miter/>
            </a:ln>
          </p:spPr>
          <p:txBody>
            <a:bodyPr rtlCol="0" anchor="ctr"/>
            <a:lstStyle/>
            <a:p>
              <a:endParaRPr lang="es-HN"/>
            </a:p>
          </p:txBody>
        </p:sp>
        <p:sp>
          <p:nvSpPr>
            <p:cNvPr id="68" name="Forma libre: forma 67">
              <a:extLst>
                <a:ext uri="{FF2B5EF4-FFF2-40B4-BE49-F238E27FC236}">
                  <a16:creationId xmlns:a16="http://schemas.microsoft.com/office/drawing/2014/main" id="{0353AFA6-5037-4086-9161-C6D4571BE151}"/>
                </a:ext>
              </a:extLst>
            </p:cNvPr>
            <p:cNvSpPr/>
            <p:nvPr/>
          </p:nvSpPr>
          <p:spPr>
            <a:xfrm>
              <a:off x="3087419" y="5582554"/>
              <a:ext cx="128120" cy="152762"/>
            </a:xfrm>
            <a:custGeom>
              <a:avLst/>
              <a:gdLst>
                <a:gd name="connsiteX0" fmla="*/ 4394 w 128120"/>
                <a:gd name="connsiteY0" fmla="*/ 991 h 152762"/>
                <a:gd name="connsiteX1" fmla="*/ 36112 w 128120"/>
                <a:gd name="connsiteY1" fmla="*/ 84430 h 152762"/>
                <a:gd name="connsiteX2" fmla="*/ 119361 w 128120"/>
                <a:gd name="connsiteY2" fmla="*/ 133770 h 152762"/>
                <a:gd name="connsiteX3" fmla="*/ 121837 w 128120"/>
                <a:gd name="connsiteY3" fmla="*/ 152343 h 152762"/>
                <a:gd name="connsiteX4" fmla="*/ 29921 w 128120"/>
                <a:gd name="connsiteY4" fmla="*/ 101956 h 152762"/>
                <a:gd name="connsiteX5" fmla="*/ 108 w 128120"/>
                <a:gd name="connsiteY5" fmla="*/ 3182 h 152762"/>
                <a:gd name="connsiteX6" fmla="*/ 4394 w 128120"/>
                <a:gd name="connsiteY6" fmla="*/ 991 h 15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20" h="152762">
                  <a:moveTo>
                    <a:pt x="4394" y="991"/>
                  </a:moveTo>
                  <a:cubicBezTo>
                    <a:pt x="10490" y="27756"/>
                    <a:pt x="19158" y="60808"/>
                    <a:pt x="36112" y="84430"/>
                  </a:cubicBezTo>
                  <a:cubicBezTo>
                    <a:pt x="58496" y="115672"/>
                    <a:pt x="86214" y="118149"/>
                    <a:pt x="119361" y="133770"/>
                  </a:cubicBezTo>
                  <a:cubicBezTo>
                    <a:pt x="128695" y="138151"/>
                    <a:pt x="132124" y="155677"/>
                    <a:pt x="121837" y="152343"/>
                  </a:cubicBezTo>
                  <a:cubicBezTo>
                    <a:pt x="87833" y="141199"/>
                    <a:pt x="54019" y="129198"/>
                    <a:pt x="29921" y="101956"/>
                  </a:cubicBezTo>
                  <a:cubicBezTo>
                    <a:pt x="6775" y="75762"/>
                    <a:pt x="-1035" y="37472"/>
                    <a:pt x="108" y="3182"/>
                  </a:cubicBezTo>
                  <a:cubicBezTo>
                    <a:pt x="203" y="991"/>
                    <a:pt x="3918" y="-1390"/>
                    <a:pt x="4394" y="991"/>
                  </a:cubicBezTo>
                  <a:close/>
                </a:path>
              </a:pathLst>
            </a:custGeom>
            <a:solidFill>
              <a:srgbClr val="FFDF29"/>
            </a:solidFill>
            <a:ln w="9525" cap="flat">
              <a:noFill/>
              <a:prstDash val="solid"/>
              <a:miter/>
            </a:ln>
          </p:spPr>
          <p:txBody>
            <a:bodyPr rtlCol="0" anchor="ctr"/>
            <a:lstStyle/>
            <a:p>
              <a:endParaRPr lang="es-HN"/>
            </a:p>
          </p:txBody>
        </p:sp>
        <p:sp>
          <p:nvSpPr>
            <p:cNvPr id="69" name="Forma libre: forma 68">
              <a:extLst>
                <a:ext uri="{FF2B5EF4-FFF2-40B4-BE49-F238E27FC236}">
                  <a16:creationId xmlns:a16="http://schemas.microsoft.com/office/drawing/2014/main" id="{F179A999-D8A8-4B99-88D0-3B2B86B04D2F}"/>
                </a:ext>
              </a:extLst>
            </p:cNvPr>
            <p:cNvSpPr/>
            <p:nvPr/>
          </p:nvSpPr>
          <p:spPr>
            <a:xfrm>
              <a:off x="3511372" y="5443034"/>
              <a:ext cx="129405" cy="52206"/>
            </a:xfrm>
            <a:custGeom>
              <a:avLst/>
              <a:gdLst>
                <a:gd name="connsiteX0" fmla="*/ 13353 w 129405"/>
                <a:gd name="connsiteY0" fmla="*/ 27163 h 52206"/>
                <a:gd name="connsiteX1" fmla="*/ 72789 w 129405"/>
                <a:gd name="connsiteY1" fmla="*/ 31735 h 52206"/>
                <a:gd name="connsiteX2" fmla="*/ 124890 w 129405"/>
                <a:gd name="connsiteY2" fmla="*/ 874 h 52206"/>
                <a:gd name="connsiteX3" fmla="*/ 129081 w 129405"/>
                <a:gd name="connsiteY3" fmla="*/ 4113 h 52206"/>
                <a:gd name="connsiteX4" fmla="*/ 6209 w 129405"/>
                <a:gd name="connsiteY4" fmla="*/ 49071 h 52206"/>
                <a:gd name="connsiteX5" fmla="*/ 13353 w 129405"/>
                <a:gd name="connsiteY5" fmla="*/ 27163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05" h="52206">
                  <a:moveTo>
                    <a:pt x="13353" y="27163"/>
                  </a:moveTo>
                  <a:cubicBezTo>
                    <a:pt x="35927" y="32212"/>
                    <a:pt x="50691" y="38784"/>
                    <a:pt x="72789" y="31735"/>
                  </a:cubicBezTo>
                  <a:cubicBezTo>
                    <a:pt x="92029" y="25639"/>
                    <a:pt x="110222" y="14590"/>
                    <a:pt x="124890" y="874"/>
                  </a:cubicBezTo>
                  <a:cubicBezTo>
                    <a:pt x="127367" y="-1507"/>
                    <a:pt x="130415" y="1446"/>
                    <a:pt x="129081" y="4113"/>
                  </a:cubicBezTo>
                  <a:cubicBezTo>
                    <a:pt x="107650" y="47547"/>
                    <a:pt x="48595" y="58501"/>
                    <a:pt x="6209" y="49071"/>
                  </a:cubicBezTo>
                  <a:cubicBezTo>
                    <a:pt x="-5793" y="46404"/>
                    <a:pt x="1256" y="24401"/>
                    <a:pt x="13353" y="27163"/>
                  </a:cubicBezTo>
                  <a:close/>
                </a:path>
              </a:pathLst>
            </a:custGeom>
            <a:solidFill>
              <a:srgbClr val="FFDF29"/>
            </a:solidFill>
            <a:ln w="9525" cap="flat">
              <a:noFill/>
              <a:prstDash val="solid"/>
              <a:miter/>
            </a:ln>
          </p:spPr>
          <p:txBody>
            <a:bodyPr rtlCol="0" anchor="ctr"/>
            <a:lstStyle/>
            <a:p>
              <a:endParaRPr lang="es-HN"/>
            </a:p>
          </p:txBody>
        </p:sp>
        <p:sp>
          <p:nvSpPr>
            <p:cNvPr id="70" name="Forma libre: forma 69">
              <a:extLst>
                <a:ext uri="{FF2B5EF4-FFF2-40B4-BE49-F238E27FC236}">
                  <a16:creationId xmlns:a16="http://schemas.microsoft.com/office/drawing/2014/main" id="{B6A94D79-59F4-4D91-B09D-F4194BD0D32A}"/>
                </a:ext>
              </a:extLst>
            </p:cNvPr>
            <p:cNvSpPr/>
            <p:nvPr/>
          </p:nvSpPr>
          <p:spPr>
            <a:xfrm>
              <a:off x="2865266" y="5659188"/>
              <a:ext cx="242822" cy="172807"/>
            </a:xfrm>
            <a:custGeom>
              <a:avLst/>
              <a:gdLst>
                <a:gd name="connsiteX0" fmla="*/ 6996 w 242822"/>
                <a:gd name="connsiteY0" fmla="*/ 1224 h 172807"/>
                <a:gd name="connsiteX1" fmla="*/ 88244 w 242822"/>
                <a:gd name="connsiteY1" fmla="*/ 111238 h 172807"/>
                <a:gd name="connsiteX2" fmla="*/ 155300 w 242822"/>
                <a:gd name="connsiteY2" fmla="*/ 131621 h 172807"/>
                <a:gd name="connsiteX3" fmla="*/ 234167 w 242822"/>
                <a:gd name="connsiteY3" fmla="*/ 150195 h 172807"/>
                <a:gd name="connsiteX4" fmla="*/ 229690 w 242822"/>
                <a:gd name="connsiteY4" fmla="*/ 172484 h 172807"/>
                <a:gd name="connsiteX5" fmla="*/ 139108 w 242822"/>
                <a:gd name="connsiteY5" fmla="*/ 150481 h 172807"/>
                <a:gd name="connsiteX6" fmla="*/ 70432 w 242822"/>
                <a:gd name="connsiteY6" fmla="*/ 124573 h 172807"/>
                <a:gd name="connsiteX7" fmla="*/ 25093 w 242822"/>
                <a:gd name="connsiteY7" fmla="*/ 73709 h 172807"/>
                <a:gd name="connsiteX8" fmla="*/ 43 w 242822"/>
                <a:gd name="connsiteY8" fmla="*/ 4558 h 172807"/>
                <a:gd name="connsiteX9" fmla="*/ 6996 w 242822"/>
                <a:gd name="connsiteY9" fmla="*/ 1224 h 17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822" h="172807">
                  <a:moveTo>
                    <a:pt x="6996" y="1224"/>
                  </a:moveTo>
                  <a:cubicBezTo>
                    <a:pt x="16997" y="14178"/>
                    <a:pt x="33094" y="83996"/>
                    <a:pt x="88244" y="111238"/>
                  </a:cubicBezTo>
                  <a:cubicBezTo>
                    <a:pt x="109199" y="121620"/>
                    <a:pt x="132726" y="126383"/>
                    <a:pt x="155300" y="131621"/>
                  </a:cubicBezTo>
                  <a:cubicBezTo>
                    <a:pt x="181589" y="137813"/>
                    <a:pt x="207973" y="143623"/>
                    <a:pt x="234167" y="150195"/>
                  </a:cubicBezTo>
                  <a:cubicBezTo>
                    <a:pt x="248264" y="153719"/>
                    <a:pt x="243978" y="175722"/>
                    <a:pt x="229690" y="172484"/>
                  </a:cubicBezTo>
                  <a:cubicBezTo>
                    <a:pt x="199401" y="165626"/>
                    <a:pt x="169302" y="157910"/>
                    <a:pt x="139108" y="150481"/>
                  </a:cubicBezTo>
                  <a:cubicBezTo>
                    <a:pt x="115200" y="144671"/>
                    <a:pt x="90816" y="138860"/>
                    <a:pt x="70432" y="124573"/>
                  </a:cubicBezTo>
                  <a:cubicBezTo>
                    <a:pt x="52144" y="111714"/>
                    <a:pt x="35285" y="93331"/>
                    <a:pt x="25093" y="73709"/>
                  </a:cubicBezTo>
                  <a:cubicBezTo>
                    <a:pt x="14140" y="52564"/>
                    <a:pt x="3376" y="28275"/>
                    <a:pt x="43" y="4558"/>
                  </a:cubicBezTo>
                  <a:cubicBezTo>
                    <a:pt x="-529" y="938"/>
                    <a:pt x="4805" y="-1633"/>
                    <a:pt x="6996" y="1224"/>
                  </a:cubicBezTo>
                  <a:close/>
                </a:path>
              </a:pathLst>
            </a:custGeom>
            <a:solidFill>
              <a:srgbClr val="FFDF29"/>
            </a:solidFill>
            <a:ln w="9525" cap="flat">
              <a:noFill/>
              <a:prstDash val="solid"/>
              <a:miter/>
            </a:ln>
          </p:spPr>
          <p:txBody>
            <a:bodyPr rtlCol="0" anchor="ctr"/>
            <a:lstStyle/>
            <a:p>
              <a:endParaRPr lang="es-HN"/>
            </a:p>
          </p:txBody>
        </p:sp>
        <p:sp>
          <p:nvSpPr>
            <p:cNvPr id="71" name="Forma libre: forma 70">
              <a:extLst>
                <a:ext uri="{FF2B5EF4-FFF2-40B4-BE49-F238E27FC236}">
                  <a16:creationId xmlns:a16="http://schemas.microsoft.com/office/drawing/2014/main" id="{3E2E48C9-08F0-4050-97ED-EC09F34C0E91}"/>
                </a:ext>
              </a:extLst>
            </p:cNvPr>
            <p:cNvSpPr/>
            <p:nvPr/>
          </p:nvSpPr>
          <p:spPr>
            <a:xfrm>
              <a:off x="2657481" y="5933696"/>
              <a:ext cx="3232" cy="3983"/>
            </a:xfrm>
            <a:custGeom>
              <a:avLst/>
              <a:gdLst>
                <a:gd name="connsiteX0" fmla="*/ 3040 w 3232"/>
                <a:gd name="connsiteY0" fmla="*/ 2560 h 3983"/>
                <a:gd name="connsiteX1" fmla="*/ 1230 w 3232"/>
                <a:gd name="connsiteY1" fmla="*/ 274 h 3983"/>
                <a:gd name="connsiteX2" fmla="*/ 87 w 3232"/>
                <a:gd name="connsiteY2" fmla="*/ 1036 h 3983"/>
                <a:gd name="connsiteX3" fmla="*/ 1516 w 3232"/>
                <a:gd name="connsiteY3" fmla="*/ 3608 h 3983"/>
                <a:gd name="connsiteX4" fmla="*/ 3040 w 3232"/>
                <a:gd name="connsiteY4" fmla="*/ 2560 h 3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2" h="3983">
                  <a:moveTo>
                    <a:pt x="3040" y="2560"/>
                  </a:moveTo>
                  <a:cubicBezTo>
                    <a:pt x="2469" y="1798"/>
                    <a:pt x="1802" y="1036"/>
                    <a:pt x="1230" y="274"/>
                  </a:cubicBezTo>
                  <a:cubicBezTo>
                    <a:pt x="659" y="-393"/>
                    <a:pt x="-294" y="274"/>
                    <a:pt x="87" y="1036"/>
                  </a:cubicBezTo>
                  <a:cubicBezTo>
                    <a:pt x="564" y="1893"/>
                    <a:pt x="1040" y="2750"/>
                    <a:pt x="1516" y="3608"/>
                  </a:cubicBezTo>
                  <a:cubicBezTo>
                    <a:pt x="2088" y="4560"/>
                    <a:pt x="3802" y="3512"/>
                    <a:pt x="3040" y="2560"/>
                  </a:cubicBezTo>
                  <a:close/>
                </a:path>
              </a:pathLst>
            </a:custGeom>
            <a:solidFill>
              <a:srgbClr val="FFDF29"/>
            </a:solidFill>
            <a:ln w="9525" cap="flat">
              <a:noFill/>
              <a:prstDash val="solid"/>
              <a:miter/>
            </a:ln>
          </p:spPr>
          <p:txBody>
            <a:bodyPr rtlCol="0" anchor="ctr"/>
            <a:lstStyle/>
            <a:p>
              <a:endParaRPr lang="es-HN"/>
            </a:p>
          </p:txBody>
        </p:sp>
        <p:sp>
          <p:nvSpPr>
            <p:cNvPr id="72" name="Forma libre: forma 71">
              <a:extLst>
                <a:ext uri="{FF2B5EF4-FFF2-40B4-BE49-F238E27FC236}">
                  <a16:creationId xmlns:a16="http://schemas.microsoft.com/office/drawing/2014/main" id="{C7DB9A50-2C12-4311-9E76-9E85BFDFE6F1}"/>
                </a:ext>
              </a:extLst>
            </p:cNvPr>
            <p:cNvSpPr/>
            <p:nvPr/>
          </p:nvSpPr>
          <p:spPr>
            <a:xfrm>
              <a:off x="3820290" y="6012503"/>
              <a:ext cx="105422" cy="72380"/>
            </a:xfrm>
            <a:custGeom>
              <a:avLst/>
              <a:gdLst>
                <a:gd name="connsiteX0" fmla="*/ 758 w 105422"/>
                <a:gd name="connsiteY0" fmla="*/ 58912 h 72380"/>
                <a:gd name="connsiteX1" fmla="*/ 16474 w 105422"/>
                <a:gd name="connsiteY1" fmla="*/ 52911 h 72380"/>
                <a:gd name="connsiteX2" fmla="*/ 48668 w 105422"/>
                <a:gd name="connsiteY2" fmla="*/ 39862 h 72380"/>
                <a:gd name="connsiteX3" fmla="*/ 100389 w 105422"/>
                <a:gd name="connsiteY3" fmla="*/ 1095 h 72380"/>
                <a:gd name="connsiteX4" fmla="*/ 104770 w 105422"/>
                <a:gd name="connsiteY4" fmla="*/ 4143 h 72380"/>
                <a:gd name="connsiteX5" fmla="*/ 56288 w 105422"/>
                <a:gd name="connsiteY5" fmla="*/ 53578 h 72380"/>
                <a:gd name="connsiteX6" fmla="*/ 1996 w 105422"/>
                <a:gd name="connsiteY6" fmla="*/ 70437 h 72380"/>
                <a:gd name="connsiteX7" fmla="*/ 758 w 105422"/>
                <a:gd name="connsiteY7" fmla="*/ 58912 h 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22" h="72380">
                  <a:moveTo>
                    <a:pt x="758" y="58912"/>
                  </a:moveTo>
                  <a:cubicBezTo>
                    <a:pt x="4948" y="51387"/>
                    <a:pt x="8473" y="55769"/>
                    <a:pt x="16474" y="52911"/>
                  </a:cubicBezTo>
                  <a:cubicBezTo>
                    <a:pt x="26380" y="49292"/>
                    <a:pt x="39238" y="44720"/>
                    <a:pt x="48668" y="39862"/>
                  </a:cubicBezTo>
                  <a:cubicBezTo>
                    <a:pt x="67813" y="30147"/>
                    <a:pt x="83434" y="17288"/>
                    <a:pt x="100389" y="1095"/>
                  </a:cubicBezTo>
                  <a:cubicBezTo>
                    <a:pt x="103151" y="-1572"/>
                    <a:pt x="106961" y="1095"/>
                    <a:pt x="104770" y="4143"/>
                  </a:cubicBezTo>
                  <a:cubicBezTo>
                    <a:pt x="91531" y="22431"/>
                    <a:pt x="78005" y="39862"/>
                    <a:pt x="56288" y="53578"/>
                  </a:cubicBezTo>
                  <a:cubicBezTo>
                    <a:pt x="43239" y="61770"/>
                    <a:pt x="17140" y="77962"/>
                    <a:pt x="1996" y="70437"/>
                  </a:cubicBezTo>
                  <a:cubicBezTo>
                    <a:pt x="-290" y="69199"/>
                    <a:pt x="-481" y="61198"/>
                    <a:pt x="758" y="58912"/>
                  </a:cubicBezTo>
                  <a:close/>
                </a:path>
              </a:pathLst>
            </a:custGeom>
            <a:solidFill>
              <a:srgbClr val="FFDF29"/>
            </a:solidFill>
            <a:ln w="9525" cap="flat">
              <a:noFill/>
              <a:prstDash val="solid"/>
              <a:miter/>
            </a:ln>
          </p:spPr>
          <p:txBody>
            <a:bodyPr rtlCol="0" anchor="ctr"/>
            <a:lstStyle/>
            <a:p>
              <a:endParaRPr lang="es-HN"/>
            </a:p>
          </p:txBody>
        </p:sp>
        <p:sp>
          <p:nvSpPr>
            <p:cNvPr id="73" name="Forma libre: forma 72">
              <a:extLst>
                <a:ext uri="{FF2B5EF4-FFF2-40B4-BE49-F238E27FC236}">
                  <a16:creationId xmlns:a16="http://schemas.microsoft.com/office/drawing/2014/main" id="{B9E50127-E1A8-4480-8F4E-02FA2A3DDCD0}"/>
                </a:ext>
              </a:extLst>
            </p:cNvPr>
            <p:cNvSpPr/>
            <p:nvPr/>
          </p:nvSpPr>
          <p:spPr>
            <a:xfrm>
              <a:off x="3334850" y="6506318"/>
              <a:ext cx="256692" cy="91299"/>
            </a:xfrm>
            <a:custGeom>
              <a:avLst/>
              <a:gdLst>
                <a:gd name="connsiteX0" fmla="*/ 11185 w 256692"/>
                <a:gd name="connsiteY0" fmla="*/ 9 h 91299"/>
                <a:gd name="connsiteX1" fmla="*/ 114055 w 256692"/>
                <a:gd name="connsiteY1" fmla="*/ 49444 h 91299"/>
                <a:gd name="connsiteX2" fmla="*/ 250739 w 256692"/>
                <a:gd name="connsiteY2" fmla="*/ 77161 h 91299"/>
                <a:gd name="connsiteX3" fmla="*/ 250930 w 256692"/>
                <a:gd name="connsiteY3" fmla="*/ 85924 h 91299"/>
                <a:gd name="connsiteX4" fmla="*/ 131867 w 256692"/>
                <a:gd name="connsiteY4" fmla="*/ 78304 h 91299"/>
                <a:gd name="connsiteX5" fmla="*/ 6518 w 256692"/>
                <a:gd name="connsiteY5" fmla="*/ 19249 h 91299"/>
                <a:gd name="connsiteX6" fmla="*/ 11185 w 256692"/>
                <a:gd name="connsiteY6" fmla="*/ 9 h 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92" h="91299">
                  <a:moveTo>
                    <a:pt x="11185" y="9"/>
                  </a:moveTo>
                  <a:cubicBezTo>
                    <a:pt x="53667" y="1723"/>
                    <a:pt x="79289" y="27631"/>
                    <a:pt x="114055" y="49444"/>
                  </a:cubicBezTo>
                  <a:cubicBezTo>
                    <a:pt x="157108" y="76399"/>
                    <a:pt x="201304" y="82876"/>
                    <a:pt x="250739" y="77161"/>
                  </a:cubicBezTo>
                  <a:cubicBezTo>
                    <a:pt x="258740" y="76209"/>
                    <a:pt x="258550" y="84591"/>
                    <a:pt x="250930" y="85924"/>
                  </a:cubicBezTo>
                  <a:cubicBezTo>
                    <a:pt x="210734" y="93068"/>
                    <a:pt x="169967" y="95354"/>
                    <a:pt x="131867" y="78304"/>
                  </a:cubicBezTo>
                  <a:cubicBezTo>
                    <a:pt x="89671" y="59445"/>
                    <a:pt x="54715" y="23631"/>
                    <a:pt x="6518" y="19249"/>
                  </a:cubicBezTo>
                  <a:cubicBezTo>
                    <a:pt x="-4817" y="18202"/>
                    <a:pt x="-149" y="-467"/>
                    <a:pt x="11185" y="9"/>
                  </a:cubicBezTo>
                  <a:close/>
                </a:path>
              </a:pathLst>
            </a:custGeom>
            <a:solidFill>
              <a:srgbClr val="FFDF29"/>
            </a:solidFill>
            <a:ln w="9525" cap="flat">
              <a:noFill/>
              <a:prstDash val="solid"/>
              <a:miter/>
            </a:ln>
          </p:spPr>
          <p:txBody>
            <a:bodyPr rtlCol="0" anchor="ctr"/>
            <a:lstStyle/>
            <a:p>
              <a:endParaRPr lang="es-HN"/>
            </a:p>
          </p:txBody>
        </p:sp>
      </p:grpSp>
      <p:grpSp>
        <p:nvGrpSpPr>
          <p:cNvPr id="74" name="Gráfico 7">
            <a:extLst>
              <a:ext uri="{FF2B5EF4-FFF2-40B4-BE49-F238E27FC236}">
                <a16:creationId xmlns:a16="http://schemas.microsoft.com/office/drawing/2014/main" id="{CB5607CF-E5DF-43E7-BA35-4A531CB88ED8}"/>
              </a:ext>
            </a:extLst>
          </p:cNvPr>
          <p:cNvGrpSpPr/>
          <p:nvPr/>
        </p:nvGrpSpPr>
        <p:grpSpPr>
          <a:xfrm>
            <a:off x="5755383" y="5456520"/>
            <a:ext cx="1071044" cy="1381961"/>
            <a:chOff x="5101082" y="5837165"/>
            <a:chExt cx="1071044" cy="1381961"/>
          </a:xfrm>
        </p:grpSpPr>
        <p:sp>
          <p:nvSpPr>
            <p:cNvPr id="75" name="Forma libre: forma 74">
              <a:extLst>
                <a:ext uri="{FF2B5EF4-FFF2-40B4-BE49-F238E27FC236}">
                  <a16:creationId xmlns:a16="http://schemas.microsoft.com/office/drawing/2014/main" id="{A3785AAB-C20F-435A-8CB4-19D595AA459F}"/>
                </a:ext>
              </a:extLst>
            </p:cNvPr>
            <p:cNvSpPr/>
            <p:nvPr/>
          </p:nvSpPr>
          <p:spPr>
            <a:xfrm>
              <a:off x="5101082" y="5837165"/>
              <a:ext cx="1071044" cy="1381961"/>
            </a:xfrm>
            <a:custGeom>
              <a:avLst/>
              <a:gdLst>
                <a:gd name="connsiteX0" fmla="*/ 634300 w 1071044"/>
                <a:gd name="connsiteY0" fmla="*/ 743076 h 1381961"/>
                <a:gd name="connsiteX1" fmla="*/ 605344 w 1071044"/>
                <a:gd name="connsiteY1" fmla="*/ 773175 h 1381961"/>
                <a:gd name="connsiteX2" fmla="*/ 570673 w 1071044"/>
                <a:gd name="connsiteY2" fmla="*/ 806798 h 1381961"/>
                <a:gd name="connsiteX3" fmla="*/ 567911 w 1071044"/>
                <a:gd name="connsiteY3" fmla="*/ 811846 h 1381961"/>
                <a:gd name="connsiteX4" fmla="*/ 557529 w 1071044"/>
                <a:gd name="connsiteY4" fmla="*/ 843850 h 1381961"/>
                <a:gd name="connsiteX5" fmla="*/ 548670 w 1071044"/>
                <a:gd name="connsiteY5" fmla="*/ 856519 h 1381961"/>
                <a:gd name="connsiteX6" fmla="*/ 499141 w 1071044"/>
                <a:gd name="connsiteY6" fmla="*/ 883284 h 1381961"/>
                <a:gd name="connsiteX7" fmla="*/ 486949 w 1071044"/>
                <a:gd name="connsiteY7" fmla="*/ 940434 h 1381961"/>
                <a:gd name="connsiteX8" fmla="*/ 486472 w 1071044"/>
                <a:gd name="connsiteY8" fmla="*/ 942910 h 1381961"/>
                <a:gd name="connsiteX9" fmla="*/ 465327 w 1071044"/>
                <a:gd name="connsiteY9" fmla="*/ 969199 h 1381961"/>
                <a:gd name="connsiteX10" fmla="*/ 465327 w 1071044"/>
                <a:gd name="connsiteY10" fmla="*/ 969199 h 1381961"/>
                <a:gd name="connsiteX11" fmla="*/ 442181 w 1071044"/>
                <a:gd name="connsiteY11" fmla="*/ 975105 h 1381961"/>
                <a:gd name="connsiteX12" fmla="*/ 424560 w 1071044"/>
                <a:gd name="connsiteY12" fmla="*/ 1026159 h 1381961"/>
                <a:gd name="connsiteX13" fmla="*/ 398557 w 1071044"/>
                <a:gd name="connsiteY13" fmla="*/ 1053019 h 1381961"/>
                <a:gd name="connsiteX14" fmla="*/ 387412 w 1071044"/>
                <a:gd name="connsiteY14" fmla="*/ 1055591 h 1381961"/>
                <a:gd name="connsiteX15" fmla="*/ 379602 w 1071044"/>
                <a:gd name="connsiteY15" fmla="*/ 1058353 h 1381961"/>
                <a:gd name="connsiteX16" fmla="*/ 365791 w 1071044"/>
                <a:gd name="connsiteY16" fmla="*/ 1072641 h 1381961"/>
                <a:gd name="connsiteX17" fmla="*/ 365791 w 1071044"/>
                <a:gd name="connsiteY17" fmla="*/ 1072641 h 1381961"/>
                <a:gd name="connsiteX18" fmla="*/ 360742 w 1071044"/>
                <a:gd name="connsiteY18" fmla="*/ 1078261 h 1381961"/>
                <a:gd name="connsiteX19" fmla="*/ 338168 w 1071044"/>
                <a:gd name="connsiteY19" fmla="*/ 1090167 h 1381961"/>
                <a:gd name="connsiteX20" fmla="*/ 275875 w 1071044"/>
                <a:gd name="connsiteY20" fmla="*/ 1000346 h 1381961"/>
                <a:gd name="connsiteX21" fmla="*/ 261968 w 1071044"/>
                <a:gd name="connsiteY21" fmla="*/ 895095 h 1381961"/>
                <a:gd name="connsiteX22" fmla="*/ 246347 w 1071044"/>
                <a:gd name="connsiteY22" fmla="*/ 928242 h 1381961"/>
                <a:gd name="connsiteX23" fmla="*/ 202722 w 1071044"/>
                <a:gd name="connsiteY23" fmla="*/ 1109693 h 1381961"/>
                <a:gd name="connsiteX24" fmla="*/ 174528 w 1071044"/>
                <a:gd name="connsiteY24" fmla="*/ 1175130 h 1381961"/>
                <a:gd name="connsiteX25" fmla="*/ 173481 w 1071044"/>
                <a:gd name="connsiteY25" fmla="*/ 1240852 h 1381961"/>
                <a:gd name="connsiteX26" fmla="*/ 191674 w 1071044"/>
                <a:gd name="connsiteY26" fmla="*/ 1253044 h 1381961"/>
                <a:gd name="connsiteX27" fmla="*/ 193578 w 1071044"/>
                <a:gd name="connsiteY27" fmla="*/ 1259426 h 1381961"/>
                <a:gd name="connsiteX28" fmla="*/ 222630 w 1071044"/>
                <a:gd name="connsiteY28" fmla="*/ 1294764 h 1381961"/>
                <a:gd name="connsiteX29" fmla="*/ 232821 w 1071044"/>
                <a:gd name="connsiteY29" fmla="*/ 1349628 h 1381961"/>
                <a:gd name="connsiteX30" fmla="*/ 229583 w 1071044"/>
                <a:gd name="connsiteY30" fmla="*/ 1350675 h 1381961"/>
                <a:gd name="connsiteX31" fmla="*/ 216915 w 1071044"/>
                <a:gd name="connsiteY31" fmla="*/ 1298860 h 1381961"/>
                <a:gd name="connsiteX32" fmla="*/ 192626 w 1071044"/>
                <a:gd name="connsiteY32" fmla="*/ 1267141 h 1381961"/>
                <a:gd name="connsiteX33" fmla="*/ 191007 w 1071044"/>
                <a:gd name="connsiteY33" fmla="*/ 1282000 h 1381961"/>
                <a:gd name="connsiteX34" fmla="*/ 188911 w 1071044"/>
                <a:gd name="connsiteY34" fmla="*/ 1286287 h 1381961"/>
                <a:gd name="connsiteX35" fmla="*/ 194531 w 1071044"/>
                <a:gd name="connsiteY35" fmla="*/ 1377727 h 1381961"/>
                <a:gd name="connsiteX36" fmla="*/ 190435 w 1071044"/>
                <a:gd name="connsiteY36" fmla="*/ 1378870 h 1381961"/>
                <a:gd name="connsiteX37" fmla="*/ 189197 w 1071044"/>
                <a:gd name="connsiteY37" fmla="*/ 1320481 h 1381961"/>
                <a:gd name="connsiteX38" fmla="*/ 183196 w 1071044"/>
                <a:gd name="connsiteY38" fmla="*/ 1293240 h 1381961"/>
                <a:gd name="connsiteX39" fmla="*/ 167956 w 1071044"/>
                <a:gd name="connsiteY39" fmla="*/ 1301145 h 1381961"/>
                <a:gd name="connsiteX40" fmla="*/ 150907 w 1071044"/>
                <a:gd name="connsiteY40" fmla="*/ 1297050 h 1381961"/>
                <a:gd name="connsiteX41" fmla="*/ 138905 w 1071044"/>
                <a:gd name="connsiteY41" fmla="*/ 1336674 h 1381961"/>
                <a:gd name="connsiteX42" fmla="*/ 143858 w 1071044"/>
                <a:gd name="connsiteY42" fmla="*/ 1379441 h 1381961"/>
                <a:gd name="connsiteX43" fmla="*/ 138905 w 1071044"/>
                <a:gd name="connsiteY43" fmla="*/ 1381917 h 1381961"/>
                <a:gd name="connsiteX44" fmla="*/ 129666 w 1071044"/>
                <a:gd name="connsiteY44" fmla="*/ 1331721 h 1381961"/>
                <a:gd name="connsiteX45" fmla="*/ 147192 w 1071044"/>
                <a:gd name="connsiteY45" fmla="*/ 1292573 h 1381961"/>
                <a:gd name="connsiteX46" fmla="*/ 145001 w 1071044"/>
                <a:gd name="connsiteY46" fmla="*/ 1286858 h 1381961"/>
                <a:gd name="connsiteX47" fmla="*/ 144525 w 1071044"/>
                <a:gd name="connsiteY47" fmla="*/ 1271618 h 1381961"/>
                <a:gd name="connsiteX48" fmla="*/ 127761 w 1071044"/>
                <a:gd name="connsiteY48" fmla="*/ 1283715 h 1381961"/>
                <a:gd name="connsiteX49" fmla="*/ 120712 w 1071044"/>
                <a:gd name="connsiteY49" fmla="*/ 1295716 h 1381961"/>
                <a:gd name="connsiteX50" fmla="*/ 111568 w 1071044"/>
                <a:gd name="connsiteY50" fmla="*/ 1351533 h 1381961"/>
                <a:gd name="connsiteX51" fmla="*/ 107568 w 1071044"/>
                <a:gd name="connsiteY51" fmla="*/ 1351437 h 1381961"/>
                <a:gd name="connsiteX52" fmla="*/ 122236 w 1071044"/>
                <a:gd name="connsiteY52" fmla="*/ 1283429 h 1381961"/>
                <a:gd name="connsiteX53" fmla="*/ 145192 w 1071044"/>
                <a:gd name="connsiteY53" fmla="*/ 1265808 h 1381961"/>
                <a:gd name="connsiteX54" fmla="*/ 148906 w 1071044"/>
                <a:gd name="connsiteY54" fmla="*/ 1255902 h 1381961"/>
                <a:gd name="connsiteX55" fmla="*/ 155193 w 1071044"/>
                <a:gd name="connsiteY55" fmla="*/ 1249806 h 1381961"/>
                <a:gd name="connsiteX56" fmla="*/ 148049 w 1071044"/>
                <a:gd name="connsiteY56" fmla="*/ 1203610 h 1381961"/>
                <a:gd name="connsiteX57" fmla="*/ 173576 w 1071044"/>
                <a:gd name="connsiteY57" fmla="*/ 1133410 h 1381961"/>
                <a:gd name="connsiteX58" fmla="*/ 201103 w 1071044"/>
                <a:gd name="connsiteY58" fmla="*/ 1048733 h 1381961"/>
                <a:gd name="connsiteX59" fmla="*/ 224249 w 1071044"/>
                <a:gd name="connsiteY59" fmla="*/ 933481 h 1381961"/>
                <a:gd name="connsiteX60" fmla="*/ 220820 w 1071044"/>
                <a:gd name="connsiteY60" fmla="*/ 868615 h 1381961"/>
                <a:gd name="connsiteX61" fmla="*/ 180053 w 1071044"/>
                <a:gd name="connsiteY61" fmla="*/ 929861 h 1381961"/>
                <a:gd name="connsiteX62" fmla="*/ 157193 w 1071044"/>
                <a:gd name="connsiteY62" fmla="*/ 1017491 h 1381961"/>
                <a:gd name="connsiteX63" fmla="*/ 53275 w 1071044"/>
                <a:gd name="connsiteY63" fmla="*/ 1001394 h 1381961"/>
                <a:gd name="connsiteX64" fmla="*/ 66991 w 1071044"/>
                <a:gd name="connsiteY64" fmla="*/ 923003 h 1381961"/>
                <a:gd name="connsiteX65" fmla="*/ 68515 w 1071044"/>
                <a:gd name="connsiteY65" fmla="*/ 889094 h 1381961"/>
                <a:gd name="connsiteX66" fmla="*/ 67849 w 1071044"/>
                <a:gd name="connsiteY66" fmla="*/ 888237 h 1381961"/>
                <a:gd name="connsiteX67" fmla="*/ 44893 w 1071044"/>
                <a:gd name="connsiteY67" fmla="*/ 875283 h 1381961"/>
                <a:gd name="connsiteX68" fmla="*/ 13746 w 1071044"/>
                <a:gd name="connsiteY68" fmla="*/ 813085 h 1381961"/>
                <a:gd name="connsiteX69" fmla="*/ 36226 w 1071044"/>
                <a:gd name="connsiteY69" fmla="*/ 765650 h 1381961"/>
                <a:gd name="connsiteX70" fmla="*/ 14889 w 1071044"/>
                <a:gd name="connsiteY70" fmla="*/ 748695 h 1381961"/>
                <a:gd name="connsiteX71" fmla="*/ 6698 w 1071044"/>
                <a:gd name="connsiteY71" fmla="*/ 684307 h 1381961"/>
                <a:gd name="connsiteX72" fmla="*/ 26796 w 1071044"/>
                <a:gd name="connsiteY72" fmla="*/ 651826 h 1381961"/>
                <a:gd name="connsiteX73" fmla="*/ 48608 w 1071044"/>
                <a:gd name="connsiteY73" fmla="*/ 619441 h 1381961"/>
                <a:gd name="connsiteX74" fmla="*/ 54133 w 1071044"/>
                <a:gd name="connsiteY74" fmla="*/ 587914 h 1381961"/>
                <a:gd name="connsiteX75" fmla="*/ 46512 w 1071044"/>
                <a:gd name="connsiteY75" fmla="*/ 540765 h 1381961"/>
                <a:gd name="connsiteX76" fmla="*/ 87946 w 1071044"/>
                <a:gd name="connsiteY76" fmla="*/ 460183 h 1381961"/>
                <a:gd name="connsiteX77" fmla="*/ 120617 w 1071044"/>
                <a:gd name="connsiteY77" fmla="*/ 421512 h 1381961"/>
                <a:gd name="connsiteX78" fmla="*/ 125856 w 1071044"/>
                <a:gd name="connsiteY78" fmla="*/ 406653 h 1381961"/>
                <a:gd name="connsiteX79" fmla="*/ 139191 w 1071044"/>
                <a:gd name="connsiteY79" fmla="*/ 386460 h 1381961"/>
                <a:gd name="connsiteX80" fmla="*/ 144239 w 1071044"/>
                <a:gd name="connsiteY80" fmla="*/ 382554 h 1381961"/>
                <a:gd name="connsiteX81" fmla="*/ 208723 w 1071044"/>
                <a:gd name="connsiteY81" fmla="*/ 351598 h 1381961"/>
                <a:gd name="connsiteX82" fmla="*/ 218248 w 1071044"/>
                <a:gd name="connsiteY82" fmla="*/ 276446 h 1381961"/>
                <a:gd name="connsiteX83" fmla="*/ 294543 w 1071044"/>
                <a:gd name="connsiteY83" fmla="*/ 247109 h 1381961"/>
                <a:gd name="connsiteX84" fmla="*/ 308069 w 1071044"/>
                <a:gd name="connsiteY84" fmla="*/ 221868 h 1381961"/>
                <a:gd name="connsiteX85" fmla="*/ 342930 w 1071044"/>
                <a:gd name="connsiteY85" fmla="*/ 189959 h 1381961"/>
                <a:gd name="connsiteX86" fmla="*/ 361980 w 1071044"/>
                <a:gd name="connsiteY86" fmla="*/ 181386 h 1381961"/>
                <a:gd name="connsiteX87" fmla="*/ 378649 w 1071044"/>
                <a:gd name="connsiteY87" fmla="*/ 177386 h 1381961"/>
                <a:gd name="connsiteX88" fmla="*/ 435704 w 1071044"/>
                <a:gd name="connsiteY88" fmla="*/ 166623 h 1381961"/>
                <a:gd name="connsiteX89" fmla="*/ 512380 w 1071044"/>
                <a:gd name="connsiteY89" fmla="*/ 90423 h 1381961"/>
                <a:gd name="connsiteX90" fmla="*/ 556671 w 1071044"/>
                <a:gd name="connsiteY90" fmla="*/ 107091 h 1381961"/>
                <a:gd name="connsiteX91" fmla="*/ 556767 w 1071044"/>
                <a:gd name="connsiteY91" fmla="*/ 107091 h 1381961"/>
                <a:gd name="connsiteX92" fmla="*/ 579722 w 1071044"/>
                <a:gd name="connsiteY92" fmla="*/ 106234 h 1381961"/>
                <a:gd name="connsiteX93" fmla="*/ 582103 w 1071044"/>
                <a:gd name="connsiteY93" fmla="*/ 104805 h 1381961"/>
                <a:gd name="connsiteX94" fmla="*/ 606963 w 1071044"/>
                <a:gd name="connsiteY94" fmla="*/ 77850 h 1381961"/>
                <a:gd name="connsiteX95" fmla="*/ 636205 w 1071044"/>
                <a:gd name="connsiteY95" fmla="*/ 51275 h 1381961"/>
                <a:gd name="connsiteX96" fmla="*/ 678401 w 1071044"/>
                <a:gd name="connsiteY96" fmla="*/ 60324 h 1381961"/>
                <a:gd name="connsiteX97" fmla="*/ 722407 w 1071044"/>
                <a:gd name="connsiteY97" fmla="*/ 62515 h 1381961"/>
                <a:gd name="connsiteX98" fmla="*/ 741742 w 1071044"/>
                <a:gd name="connsiteY98" fmla="*/ 41274 h 1381961"/>
                <a:gd name="connsiteX99" fmla="*/ 754125 w 1071044"/>
                <a:gd name="connsiteY99" fmla="*/ 30701 h 1381961"/>
                <a:gd name="connsiteX100" fmla="*/ 783081 w 1071044"/>
                <a:gd name="connsiteY100" fmla="*/ 21271 h 1381961"/>
                <a:gd name="connsiteX101" fmla="*/ 841469 w 1071044"/>
                <a:gd name="connsiteY101" fmla="*/ 39369 h 1381961"/>
                <a:gd name="connsiteX102" fmla="*/ 863186 w 1071044"/>
                <a:gd name="connsiteY102" fmla="*/ 12032 h 1381961"/>
                <a:gd name="connsiteX103" fmla="*/ 893666 w 1071044"/>
                <a:gd name="connsiteY103" fmla="*/ 30 h 1381961"/>
                <a:gd name="connsiteX104" fmla="*/ 918717 w 1071044"/>
                <a:gd name="connsiteY104" fmla="*/ 7269 h 1381961"/>
                <a:gd name="connsiteX105" fmla="*/ 935481 w 1071044"/>
                <a:gd name="connsiteY105" fmla="*/ 20128 h 1381961"/>
                <a:gd name="connsiteX106" fmla="*/ 953293 w 1071044"/>
                <a:gd name="connsiteY106" fmla="*/ 27843 h 1381961"/>
                <a:gd name="connsiteX107" fmla="*/ 992154 w 1071044"/>
                <a:gd name="connsiteY107" fmla="*/ 14890 h 1381961"/>
                <a:gd name="connsiteX108" fmla="*/ 1015300 w 1071044"/>
                <a:gd name="connsiteY108" fmla="*/ 22128 h 1381961"/>
                <a:gd name="connsiteX109" fmla="*/ 1069497 w 1071044"/>
                <a:gd name="connsiteY109" fmla="*/ 85184 h 1381961"/>
                <a:gd name="connsiteX110" fmla="*/ 1071021 w 1071044"/>
                <a:gd name="connsiteY110" fmla="*/ 94995 h 1381961"/>
                <a:gd name="connsiteX111" fmla="*/ 1070355 w 1071044"/>
                <a:gd name="connsiteY111" fmla="*/ 104901 h 1381961"/>
                <a:gd name="connsiteX112" fmla="*/ 1049019 w 1071044"/>
                <a:gd name="connsiteY112" fmla="*/ 153288 h 1381961"/>
                <a:gd name="connsiteX113" fmla="*/ 1030826 w 1071044"/>
                <a:gd name="connsiteY113" fmla="*/ 192245 h 1381961"/>
                <a:gd name="connsiteX114" fmla="*/ 1022539 w 1071044"/>
                <a:gd name="connsiteY114" fmla="*/ 211486 h 1381961"/>
                <a:gd name="connsiteX115" fmla="*/ 1011967 w 1071044"/>
                <a:gd name="connsiteY115" fmla="*/ 231964 h 1381961"/>
                <a:gd name="connsiteX116" fmla="*/ 943768 w 1071044"/>
                <a:gd name="connsiteY116" fmla="*/ 271493 h 1381961"/>
                <a:gd name="connsiteX117" fmla="*/ 930718 w 1071044"/>
                <a:gd name="connsiteY117" fmla="*/ 281494 h 1381961"/>
                <a:gd name="connsiteX118" fmla="*/ 925860 w 1071044"/>
                <a:gd name="connsiteY118" fmla="*/ 304068 h 1381961"/>
                <a:gd name="connsiteX119" fmla="*/ 923860 w 1071044"/>
                <a:gd name="connsiteY119" fmla="*/ 313784 h 1381961"/>
                <a:gd name="connsiteX120" fmla="*/ 883188 w 1071044"/>
                <a:gd name="connsiteY120" fmla="*/ 345121 h 1381961"/>
                <a:gd name="connsiteX121" fmla="*/ 875378 w 1071044"/>
                <a:gd name="connsiteY121" fmla="*/ 388936 h 1381961"/>
                <a:gd name="connsiteX122" fmla="*/ 834802 w 1071044"/>
                <a:gd name="connsiteY122" fmla="*/ 398461 h 1381961"/>
                <a:gd name="connsiteX123" fmla="*/ 832230 w 1071044"/>
                <a:gd name="connsiteY123" fmla="*/ 401319 h 1381961"/>
                <a:gd name="connsiteX124" fmla="*/ 835468 w 1071044"/>
                <a:gd name="connsiteY124" fmla="*/ 434752 h 1381961"/>
                <a:gd name="connsiteX125" fmla="*/ 836230 w 1071044"/>
                <a:gd name="connsiteY125" fmla="*/ 443800 h 1381961"/>
                <a:gd name="connsiteX126" fmla="*/ 786795 w 1071044"/>
                <a:gd name="connsiteY126" fmla="*/ 474566 h 1381961"/>
                <a:gd name="connsiteX127" fmla="*/ 731646 w 1071044"/>
                <a:gd name="connsiteY127" fmla="*/ 500093 h 1381961"/>
                <a:gd name="connsiteX128" fmla="*/ 729931 w 1071044"/>
                <a:gd name="connsiteY128" fmla="*/ 510094 h 1381961"/>
                <a:gd name="connsiteX129" fmla="*/ 741361 w 1071044"/>
                <a:gd name="connsiteY129" fmla="*/ 549814 h 1381961"/>
                <a:gd name="connsiteX130" fmla="*/ 742123 w 1071044"/>
                <a:gd name="connsiteY130" fmla="*/ 555719 h 1381961"/>
                <a:gd name="connsiteX131" fmla="*/ 711167 w 1071044"/>
                <a:gd name="connsiteY131" fmla="*/ 605630 h 1381961"/>
                <a:gd name="connsiteX132" fmla="*/ 667543 w 1071044"/>
                <a:gd name="connsiteY132" fmla="*/ 614012 h 1381961"/>
                <a:gd name="connsiteX133" fmla="*/ 633538 w 1071044"/>
                <a:gd name="connsiteY133" fmla="*/ 641158 h 1381961"/>
                <a:gd name="connsiteX134" fmla="*/ 633157 w 1071044"/>
                <a:gd name="connsiteY134" fmla="*/ 649731 h 1381961"/>
                <a:gd name="connsiteX135" fmla="*/ 651921 w 1071044"/>
                <a:gd name="connsiteY135" fmla="*/ 691736 h 1381961"/>
                <a:gd name="connsiteX136" fmla="*/ 652398 w 1071044"/>
                <a:gd name="connsiteY136" fmla="*/ 693927 h 1381961"/>
                <a:gd name="connsiteX137" fmla="*/ 634300 w 1071044"/>
                <a:gd name="connsiteY137" fmla="*/ 743076 h 138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1044" h="1381961">
                  <a:moveTo>
                    <a:pt x="634300" y="743076"/>
                  </a:moveTo>
                  <a:cubicBezTo>
                    <a:pt x="625061" y="754601"/>
                    <a:pt x="613917" y="765078"/>
                    <a:pt x="605344" y="773175"/>
                  </a:cubicBezTo>
                  <a:cubicBezTo>
                    <a:pt x="592485" y="785271"/>
                    <a:pt x="579627" y="792225"/>
                    <a:pt x="570673" y="806798"/>
                  </a:cubicBezTo>
                  <a:cubicBezTo>
                    <a:pt x="569721" y="808417"/>
                    <a:pt x="568768" y="810036"/>
                    <a:pt x="567911" y="811846"/>
                  </a:cubicBezTo>
                  <a:cubicBezTo>
                    <a:pt x="562768" y="822419"/>
                    <a:pt x="562005" y="833849"/>
                    <a:pt x="557529" y="843850"/>
                  </a:cubicBezTo>
                  <a:cubicBezTo>
                    <a:pt x="555528" y="848327"/>
                    <a:pt x="552766" y="852613"/>
                    <a:pt x="548670" y="856519"/>
                  </a:cubicBezTo>
                  <a:cubicBezTo>
                    <a:pt x="534288" y="869853"/>
                    <a:pt x="515047" y="872330"/>
                    <a:pt x="499141" y="883284"/>
                  </a:cubicBezTo>
                  <a:cubicBezTo>
                    <a:pt x="481234" y="895666"/>
                    <a:pt x="489711" y="921765"/>
                    <a:pt x="486949" y="940434"/>
                  </a:cubicBezTo>
                  <a:cubicBezTo>
                    <a:pt x="486853" y="941291"/>
                    <a:pt x="486663" y="942053"/>
                    <a:pt x="486472" y="942910"/>
                  </a:cubicBezTo>
                  <a:cubicBezTo>
                    <a:pt x="483234" y="957388"/>
                    <a:pt x="475423" y="964818"/>
                    <a:pt x="465327" y="969199"/>
                  </a:cubicBezTo>
                  <a:cubicBezTo>
                    <a:pt x="465327" y="969199"/>
                    <a:pt x="465327" y="969199"/>
                    <a:pt x="465327" y="969199"/>
                  </a:cubicBezTo>
                  <a:cubicBezTo>
                    <a:pt x="458469" y="972152"/>
                    <a:pt x="450468" y="973676"/>
                    <a:pt x="442181" y="975105"/>
                  </a:cubicBezTo>
                  <a:cubicBezTo>
                    <a:pt x="423417" y="978057"/>
                    <a:pt x="429227" y="1010824"/>
                    <a:pt x="424560" y="1026159"/>
                  </a:cubicBezTo>
                  <a:cubicBezTo>
                    <a:pt x="420369" y="1039875"/>
                    <a:pt x="411129" y="1048447"/>
                    <a:pt x="398557" y="1053019"/>
                  </a:cubicBezTo>
                  <a:cubicBezTo>
                    <a:pt x="394937" y="1054353"/>
                    <a:pt x="391127" y="1054829"/>
                    <a:pt x="387412" y="1055591"/>
                  </a:cubicBezTo>
                  <a:cubicBezTo>
                    <a:pt x="384745" y="1056162"/>
                    <a:pt x="382078" y="1056925"/>
                    <a:pt x="379602" y="1058353"/>
                  </a:cubicBezTo>
                  <a:cubicBezTo>
                    <a:pt x="374553" y="1061401"/>
                    <a:pt x="370172" y="1067402"/>
                    <a:pt x="365791" y="1072641"/>
                  </a:cubicBezTo>
                  <a:cubicBezTo>
                    <a:pt x="365791" y="1072641"/>
                    <a:pt x="365791" y="1072641"/>
                    <a:pt x="365791" y="1072641"/>
                  </a:cubicBezTo>
                  <a:cubicBezTo>
                    <a:pt x="364076" y="1074641"/>
                    <a:pt x="362361" y="1076641"/>
                    <a:pt x="360742" y="1078261"/>
                  </a:cubicBezTo>
                  <a:cubicBezTo>
                    <a:pt x="354360" y="1084452"/>
                    <a:pt x="346360" y="1088452"/>
                    <a:pt x="338168" y="1090167"/>
                  </a:cubicBezTo>
                  <a:cubicBezTo>
                    <a:pt x="290829" y="1100168"/>
                    <a:pt x="271874" y="1045685"/>
                    <a:pt x="275875" y="1000346"/>
                  </a:cubicBezTo>
                  <a:cubicBezTo>
                    <a:pt x="277018" y="987106"/>
                    <a:pt x="299592" y="869187"/>
                    <a:pt x="261968" y="895095"/>
                  </a:cubicBezTo>
                  <a:cubicBezTo>
                    <a:pt x="253491" y="900905"/>
                    <a:pt x="249014" y="918812"/>
                    <a:pt x="246347" y="928242"/>
                  </a:cubicBezTo>
                  <a:cubicBezTo>
                    <a:pt x="229488" y="988916"/>
                    <a:pt x="223296" y="1048257"/>
                    <a:pt x="202722" y="1109693"/>
                  </a:cubicBezTo>
                  <a:cubicBezTo>
                    <a:pt x="194912" y="1132934"/>
                    <a:pt x="184053" y="1152841"/>
                    <a:pt x="174528" y="1175130"/>
                  </a:cubicBezTo>
                  <a:cubicBezTo>
                    <a:pt x="164527" y="1198752"/>
                    <a:pt x="166432" y="1219516"/>
                    <a:pt x="173481" y="1240852"/>
                  </a:cubicBezTo>
                  <a:cubicBezTo>
                    <a:pt x="180815" y="1240662"/>
                    <a:pt x="187959" y="1244948"/>
                    <a:pt x="191674" y="1253044"/>
                  </a:cubicBezTo>
                  <a:cubicBezTo>
                    <a:pt x="192626" y="1255045"/>
                    <a:pt x="193197" y="1257235"/>
                    <a:pt x="193578" y="1259426"/>
                  </a:cubicBezTo>
                  <a:cubicBezTo>
                    <a:pt x="209961" y="1271808"/>
                    <a:pt x="218343" y="1286096"/>
                    <a:pt x="222630" y="1294764"/>
                  </a:cubicBezTo>
                  <a:cubicBezTo>
                    <a:pt x="231964" y="1313909"/>
                    <a:pt x="239584" y="1343532"/>
                    <a:pt x="232821" y="1349628"/>
                  </a:cubicBezTo>
                  <a:cubicBezTo>
                    <a:pt x="232536" y="1349818"/>
                    <a:pt x="231297" y="1350961"/>
                    <a:pt x="229583" y="1350675"/>
                  </a:cubicBezTo>
                  <a:cubicBezTo>
                    <a:pt x="222153" y="1349533"/>
                    <a:pt x="225392" y="1321815"/>
                    <a:pt x="216915" y="1298860"/>
                  </a:cubicBezTo>
                  <a:cubicBezTo>
                    <a:pt x="213391" y="1289335"/>
                    <a:pt x="206628" y="1277714"/>
                    <a:pt x="192626" y="1267141"/>
                  </a:cubicBezTo>
                  <a:cubicBezTo>
                    <a:pt x="193007" y="1269999"/>
                    <a:pt x="193388" y="1275809"/>
                    <a:pt x="191007" y="1282000"/>
                  </a:cubicBezTo>
                  <a:cubicBezTo>
                    <a:pt x="190340" y="1283620"/>
                    <a:pt x="189673" y="1285144"/>
                    <a:pt x="188911" y="1286287"/>
                  </a:cubicBezTo>
                  <a:cubicBezTo>
                    <a:pt x="194626" y="1316004"/>
                    <a:pt x="205675" y="1368868"/>
                    <a:pt x="194531" y="1377727"/>
                  </a:cubicBezTo>
                  <a:cubicBezTo>
                    <a:pt x="193959" y="1378203"/>
                    <a:pt x="192054" y="1379632"/>
                    <a:pt x="190435" y="1378870"/>
                  </a:cubicBezTo>
                  <a:cubicBezTo>
                    <a:pt x="184720" y="1376203"/>
                    <a:pt x="192340" y="1350199"/>
                    <a:pt x="189197" y="1320481"/>
                  </a:cubicBezTo>
                  <a:cubicBezTo>
                    <a:pt x="187863" y="1308385"/>
                    <a:pt x="185101" y="1298955"/>
                    <a:pt x="183196" y="1293240"/>
                  </a:cubicBezTo>
                  <a:cubicBezTo>
                    <a:pt x="181101" y="1295240"/>
                    <a:pt x="175671" y="1300003"/>
                    <a:pt x="167956" y="1301145"/>
                  </a:cubicBezTo>
                  <a:cubicBezTo>
                    <a:pt x="159384" y="1302479"/>
                    <a:pt x="153097" y="1298669"/>
                    <a:pt x="150907" y="1297050"/>
                  </a:cubicBezTo>
                  <a:cubicBezTo>
                    <a:pt x="140810" y="1313719"/>
                    <a:pt x="138714" y="1327244"/>
                    <a:pt x="138905" y="1336674"/>
                  </a:cubicBezTo>
                  <a:cubicBezTo>
                    <a:pt x="139191" y="1356295"/>
                    <a:pt x="149287" y="1372107"/>
                    <a:pt x="143858" y="1379441"/>
                  </a:cubicBezTo>
                  <a:cubicBezTo>
                    <a:pt x="142620" y="1381060"/>
                    <a:pt x="140715" y="1382203"/>
                    <a:pt x="138905" y="1381917"/>
                  </a:cubicBezTo>
                  <a:cubicBezTo>
                    <a:pt x="131094" y="1380775"/>
                    <a:pt x="126237" y="1353342"/>
                    <a:pt x="129666" y="1331721"/>
                  </a:cubicBezTo>
                  <a:cubicBezTo>
                    <a:pt x="130809" y="1324387"/>
                    <a:pt x="134428" y="1308480"/>
                    <a:pt x="147192" y="1292573"/>
                  </a:cubicBezTo>
                  <a:cubicBezTo>
                    <a:pt x="146430" y="1291049"/>
                    <a:pt x="145572" y="1289144"/>
                    <a:pt x="145001" y="1286858"/>
                  </a:cubicBezTo>
                  <a:cubicBezTo>
                    <a:pt x="143286" y="1280571"/>
                    <a:pt x="143953" y="1274857"/>
                    <a:pt x="144525" y="1271618"/>
                  </a:cubicBezTo>
                  <a:cubicBezTo>
                    <a:pt x="140619" y="1273047"/>
                    <a:pt x="133857" y="1276190"/>
                    <a:pt x="127761" y="1283715"/>
                  </a:cubicBezTo>
                  <a:cubicBezTo>
                    <a:pt x="126332" y="1285525"/>
                    <a:pt x="123379" y="1289430"/>
                    <a:pt x="120712" y="1295716"/>
                  </a:cubicBezTo>
                  <a:cubicBezTo>
                    <a:pt x="110044" y="1320672"/>
                    <a:pt x="118331" y="1347246"/>
                    <a:pt x="111568" y="1351533"/>
                  </a:cubicBezTo>
                  <a:cubicBezTo>
                    <a:pt x="110235" y="1352390"/>
                    <a:pt x="108616" y="1352104"/>
                    <a:pt x="107568" y="1351437"/>
                  </a:cubicBezTo>
                  <a:cubicBezTo>
                    <a:pt x="100138" y="1346485"/>
                    <a:pt x="104234" y="1306479"/>
                    <a:pt x="122236" y="1283429"/>
                  </a:cubicBezTo>
                  <a:cubicBezTo>
                    <a:pt x="130237" y="1273237"/>
                    <a:pt x="139095" y="1268379"/>
                    <a:pt x="145192" y="1265808"/>
                  </a:cubicBezTo>
                  <a:cubicBezTo>
                    <a:pt x="145477" y="1263998"/>
                    <a:pt x="146239" y="1259902"/>
                    <a:pt x="148906" y="1255902"/>
                  </a:cubicBezTo>
                  <a:cubicBezTo>
                    <a:pt x="151192" y="1252378"/>
                    <a:pt x="153859" y="1250568"/>
                    <a:pt x="155193" y="1249806"/>
                  </a:cubicBezTo>
                  <a:cubicBezTo>
                    <a:pt x="151192" y="1239233"/>
                    <a:pt x="146716" y="1223231"/>
                    <a:pt x="148049" y="1203610"/>
                  </a:cubicBezTo>
                  <a:cubicBezTo>
                    <a:pt x="149859" y="1176178"/>
                    <a:pt x="161479" y="1160747"/>
                    <a:pt x="173576" y="1133410"/>
                  </a:cubicBezTo>
                  <a:cubicBezTo>
                    <a:pt x="185673" y="1105978"/>
                    <a:pt x="193483" y="1077499"/>
                    <a:pt x="201103" y="1048733"/>
                  </a:cubicBezTo>
                  <a:cubicBezTo>
                    <a:pt x="211104" y="1010919"/>
                    <a:pt x="215486" y="971485"/>
                    <a:pt x="224249" y="933481"/>
                  </a:cubicBezTo>
                  <a:cubicBezTo>
                    <a:pt x="228154" y="916526"/>
                    <a:pt x="241394" y="873473"/>
                    <a:pt x="220820" y="868615"/>
                  </a:cubicBezTo>
                  <a:cubicBezTo>
                    <a:pt x="203675" y="864520"/>
                    <a:pt x="184244" y="913859"/>
                    <a:pt x="180053" y="929861"/>
                  </a:cubicBezTo>
                  <a:cubicBezTo>
                    <a:pt x="172719" y="957865"/>
                    <a:pt x="172814" y="991964"/>
                    <a:pt x="157193" y="1017491"/>
                  </a:cubicBezTo>
                  <a:cubicBezTo>
                    <a:pt x="126522" y="1067592"/>
                    <a:pt x="68039" y="1045114"/>
                    <a:pt x="53275" y="1001394"/>
                  </a:cubicBezTo>
                  <a:cubicBezTo>
                    <a:pt x="45846" y="979582"/>
                    <a:pt x="59562" y="947863"/>
                    <a:pt x="66991" y="923003"/>
                  </a:cubicBezTo>
                  <a:cubicBezTo>
                    <a:pt x="71182" y="909001"/>
                    <a:pt x="73468" y="896809"/>
                    <a:pt x="68515" y="889094"/>
                  </a:cubicBezTo>
                  <a:cubicBezTo>
                    <a:pt x="68325" y="888808"/>
                    <a:pt x="68134" y="888523"/>
                    <a:pt x="67849" y="888237"/>
                  </a:cubicBezTo>
                  <a:cubicBezTo>
                    <a:pt x="62324" y="880712"/>
                    <a:pt x="53180" y="878236"/>
                    <a:pt x="44893" y="875283"/>
                  </a:cubicBezTo>
                  <a:cubicBezTo>
                    <a:pt x="25367" y="868329"/>
                    <a:pt x="4602" y="845660"/>
                    <a:pt x="13746" y="813085"/>
                  </a:cubicBezTo>
                  <a:cubicBezTo>
                    <a:pt x="17080" y="801083"/>
                    <a:pt x="37464" y="776223"/>
                    <a:pt x="36226" y="765650"/>
                  </a:cubicBezTo>
                  <a:cubicBezTo>
                    <a:pt x="35273" y="757363"/>
                    <a:pt x="19461" y="752506"/>
                    <a:pt x="14889" y="748695"/>
                  </a:cubicBezTo>
                  <a:cubicBezTo>
                    <a:pt x="-636" y="735646"/>
                    <a:pt x="-5113" y="712405"/>
                    <a:pt x="6698" y="684307"/>
                  </a:cubicBezTo>
                  <a:cubicBezTo>
                    <a:pt x="11746" y="672115"/>
                    <a:pt x="19271" y="661732"/>
                    <a:pt x="26796" y="651826"/>
                  </a:cubicBezTo>
                  <a:cubicBezTo>
                    <a:pt x="34987" y="641063"/>
                    <a:pt x="43274" y="630871"/>
                    <a:pt x="48608" y="619441"/>
                  </a:cubicBezTo>
                  <a:cubicBezTo>
                    <a:pt x="52894" y="610202"/>
                    <a:pt x="55276" y="600010"/>
                    <a:pt x="54133" y="587914"/>
                  </a:cubicBezTo>
                  <a:cubicBezTo>
                    <a:pt x="52704" y="571531"/>
                    <a:pt x="46703" y="557719"/>
                    <a:pt x="46512" y="540765"/>
                  </a:cubicBezTo>
                  <a:cubicBezTo>
                    <a:pt x="46227" y="511618"/>
                    <a:pt x="64610" y="480376"/>
                    <a:pt x="87946" y="460183"/>
                  </a:cubicBezTo>
                  <a:cubicBezTo>
                    <a:pt x="113473" y="438181"/>
                    <a:pt x="113187" y="442848"/>
                    <a:pt x="120617" y="421512"/>
                  </a:cubicBezTo>
                  <a:cubicBezTo>
                    <a:pt x="122046" y="417511"/>
                    <a:pt x="123665" y="412749"/>
                    <a:pt x="125856" y="406653"/>
                  </a:cubicBezTo>
                  <a:cubicBezTo>
                    <a:pt x="128713" y="398842"/>
                    <a:pt x="133190" y="391889"/>
                    <a:pt x="139191" y="386460"/>
                  </a:cubicBezTo>
                  <a:cubicBezTo>
                    <a:pt x="140715" y="385031"/>
                    <a:pt x="142429" y="383698"/>
                    <a:pt x="144239" y="382554"/>
                  </a:cubicBezTo>
                  <a:cubicBezTo>
                    <a:pt x="165861" y="368362"/>
                    <a:pt x="193293" y="387507"/>
                    <a:pt x="208723" y="351598"/>
                  </a:cubicBezTo>
                  <a:cubicBezTo>
                    <a:pt x="220439" y="324357"/>
                    <a:pt x="190626" y="307021"/>
                    <a:pt x="218248" y="276446"/>
                  </a:cubicBezTo>
                  <a:cubicBezTo>
                    <a:pt x="247585" y="243966"/>
                    <a:pt x="267778" y="294448"/>
                    <a:pt x="294543" y="247109"/>
                  </a:cubicBezTo>
                  <a:cubicBezTo>
                    <a:pt x="299306" y="238727"/>
                    <a:pt x="302830" y="230059"/>
                    <a:pt x="308069" y="221868"/>
                  </a:cubicBezTo>
                  <a:cubicBezTo>
                    <a:pt x="316737" y="208438"/>
                    <a:pt x="329500" y="197674"/>
                    <a:pt x="342930" y="189959"/>
                  </a:cubicBezTo>
                  <a:cubicBezTo>
                    <a:pt x="349217" y="186435"/>
                    <a:pt x="355599" y="183577"/>
                    <a:pt x="361980" y="181386"/>
                  </a:cubicBezTo>
                  <a:cubicBezTo>
                    <a:pt x="367695" y="179481"/>
                    <a:pt x="373220" y="178243"/>
                    <a:pt x="378649" y="177386"/>
                  </a:cubicBezTo>
                  <a:cubicBezTo>
                    <a:pt x="397699" y="174243"/>
                    <a:pt x="415892" y="175386"/>
                    <a:pt x="435704" y="166623"/>
                  </a:cubicBezTo>
                  <a:cubicBezTo>
                    <a:pt x="441895" y="131475"/>
                    <a:pt x="473899" y="95566"/>
                    <a:pt x="512380" y="90423"/>
                  </a:cubicBezTo>
                  <a:cubicBezTo>
                    <a:pt x="528192" y="88327"/>
                    <a:pt x="542289" y="101662"/>
                    <a:pt x="556671" y="107091"/>
                  </a:cubicBezTo>
                  <a:cubicBezTo>
                    <a:pt x="556671" y="107091"/>
                    <a:pt x="556671" y="107091"/>
                    <a:pt x="556767" y="107091"/>
                  </a:cubicBezTo>
                  <a:cubicBezTo>
                    <a:pt x="564196" y="109949"/>
                    <a:pt x="571721" y="110711"/>
                    <a:pt x="579722" y="106234"/>
                  </a:cubicBezTo>
                  <a:cubicBezTo>
                    <a:pt x="580484" y="105758"/>
                    <a:pt x="581341" y="105282"/>
                    <a:pt x="582103" y="104805"/>
                  </a:cubicBezTo>
                  <a:cubicBezTo>
                    <a:pt x="592390" y="98233"/>
                    <a:pt x="599820" y="87565"/>
                    <a:pt x="606963" y="77850"/>
                  </a:cubicBezTo>
                  <a:cubicBezTo>
                    <a:pt x="614679" y="67372"/>
                    <a:pt x="623918" y="56037"/>
                    <a:pt x="636205" y="51275"/>
                  </a:cubicBezTo>
                  <a:cubicBezTo>
                    <a:pt x="653255" y="44512"/>
                    <a:pt x="666780" y="53085"/>
                    <a:pt x="678401" y="60324"/>
                  </a:cubicBezTo>
                  <a:cubicBezTo>
                    <a:pt x="690021" y="67467"/>
                    <a:pt x="707262" y="72897"/>
                    <a:pt x="722407" y="62515"/>
                  </a:cubicBezTo>
                  <a:cubicBezTo>
                    <a:pt x="730598" y="56895"/>
                    <a:pt x="735265" y="48417"/>
                    <a:pt x="741742" y="41274"/>
                  </a:cubicBezTo>
                  <a:cubicBezTo>
                    <a:pt x="745647" y="36987"/>
                    <a:pt x="749838" y="33463"/>
                    <a:pt x="754125" y="30701"/>
                  </a:cubicBezTo>
                  <a:cubicBezTo>
                    <a:pt x="763269" y="24700"/>
                    <a:pt x="773270" y="21843"/>
                    <a:pt x="783081" y="21271"/>
                  </a:cubicBezTo>
                  <a:cubicBezTo>
                    <a:pt x="805560" y="19842"/>
                    <a:pt x="827658" y="30129"/>
                    <a:pt x="841469" y="39369"/>
                  </a:cubicBezTo>
                  <a:cubicBezTo>
                    <a:pt x="849565" y="31653"/>
                    <a:pt x="854804" y="18890"/>
                    <a:pt x="863186" y="12032"/>
                  </a:cubicBezTo>
                  <a:cubicBezTo>
                    <a:pt x="872235" y="4602"/>
                    <a:pt x="882808" y="507"/>
                    <a:pt x="893666" y="30"/>
                  </a:cubicBezTo>
                  <a:cubicBezTo>
                    <a:pt x="904429" y="-351"/>
                    <a:pt x="912049" y="2888"/>
                    <a:pt x="918717" y="7269"/>
                  </a:cubicBezTo>
                  <a:cubicBezTo>
                    <a:pt x="924622" y="11175"/>
                    <a:pt x="929766" y="16032"/>
                    <a:pt x="935481" y="20128"/>
                  </a:cubicBezTo>
                  <a:cubicBezTo>
                    <a:pt x="940624" y="23748"/>
                    <a:pt x="946149" y="26700"/>
                    <a:pt x="953293" y="27843"/>
                  </a:cubicBezTo>
                  <a:cubicBezTo>
                    <a:pt x="967104" y="30034"/>
                    <a:pt x="978343" y="17366"/>
                    <a:pt x="992154" y="14890"/>
                  </a:cubicBezTo>
                  <a:cubicBezTo>
                    <a:pt x="1002537" y="13080"/>
                    <a:pt x="1009871" y="16128"/>
                    <a:pt x="1015300" y="22128"/>
                  </a:cubicBezTo>
                  <a:cubicBezTo>
                    <a:pt x="1033398" y="41940"/>
                    <a:pt x="1062639" y="59181"/>
                    <a:pt x="1069497" y="85184"/>
                  </a:cubicBezTo>
                  <a:cubicBezTo>
                    <a:pt x="1070355" y="88327"/>
                    <a:pt x="1070831" y="91566"/>
                    <a:pt x="1071021" y="94995"/>
                  </a:cubicBezTo>
                  <a:cubicBezTo>
                    <a:pt x="1071117" y="98138"/>
                    <a:pt x="1070926" y="101376"/>
                    <a:pt x="1070355" y="104901"/>
                  </a:cubicBezTo>
                  <a:cubicBezTo>
                    <a:pt x="1067688" y="121474"/>
                    <a:pt x="1058068" y="137571"/>
                    <a:pt x="1049019" y="153288"/>
                  </a:cubicBezTo>
                  <a:cubicBezTo>
                    <a:pt x="1042256" y="165003"/>
                    <a:pt x="1036446" y="178719"/>
                    <a:pt x="1030826" y="192245"/>
                  </a:cubicBezTo>
                  <a:cubicBezTo>
                    <a:pt x="1028064" y="198817"/>
                    <a:pt x="1025302" y="205294"/>
                    <a:pt x="1022539" y="211486"/>
                  </a:cubicBezTo>
                  <a:cubicBezTo>
                    <a:pt x="1019205" y="218820"/>
                    <a:pt x="1015777" y="225773"/>
                    <a:pt x="1011967" y="231964"/>
                  </a:cubicBezTo>
                  <a:cubicBezTo>
                    <a:pt x="996536" y="256920"/>
                    <a:pt x="969009" y="259968"/>
                    <a:pt x="943768" y="271493"/>
                  </a:cubicBezTo>
                  <a:cubicBezTo>
                    <a:pt x="937195" y="274541"/>
                    <a:pt x="933195" y="277875"/>
                    <a:pt x="930718" y="281494"/>
                  </a:cubicBezTo>
                  <a:cubicBezTo>
                    <a:pt x="926242" y="288066"/>
                    <a:pt x="926813" y="295686"/>
                    <a:pt x="925860" y="304068"/>
                  </a:cubicBezTo>
                  <a:cubicBezTo>
                    <a:pt x="925479" y="307212"/>
                    <a:pt x="924908" y="310450"/>
                    <a:pt x="923860" y="313784"/>
                  </a:cubicBezTo>
                  <a:cubicBezTo>
                    <a:pt x="915954" y="337406"/>
                    <a:pt x="896714" y="329691"/>
                    <a:pt x="883188" y="345121"/>
                  </a:cubicBezTo>
                  <a:cubicBezTo>
                    <a:pt x="870330" y="359790"/>
                    <a:pt x="887189" y="376459"/>
                    <a:pt x="875378" y="388936"/>
                  </a:cubicBezTo>
                  <a:cubicBezTo>
                    <a:pt x="865377" y="399509"/>
                    <a:pt x="845946" y="388936"/>
                    <a:pt x="834802" y="398461"/>
                  </a:cubicBezTo>
                  <a:cubicBezTo>
                    <a:pt x="833754" y="399414"/>
                    <a:pt x="832896" y="400366"/>
                    <a:pt x="832230" y="401319"/>
                  </a:cubicBezTo>
                  <a:cubicBezTo>
                    <a:pt x="825943" y="410367"/>
                    <a:pt x="832896" y="422655"/>
                    <a:pt x="835468" y="434752"/>
                  </a:cubicBezTo>
                  <a:cubicBezTo>
                    <a:pt x="836135" y="437799"/>
                    <a:pt x="836516" y="440848"/>
                    <a:pt x="836230" y="443800"/>
                  </a:cubicBezTo>
                  <a:cubicBezTo>
                    <a:pt x="834706" y="464374"/>
                    <a:pt x="807655" y="473137"/>
                    <a:pt x="786795" y="474566"/>
                  </a:cubicBezTo>
                  <a:cubicBezTo>
                    <a:pt x="765936" y="475995"/>
                    <a:pt x="739075" y="479900"/>
                    <a:pt x="731646" y="500093"/>
                  </a:cubicBezTo>
                  <a:cubicBezTo>
                    <a:pt x="730408" y="503427"/>
                    <a:pt x="729931" y="506761"/>
                    <a:pt x="729931" y="510094"/>
                  </a:cubicBezTo>
                  <a:cubicBezTo>
                    <a:pt x="730027" y="523429"/>
                    <a:pt x="738694" y="536383"/>
                    <a:pt x="741361" y="549814"/>
                  </a:cubicBezTo>
                  <a:cubicBezTo>
                    <a:pt x="741742" y="551719"/>
                    <a:pt x="741933" y="553719"/>
                    <a:pt x="742123" y="555719"/>
                  </a:cubicBezTo>
                  <a:cubicBezTo>
                    <a:pt x="743171" y="576007"/>
                    <a:pt x="730312" y="597439"/>
                    <a:pt x="711167" y="605630"/>
                  </a:cubicBezTo>
                  <a:cubicBezTo>
                    <a:pt x="697451" y="611536"/>
                    <a:pt x="682211" y="610964"/>
                    <a:pt x="667543" y="614012"/>
                  </a:cubicBezTo>
                  <a:cubicBezTo>
                    <a:pt x="652874" y="617060"/>
                    <a:pt x="636777" y="626204"/>
                    <a:pt x="633538" y="641158"/>
                  </a:cubicBezTo>
                  <a:cubicBezTo>
                    <a:pt x="632871" y="644111"/>
                    <a:pt x="632776" y="646969"/>
                    <a:pt x="633157" y="649731"/>
                  </a:cubicBezTo>
                  <a:cubicBezTo>
                    <a:pt x="634872" y="664399"/>
                    <a:pt x="648016" y="676782"/>
                    <a:pt x="651921" y="691736"/>
                  </a:cubicBezTo>
                  <a:cubicBezTo>
                    <a:pt x="652112" y="692498"/>
                    <a:pt x="652302" y="693165"/>
                    <a:pt x="652398" y="693927"/>
                  </a:cubicBezTo>
                  <a:cubicBezTo>
                    <a:pt x="655446" y="710881"/>
                    <a:pt x="646397" y="728026"/>
                    <a:pt x="634300" y="743076"/>
                  </a:cubicBezTo>
                  <a:close/>
                </a:path>
              </a:pathLst>
            </a:custGeom>
            <a:solidFill>
              <a:srgbClr val="E855FF"/>
            </a:solidFill>
            <a:ln w="9525" cap="flat">
              <a:noFill/>
              <a:prstDash val="solid"/>
              <a:miter/>
            </a:ln>
          </p:spPr>
          <p:txBody>
            <a:bodyPr rtlCol="0" anchor="ctr"/>
            <a:lstStyle/>
            <a:p>
              <a:endParaRPr lang="es-HN"/>
            </a:p>
          </p:txBody>
        </p:sp>
        <p:grpSp>
          <p:nvGrpSpPr>
            <p:cNvPr id="76" name="Gráfico 7">
              <a:extLst>
                <a:ext uri="{FF2B5EF4-FFF2-40B4-BE49-F238E27FC236}">
                  <a16:creationId xmlns:a16="http://schemas.microsoft.com/office/drawing/2014/main" id="{93455AC3-FA91-4B7C-978B-AC216895D58E}"/>
                </a:ext>
              </a:extLst>
            </p:cNvPr>
            <p:cNvGrpSpPr/>
            <p:nvPr/>
          </p:nvGrpSpPr>
          <p:grpSpPr>
            <a:xfrm>
              <a:off x="5127782" y="5844720"/>
              <a:ext cx="1044320" cy="1065085"/>
              <a:chOff x="5127782" y="5844720"/>
              <a:chExt cx="1044320" cy="1065085"/>
            </a:xfrm>
            <a:solidFill>
              <a:srgbClr val="FFF79A"/>
            </a:solidFill>
          </p:grpSpPr>
          <p:sp>
            <p:nvSpPr>
              <p:cNvPr id="109" name="Forma libre: forma 108">
                <a:extLst>
                  <a:ext uri="{FF2B5EF4-FFF2-40B4-BE49-F238E27FC236}">
                    <a16:creationId xmlns:a16="http://schemas.microsoft.com/office/drawing/2014/main" id="{C18215F8-E22A-4894-A6EA-18EE3F8599E7}"/>
                  </a:ext>
                </a:extLst>
              </p:cNvPr>
              <p:cNvSpPr/>
              <p:nvPr/>
            </p:nvSpPr>
            <p:spPr>
              <a:xfrm>
                <a:off x="5347510" y="5922445"/>
                <a:ext cx="824593" cy="806914"/>
              </a:xfrm>
              <a:custGeom>
                <a:avLst/>
                <a:gdLst>
                  <a:gd name="connsiteX0" fmla="*/ 824593 w 824593"/>
                  <a:gd name="connsiteY0" fmla="*/ 9906 h 806914"/>
                  <a:gd name="connsiteX1" fmla="*/ 803067 w 824593"/>
                  <a:gd name="connsiteY1" fmla="*/ 16002 h 806914"/>
                  <a:gd name="connsiteX2" fmla="*/ 732773 w 824593"/>
                  <a:gd name="connsiteY2" fmla="*/ 39148 h 806914"/>
                  <a:gd name="connsiteX3" fmla="*/ 615329 w 824593"/>
                  <a:gd name="connsiteY3" fmla="*/ 116300 h 806914"/>
                  <a:gd name="connsiteX4" fmla="*/ 528271 w 824593"/>
                  <a:gd name="connsiteY4" fmla="*/ 168211 h 806914"/>
                  <a:gd name="connsiteX5" fmla="*/ 431211 w 824593"/>
                  <a:gd name="connsiteY5" fmla="*/ 203740 h 806914"/>
                  <a:gd name="connsiteX6" fmla="*/ 251569 w 824593"/>
                  <a:gd name="connsiteY6" fmla="*/ 370046 h 806914"/>
                  <a:gd name="connsiteX7" fmla="*/ 86787 w 824593"/>
                  <a:gd name="connsiteY7" fmla="*/ 565023 h 806914"/>
                  <a:gd name="connsiteX8" fmla="*/ 52116 w 824593"/>
                  <a:gd name="connsiteY8" fmla="*/ 680180 h 806914"/>
                  <a:gd name="connsiteX9" fmla="*/ 8110 w 824593"/>
                  <a:gd name="connsiteY9" fmla="*/ 803338 h 806914"/>
                  <a:gd name="connsiteX10" fmla="*/ 395 w 824593"/>
                  <a:gd name="connsiteY10" fmla="*/ 801243 h 806914"/>
                  <a:gd name="connsiteX11" fmla="*/ 49544 w 824593"/>
                  <a:gd name="connsiteY11" fmla="*/ 649796 h 806914"/>
                  <a:gd name="connsiteX12" fmla="*/ 92597 w 824593"/>
                  <a:gd name="connsiteY12" fmla="*/ 520637 h 806914"/>
                  <a:gd name="connsiteX13" fmla="*/ 259761 w 824593"/>
                  <a:gd name="connsiteY13" fmla="*/ 339471 h 806914"/>
                  <a:gd name="connsiteX14" fmla="*/ 348058 w 824593"/>
                  <a:gd name="connsiteY14" fmla="*/ 241078 h 806914"/>
                  <a:gd name="connsiteX15" fmla="*/ 434449 w 824593"/>
                  <a:gd name="connsiteY15" fmla="*/ 184118 h 806914"/>
                  <a:gd name="connsiteX16" fmla="*/ 539224 w 824593"/>
                  <a:gd name="connsiteY16" fmla="*/ 146018 h 806914"/>
                  <a:gd name="connsiteX17" fmla="*/ 638761 w 824593"/>
                  <a:gd name="connsiteY17" fmla="*/ 76200 h 806914"/>
                  <a:gd name="connsiteX18" fmla="*/ 744679 w 824593"/>
                  <a:gd name="connsiteY18" fmla="*/ 20955 h 806914"/>
                  <a:gd name="connsiteX19" fmla="*/ 813544 w 824593"/>
                  <a:gd name="connsiteY19" fmla="*/ 2381 h 806914"/>
                  <a:gd name="connsiteX20" fmla="*/ 823355 w 824593"/>
                  <a:gd name="connsiteY20" fmla="*/ 0 h 806914"/>
                  <a:gd name="connsiteX21" fmla="*/ 824593 w 824593"/>
                  <a:gd name="connsiteY21" fmla="*/ 9906 h 8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93" h="806914">
                    <a:moveTo>
                      <a:pt x="824593" y="9906"/>
                    </a:moveTo>
                    <a:cubicBezTo>
                      <a:pt x="817355" y="11811"/>
                      <a:pt x="810211" y="13716"/>
                      <a:pt x="803067" y="16002"/>
                    </a:cubicBezTo>
                    <a:cubicBezTo>
                      <a:pt x="779540" y="23431"/>
                      <a:pt x="755823" y="30194"/>
                      <a:pt x="732773" y="39148"/>
                    </a:cubicBezTo>
                    <a:cubicBezTo>
                      <a:pt x="686576" y="57245"/>
                      <a:pt x="652381" y="86011"/>
                      <a:pt x="615329" y="116300"/>
                    </a:cubicBezTo>
                    <a:cubicBezTo>
                      <a:pt x="588183" y="138589"/>
                      <a:pt x="560465" y="155543"/>
                      <a:pt x="528271" y="168211"/>
                    </a:cubicBezTo>
                    <a:cubicBezTo>
                      <a:pt x="496172" y="180975"/>
                      <a:pt x="463120" y="189547"/>
                      <a:pt x="431211" y="203740"/>
                    </a:cubicBezTo>
                    <a:cubicBezTo>
                      <a:pt x="356440" y="236887"/>
                      <a:pt x="309386" y="312325"/>
                      <a:pt x="251569" y="370046"/>
                    </a:cubicBezTo>
                    <a:cubicBezTo>
                      <a:pt x="190609" y="430911"/>
                      <a:pt x="118315" y="481679"/>
                      <a:pt x="86787" y="565023"/>
                    </a:cubicBezTo>
                    <a:cubicBezTo>
                      <a:pt x="72404" y="603028"/>
                      <a:pt x="63927" y="641794"/>
                      <a:pt x="52116" y="680180"/>
                    </a:cubicBezTo>
                    <a:cubicBezTo>
                      <a:pt x="39257" y="721900"/>
                      <a:pt x="24684" y="762762"/>
                      <a:pt x="8110" y="803338"/>
                    </a:cubicBezTo>
                    <a:cubicBezTo>
                      <a:pt x="5729" y="809244"/>
                      <a:pt x="-1795" y="807339"/>
                      <a:pt x="395" y="801243"/>
                    </a:cubicBezTo>
                    <a:cubicBezTo>
                      <a:pt x="18397" y="751237"/>
                      <a:pt x="35542" y="700945"/>
                      <a:pt x="49544" y="649796"/>
                    </a:cubicBezTo>
                    <a:cubicBezTo>
                      <a:pt x="61355" y="606457"/>
                      <a:pt x="70690" y="561784"/>
                      <a:pt x="92597" y="520637"/>
                    </a:cubicBezTo>
                    <a:cubicBezTo>
                      <a:pt x="131840" y="447104"/>
                      <a:pt x="203373" y="398717"/>
                      <a:pt x="259761" y="339471"/>
                    </a:cubicBezTo>
                    <a:cubicBezTo>
                      <a:pt x="290241" y="307372"/>
                      <a:pt x="316435" y="272224"/>
                      <a:pt x="348058" y="241078"/>
                    </a:cubicBezTo>
                    <a:cubicBezTo>
                      <a:pt x="373585" y="215932"/>
                      <a:pt x="402446" y="197453"/>
                      <a:pt x="434449" y="184118"/>
                    </a:cubicBezTo>
                    <a:cubicBezTo>
                      <a:pt x="469025" y="169736"/>
                      <a:pt x="504934" y="161258"/>
                      <a:pt x="539224" y="146018"/>
                    </a:cubicBezTo>
                    <a:cubicBezTo>
                      <a:pt x="577515" y="128968"/>
                      <a:pt x="605995" y="101822"/>
                      <a:pt x="638761" y="76200"/>
                    </a:cubicBezTo>
                    <a:cubicBezTo>
                      <a:pt x="670765" y="51149"/>
                      <a:pt x="706102" y="33718"/>
                      <a:pt x="744679" y="20955"/>
                    </a:cubicBezTo>
                    <a:cubicBezTo>
                      <a:pt x="767443" y="13430"/>
                      <a:pt x="790399" y="7906"/>
                      <a:pt x="813544" y="2381"/>
                    </a:cubicBezTo>
                    <a:cubicBezTo>
                      <a:pt x="816783" y="1619"/>
                      <a:pt x="820022" y="762"/>
                      <a:pt x="823355" y="0"/>
                    </a:cubicBezTo>
                    <a:cubicBezTo>
                      <a:pt x="823927" y="3238"/>
                      <a:pt x="824498" y="6477"/>
                      <a:pt x="824593" y="9906"/>
                    </a:cubicBezTo>
                    <a:close/>
                  </a:path>
                </a:pathLst>
              </a:custGeom>
              <a:solidFill>
                <a:srgbClr val="FFF79A"/>
              </a:solidFill>
              <a:ln w="9525" cap="flat">
                <a:noFill/>
                <a:prstDash val="solid"/>
                <a:miter/>
              </a:ln>
            </p:spPr>
            <p:txBody>
              <a:bodyPr rtlCol="0" anchor="ctr"/>
              <a:lstStyle/>
              <a:p>
                <a:endParaRPr lang="es-HN"/>
              </a:p>
            </p:txBody>
          </p:sp>
          <p:sp>
            <p:nvSpPr>
              <p:cNvPr id="110" name="Forma libre: forma 109">
                <a:extLst>
                  <a:ext uri="{FF2B5EF4-FFF2-40B4-BE49-F238E27FC236}">
                    <a16:creationId xmlns:a16="http://schemas.microsoft.com/office/drawing/2014/main" id="{3BE33353-4D17-4E05-9BA4-E8F46985C454}"/>
                  </a:ext>
                </a:extLst>
              </p:cNvPr>
              <p:cNvSpPr/>
              <p:nvPr/>
            </p:nvSpPr>
            <p:spPr>
              <a:xfrm>
                <a:off x="5167978" y="6599930"/>
                <a:ext cx="147771" cy="160523"/>
              </a:xfrm>
              <a:custGeom>
                <a:avLst/>
                <a:gdLst>
                  <a:gd name="connsiteX0" fmla="*/ 145447 w 147771"/>
                  <a:gd name="connsiteY0" fmla="*/ 5743 h 160523"/>
                  <a:gd name="connsiteX1" fmla="*/ 71438 w 147771"/>
                  <a:gd name="connsiteY1" fmla="*/ 52796 h 160523"/>
                  <a:gd name="connsiteX2" fmla="*/ 22003 w 147771"/>
                  <a:gd name="connsiteY2" fmla="*/ 124805 h 160523"/>
                  <a:gd name="connsiteX3" fmla="*/ 0 w 147771"/>
                  <a:gd name="connsiteY3" fmla="*/ 160524 h 160523"/>
                  <a:gd name="connsiteX4" fmla="*/ 1524 w 147771"/>
                  <a:gd name="connsiteY4" fmla="*/ 126615 h 160523"/>
                  <a:gd name="connsiteX5" fmla="*/ 27241 w 147771"/>
                  <a:gd name="connsiteY5" fmla="*/ 88610 h 160523"/>
                  <a:gd name="connsiteX6" fmla="*/ 145923 w 147771"/>
                  <a:gd name="connsiteY6" fmla="*/ 123 h 160523"/>
                  <a:gd name="connsiteX7" fmla="*/ 145447 w 147771"/>
                  <a:gd name="connsiteY7" fmla="*/ 5743 h 1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771" h="160523">
                    <a:moveTo>
                      <a:pt x="145447" y="5743"/>
                    </a:moveTo>
                    <a:cubicBezTo>
                      <a:pt x="119063" y="18125"/>
                      <a:pt x="94202" y="27841"/>
                      <a:pt x="71438" y="52796"/>
                    </a:cubicBezTo>
                    <a:cubicBezTo>
                      <a:pt x="52197" y="73751"/>
                      <a:pt x="37243" y="99659"/>
                      <a:pt x="22003" y="124805"/>
                    </a:cubicBezTo>
                    <a:cubicBezTo>
                      <a:pt x="14859" y="136616"/>
                      <a:pt x="7620" y="148808"/>
                      <a:pt x="0" y="160524"/>
                    </a:cubicBezTo>
                    <a:cubicBezTo>
                      <a:pt x="4286" y="146427"/>
                      <a:pt x="6477" y="134330"/>
                      <a:pt x="1524" y="126615"/>
                    </a:cubicBezTo>
                    <a:cubicBezTo>
                      <a:pt x="10192" y="114232"/>
                      <a:pt x="18574" y="101374"/>
                      <a:pt x="27241" y="88610"/>
                    </a:cubicBezTo>
                    <a:cubicBezTo>
                      <a:pt x="57150" y="44795"/>
                      <a:pt x="101822" y="-2735"/>
                      <a:pt x="145923" y="123"/>
                    </a:cubicBezTo>
                    <a:cubicBezTo>
                      <a:pt x="148685" y="218"/>
                      <a:pt x="148209" y="4504"/>
                      <a:pt x="145447" y="5743"/>
                    </a:cubicBezTo>
                    <a:close/>
                  </a:path>
                </a:pathLst>
              </a:custGeom>
              <a:solidFill>
                <a:srgbClr val="FFF79A"/>
              </a:solidFill>
              <a:ln w="9525" cap="flat">
                <a:noFill/>
                <a:prstDash val="solid"/>
                <a:miter/>
              </a:ln>
            </p:spPr>
            <p:txBody>
              <a:bodyPr rtlCol="0" anchor="ctr"/>
              <a:lstStyle/>
              <a:p>
                <a:endParaRPr lang="es-HN"/>
              </a:p>
            </p:txBody>
          </p:sp>
          <p:sp>
            <p:nvSpPr>
              <p:cNvPr id="111" name="Forma libre: forma 110">
                <a:extLst>
                  <a:ext uri="{FF2B5EF4-FFF2-40B4-BE49-F238E27FC236}">
                    <a16:creationId xmlns:a16="http://schemas.microsoft.com/office/drawing/2014/main" id="{4C5ED828-6C59-4C9C-9114-CF2443A5E35E}"/>
                  </a:ext>
                </a:extLst>
              </p:cNvPr>
              <p:cNvSpPr/>
              <p:nvPr/>
            </p:nvSpPr>
            <p:spPr>
              <a:xfrm>
                <a:off x="5127782" y="6456892"/>
                <a:ext cx="219799" cy="47728"/>
              </a:xfrm>
              <a:custGeom>
                <a:avLst/>
                <a:gdLst>
                  <a:gd name="connsiteX0" fmla="*/ 215932 w 219799"/>
                  <a:gd name="connsiteY0" fmla="*/ 35338 h 47728"/>
                  <a:gd name="connsiteX1" fmla="*/ 139160 w 219799"/>
                  <a:gd name="connsiteY1" fmla="*/ 33433 h 47728"/>
                  <a:gd name="connsiteX2" fmla="*/ 78581 w 219799"/>
                  <a:gd name="connsiteY2" fmla="*/ 47720 h 47728"/>
                  <a:gd name="connsiteX3" fmla="*/ 16669 w 219799"/>
                  <a:gd name="connsiteY3" fmla="*/ 36862 h 47728"/>
                  <a:gd name="connsiteX4" fmla="*/ 0 w 219799"/>
                  <a:gd name="connsiteY4" fmla="*/ 32385 h 47728"/>
                  <a:gd name="connsiteX5" fmla="*/ 21812 w 219799"/>
                  <a:gd name="connsiteY5" fmla="*/ 0 h 47728"/>
                  <a:gd name="connsiteX6" fmla="*/ 34862 w 219799"/>
                  <a:gd name="connsiteY6" fmla="*/ 9715 h 47728"/>
                  <a:gd name="connsiteX7" fmla="*/ 102013 w 219799"/>
                  <a:gd name="connsiteY7" fmla="*/ 27242 h 47728"/>
                  <a:gd name="connsiteX8" fmla="*/ 164211 w 219799"/>
                  <a:gd name="connsiteY8" fmla="*/ 15335 h 47728"/>
                  <a:gd name="connsiteX9" fmla="*/ 218599 w 219799"/>
                  <a:gd name="connsiteY9" fmla="*/ 29718 h 47728"/>
                  <a:gd name="connsiteX10" fmla="*/ 215932 w 219799"/>
                  <a:gd name="connsiteY10" fmla="*/ 35338 h 4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799" h="47728">
                    <a:moveTo>
                      <a:pt x="215932" y="35338"/>
                    </a:moveTo>
                    <a:cubicBezTo>
                      <a:pt x="192596" y="29242"/>
                      <a:pt x="165449" y="27146"/>
                      <a:pt x="139160" y="33433"/>
                    </a:cubicBezTo>
                    <a:cubicBezTo>
                      <a:pt x="118872" y="38290"/>
                      <a:pt x="98488" y="47434"/>
                      <a:pt x="78581" y="47720"/>
                    </a:cubicBezTo>
                    <a:cubicBezTo>
                      <a:pt x="56959" y="48006"/>
                      <a:pt x="37052" y="40386"/>
                      <a:pt x="16669" y="36862"/>
                    </a:cubicBezTo>
                    <a:cubicBezTo>
                      <a:pt x="11049" y="35909"/>
                      <a:pt x="5429" y="34480"/>
                      <a:pt x="0" y="32385"/>
                    </a:cubicBezTo>
                    <a:cubicBezTo>
                      <a:pt x="8191" y="21622"/>
                      <a:pt x="16478" y="11430"/>
                      <a:pt x="21812" y="0"/>
                    </a:cubicBezTo>
                    <a:cubicBezTo>
                      <a:pt x="26289" y="3143"/>
                      <a:pt x="30575" y="6572"/>
                      <a:pt x="34862" y="9715"/>
                    </a:cubicBezTo>
                    <a:cubicBezTo>
                      <a:pt x="53149" y="23146"/>
                      <a:pt x="77057" y="31242"/>
                      <a:pt x="102013" y="27242"/>
                    </a:cubicBezTo>
                    <a:cubicBezTo>
                      <a:pt x="122777" y="23908"/>
                      <a:pt x="143732" y="15812"/>
                      <a:pt x="164211" y="15335"/>
                    </a:cubicBezTo>
                    <a:cubicBezTo>
                      <a:pt x="185452" y="14859"/>
                      <a:pt x="201644" y="19907"/>
                      <a:pt x="218599" y="29718"/>
                    </a:cubicBezTo>
                    <a:cubicBezTo>
                      <a:pt x="221361" y="31147"/>
                      <a:pt x="218884" y="36100"/>
                      <a:pt x="215932" y="35338"/>
                    </a:cubicBezTo>
                    <a:close/>
                  </a:path>
                </a:pathLst>
              </a:custGeom>
              <a:solidFill>
                <a:srgbClr val="FFF79A"/>
              </a:solidFill>
              <a:ln w="9525" cap="flat">
                <a:noFill/>
                <a:prstDash val="solid"/>
                <a:miter/>
              </a:ln>
            </p:spPr>
            <p:txBody>
              <a:bodyPr rtlCol="0" anchor="ctr"/>
              <a:lstStyle/>
              <a:p>
                <a:endParaRPr lang="es-HN"/>
              </a:p>
            </p:txBody>
          </p:sp>
          <p:sp>
            <p:nvSpPr>
              <p:cNvPr id="112" name="Forma libre: forma 111">
                <a:extLst>
                  <a:ext uri="{FF2B5EF4-FFF2-40B4-BE49-F238E27FC236}">
                    <a16:creationId xmlns:a16="http://schemas.microsoft.com/office/drawing/2014/main" id="{8C90FFA1-DB26-4E51-BFFF-273BB98CC778}"/>
                  </a:ext>
                </a:extLst>
              </p:cNvPr>
              <p:cNvSpPr/>
              <p:nvPr/>
            </p:nvSpPr>
            <p:spPr>
              <a:xfrm>
                <a:off x="5221508" y="6223816"/>
                <a:ext cx="223072" cy="135289"/>
              </a:xfrm>
              <a:custGeom>
                <a:avLst/>
                <a:gdLst>
                  <a:gd name="connsiteX0" fmla="*/ 215551 w 223072"/>
                  <a:gd name="connsiteY0" fmla="*/ 134684 h 135289"/>
                  <a:gd name="connsiteX1" fmla="*/ 161449 w 223072"/>
                  <a:gd name="connsiteY1" fmla="*/ 95917 h 135289"/>
                  <a:gd name="connsiteX2" fmla="*/ 83058 w 223072"/>
                  <a:gd name="connsiteY2" fmla="*/ 83439 h 135289"/>
                  <a:gd name="connsiteX3" fmla="*/ 25337 w 223072"/>
                  <a:gd name="connsiteY3" fmla="*/ 59817 h 135289"/>
                  <a:gd name="connsiteX4" fmla="*/ 0 w 223072"/>
                  <a:gd name="connsiteY4" fmla="*/ 35052 h 135289"/>
                  <a:gd name="connsiteX5" fmla="*/ 5239 w 223072"/>
                  <a:gd name="connsiteY5" fmla="*/ 20193 h 135289"/>
                  <a:gd name="connsiteX6" fmla="*/ 18574 w 223072"/>
                  <a:gd name="connsiteY6" fmla="*/ 0 h 135289"/>
                  <a:gd name="connsiteX7" fmla="*/ 29623 w 223072"/>
                  <a:gd name="connsiteY7" fmla="*/ 16954 h 135289"/>
                  <a:gd name="connsiteX8" fmla="*/ 54102 w 223072"/>
                  <a:gd name="connsiteY8" fmla="*/ 40862 h 135289"/>
                  <a:gd name="connsiteX9" fmla="*/ 121348 w 223072"/>
                  <a:gd name="connsiteY9" fmla="*/ 65532 h 135289"/>
                  <a:gd name="connsiteX10" fmla="*/ 222790 w 223072"/>
                  <a:gd name="connsiteY10" fmla="*/ 126492 h 135289"/>
                  <a:gd name="connsiteX11" fmla="*/ 215551 w 223072"/>
                  <a:gd name="connsiteY11" fmla="*/ 134684 h 13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072" h="135289">
                    <a:moveTo>
                      <a:pt x="215551" y="134684"/>
                    </a:moveTo>
                    <a:cubicBezTo>
                      <a:pt x="196977" y="121729"/>
                      <a:pt x="183737" y="104108"/>
                      <a:pt x="161449" y="95917"/>
                    </a:cubicBezTo>
                    <a:cubicBezTo>
                      <a:pt x="137350" y="87058"/>
                      <a:pt x="109156" y="87821"/>
                      <a:pt x="83058" y="83439"/>
                    </a:cubicBezTo>
                    <a:cubicBezTo>
                      <a:pt x="61531" y="79820"/>
                      <a:pt x="41815" y="72390"/>
                      <a:pt x="25337" y="59817"/>
                    </a:cubicBezTo>
                    <a:cubicBezTo>
                      <a:pt x="17050" y="53530"/>
                      <a:pt x="6953" y="45434"/>
                      <a:pt x="0" y="35052"/>
                    </a:cubicBezTo>
                    <a:cubicBezTo>
                      <a:pt x="1429" y="31051"/>
                      <a:pt x="3048" y="26289"/>
                      <a:pt x="5239" y="20193"/>
                    </a:cubicBezTo>
                    <a:cubicBezTo>
                      <a:pt x="8096" y="12383"/>
                      <a:pt x="12573" y="5429"/>
                      <a:pt x="18574" y="0"/>
                    </a:cubicBezTo>
                    <a:cubicBezTo>
                      <a:pt x="22384" y="5334"/>
                      <a:pt x="25527" y="11525"/>
                      <a:pt x="29623" y="16954"/>
                    </a:cubicBezTo>
                    <a:cubicBezTo>
                      <a:pt x="36576" y="26194"/>
                      <a:pt x="44863" y="34385"/>
                      <a:pt x="54102" y="40862"/>
                    </a:cubicBezTo>
                    <a:cubicBezTo>
                      <a:pt x="73533" y="54483"/>
                      <a:pt x="97536" y="60103"/>
                      <a:pt x="121348" y="65532"/>
                    </a:cubicBezTo>
                    <a:cubicBezTo>
                      <a:pt x="158305" y="74104"/>
                      <a:pt x="209550" y="85630"/>
                      <a:pt x="222790" y="126492"/>
                    </a:cubicBezTo>
                    <a:cubicBezTo>
                      <a:pt x="224314" y="130588"/>
                      <a:pt x="219361" y="137350"/>
                      <a:pt x="215551" y="134684"/>
                    </a:cubicBezTo>
                    <a:close/>
                  </a:path>
                </a:pathLst>
              </a:custGeom>
              <a:solidFill>
                <a:srgbClr val="FFF79A"/>
              </a:solidFill>
              <a:ln w="9525" cap="flat">
                <a:noFill/>
                <a:prstDash val="solid"/>
                <a:miter/>
              </a:ln>
            </p:spPr>
            <p:txBody>
              <a:bodyPr rtlCol="0" anchor="ctr"/>
              <a:lstStyle/>
              <a:p>
                <a:endParaRPr lang="es-HN"/>
              </a:p>
            </p:txBody>
          </p:sp>
          <p:sp>
            <p:nvSpPr>
              <p:cNvPr id="113" name="Forma libre: forma 112">
                <a:extLst>
                  <a:ext uri="{FF2B5EF4-FFF2-40B4-BE49-F238E27FC236}">
                    <a16:creationId xmlns:a16="http://schemas.microsoft.com/office/drawing/2014/main" id="{4A4F8C25-D020-4015-82BE-9E0CE7239AE4}"/>
                  </a:ext>
                </a:extLst>
              </p:cNvPr>
              <p:cNvSpPr/>
              <p:nvPr/>
            </p:nvSpPr>
            <p:spPr>
              <a:xfrm>
                <a:off x="5443917" y="6014837"/>
                <a:ext cx="114357" cy="231270"/>
              </a:xfrm>
              <a:custGeom>
                <a:avLst/>
                <a:gdLst>
                  <a:gd name="connsiteX0" fmla="*/ 108871 w 114357"/>
                  <a:gd name="connsiteY0" fmla="*/ 231172 h 231270"/>
                  <a:gd name="connsiteX1" fmla="*/ 46291 w 114357"/>
                  <a:gd name="connsiteY1" fmla="*/ 105537 h 231270"/>
                  <a:gd name="connsiteX2" fmla="*/ 9811 w 114357"/>
                  <a:gd name="connsiteY2" fmla="*/ 39815 h 231270"/>
                  <a:gd name="connsiteX3" fmla="*/ 0 w 114357"/>
                  <a:gd name="connsiteY3" fmla="*/ 12573 h 231270"/>
                  <a:gd name="connsiteX4" fmla="*/ 19050 w 114357"/>
                  <a:gd name="connsiteY4" fmla="*/ 4000 h 231270"/>
                  <a:gd name="connsiteX5" fmla="*/ 35719 w 114357"/>
                  <a:gd name="connsiteY5" fmla="*/ 0 h 231270"/>
                  <a:gd name="connsiteX6" fmla="*/ 44577 w 114357"/>
                  <a:gd name="connsiteY6" fmla="*/ 28099 h 231270"/>
                  <a:gd name="connsiteX7" fmla="*/ 61055 w 114357"/>
                  <a:gd name="connsiteY7" fmla="*/ 90011 h 231270"/>
                  <a:gd name="connsiteX8" fmla="*/ 76390 w 114357"/>
                  <a:gd name="connsiteY8" fmla="*/ 164973 h 231270"/>
                  <a:gd name="connsiteX9" fmla="*/ 113729 w 114357"/>
                  <a:gd name="connsiteY9" fmla="*/ 224600 h 231270"/>
                  <a:gd name="connsiteX10" fmla="*/ 108871 w 114357"/>
                  <a:gd name="connsiteY10" fmla="*/ 231172 h 23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57" h="231270">
                    <a:moveTo>
                      <a:pt x="108871" y="231172"/>
                    </a:moveTo>
                    <a:cubicBezTo>
                      <a:pt x="61341" y="218694"/>
                      <a:pt x="56388" y="149733"/>
                      <a:pt x="46291" y="105537"/>
                    </a:cubicBezTo>
                    <a:cubicBezTo>
                      <a:pt x="40005" y="77915"/>
                      <a:pt x="22193" y="62484"/>
                      <a:pt x="9811" y="39815"/>
                    </a:cubicBezTo>
                    <a:cubicBezTo>
                      <a:pt x="5715" y="32385"/>
                      <a:pt x="1524" y="22955"/>
                      <a:pt x="0" y="12573"/>
                    </a:cubicBezTo>
                    <a:cubicBezTo>
                      <a:pt x="6287" y="8954"/>
                      <a:pt x="12668" y="6191"/>
                      <a:pt x="19050" y="4000"/>
                    </a:cubicBezTo>
                    <a:cubicBezTo>
                      <a:pt x="24765" y="2096"/>
                      <a:pt x="30289" y="857"/>
                      <a:pt x="35719" y="0"/>
                    </a:cubicBezTo>
                    <a:cubicBezTo>
                      <a:pt x="37529" y="10001"/>
                      <a:pt x="41338" y="18955"/>
                      <a:pt x="44577" y="28099"/>
                    </a:cubicBezTo>
                    <a:cubicBezTo>
                      <a:pt x="51625" y="48101"/>
                      <a:pt x="56674" y="68580"/>
                      <a:pt x="61055" y="90011"/>
                    </a:cubicBezTo>
                    <a:cubicBezTo>
                      <a:pt x="66104" y="114967"/>
                      <a:pt x="69151" y="141161"/>
                      <a:pt x="76390" y="164973"/>
                    </a:cubicBezTo>
                    <a:cubicBezTo>
                      <a:pt x="84010" y="190024"/>
                      <a:pt x="97631" y="206597"/>
                      <a:pt x="113729" y="224600"/>
                    </a:cubicBezTo>
                    <a:cubicBezTo>
                      <a:pt x="115919" y="227076"/>
                      <a:pt x="111919" y="232029"/>
                      <a:pt x="108871" y="231172"/>
                    </a:cubicBezTo>
                    <a:close/>
                  </a:path>
                </a:pathLst>
              </a:custGeom>
              <a:solidFill>
                <a:srgbClr val="FFF79A"/>
              </a:solidFill>
              <a:ln w="9525" cap="flat">
                <a:noFill/>
                <a:prstDash val="solid"/>
                <a:miter/>
              </a:ln>
            </p:spPr>
            <p:txBody>
              <a:bodyPr rtlCol="0" anchor="ctr"/>
              <a:lstStyle/>
              <a:p>
                <a:endParaRPr lang="es-HN"/>
              </a:p>
            </p:txBody>
          </p:sp>
          <p:sp>
            <p:nvSpPr>
              <p:cNvPr id="114" name="Forma libre: forma 113">
                <a:extLst>
                  <a:ext uri="{FF2B5EF4-FFF2-40B4-BE49-F238E27FC236}">
                    <a16:creationId xmlns:a16="http://schemas.microsoft.com/office/drawing/2014/main" id="{E268DC84-C4B1-4FB2-8DDA-2E4FEC2E83A1}"/>
                  </a:ext>
                </a:extLst>
              </p:cNvPr>
              <p:cNvSpPr/>
              <p:nvPr/>
            </p:nvSpPr>
            <p:spPr>
              <a:xfrm>
                <a:off x="5657753" y="5942256"/>
                <a:ext cx="49308" cy="176121"/>
              </a:xfrm>
              <a:custGeom>
                <a:avLst/>
                <a:gdLst>
                  <a:gd name="connsiteX0" fmla="*/ 34480 w 49308"/>
                  <a:gd name="connsiteY0" fmla="*/ 176022 h 176121"/>
                  <a:gd name="connsiteX1" fmla="*/ 26194 w 49308"/>
                  <a:gd name="connsiteY1" fmla="*/ 118396 h 176121"/>
                  <a:gd name="connsiteX2" fmla="*/ 21717 w 49308"/>
                  <a:gd name="connsiteY2" fmla="*/ 33909 h 176121"/>
                  <a:gd name="connsiteX3" fmla="*/ 0 w 49308"/>
                  <a:gd name="connsiteY3" fmla="*/ 2286 h 176121"/>
                  <a:gd name="connsiteX4" fmla="*/ 22955 w 49308"/>
                  <a:gd name="connsiteY4" fmla="*/ 1429 h 176121"/>
                  <a:gd name="connsiteX5" fmla="*/ 25337 w 49308"/>
                  <a:gd name="connsiteY5" fmla="*/ 0 h 176121"/>
                  <a:gd name="connsiteX6" fmla="*/ 39719 w 49308"/>
                  <a:gd name="connsiteY6" fmla="*/ 27908 h 176121"/>
                  <a:gd name="connsiteX7" fmla="*/ 48387 w 49308"/>
                  <a:gd name="connsiteY7" fmla="*/ 84201 h 176121"/>
                  <a:gd name="connsiteX8" fmla="*/ 37814 w 49308"/>
                  <a:gd name="connsiteY8" fmla="*/ 125921 h 176121"/>
                  <a:gd name="connsiteX9" fmla="*/ 38100 w 49308"/>
                  <a:gd name="connsiteY9" fmla="*/ 172688 h 176121"/>
                  <a:gd name="connsiteX10" fmla="*/ 34480 w 49308"/>
                  <a:gd name="connsiteY10" fmla="*/ 176022 h 17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08" h="176121">
                    <a:moveTo>
                      <a:pt x="34480" y="176022"/>
                    </a:moveTo>
                    <a:cubicBezTo>
                      <a:pt x="14573" y="168974"/>
                      <a:pt x="21241" y="138113"/>
                      <a:pt x="26194" y="118396"/>
                    </a:cubicBezTo>
                    <a:cubicBezTo>
                      <a:pt x="34480" y="85439"/>
                      <a:pt x="35909" y="59341"/>
                      <a:pt x="21717" y="33909"/>
                    </a:cubicBezTo>
                    <a:cubicBezTo>
                      <a:pt x="15430" y="22670"/>
                      <a:pt x="7811" y="12478"/>
                      <a:pt x="0" y="2286"/>
                    </a:cubicBezTo>
                    <a:cubicBezTo>
                      <a:pt x="7429" y="5144"/>
                      <a:pt x="14954" y="5906"/>
                      <a:pt x="22955" y="1429"/>
                    </a:cubicBezTo>
                    <a:cubicBezTo>
                      <a:pt x="23717" y="953"/>
                      <a:pt x="24575" y="476"/>
                      <a:pt x="25337" y="0"/>
                    </a:cubicBezTo>
                    <a:cubicBezTo>
                      <a:pt x="30575" y="9049"/>
                      <a:pt x="35624" y="18193"/>
                      <a:pt x="39719" y="27908"/>
                    </a:cubicBezTo>
                    <a:cubicBezTo>
                      <a:pt x="46863" y="44863"/>
                      <a:pt x="51340" y="63246"/>
                      <a:pt x="48387" y="84201"/>
                    </a:cubicBezTo>
                    <a:cubicBezTo>
                      <a:pt x="46482" y="98012"/>
                      <a:pt x="41148" y="112109"/>
                      <a:pt x="37814" y="125921"/>
                    </a:cubicBezTo>
                    <a:cubicBezTo>
                      <a:pt x="33528" y="143828"/>
                      <a:pt x="36767" y="156401"/>
                      <a:pt x="38100" y="172688"/>
                    </a:cubicBezTo>
                    <a:cubicBezTo>
                      <a:pt x="38195" y="174593"/>
                      <a:pt x="36290" y="176594"/>
                      <a:pt x="34480" y="176022"/>
                    </a:cubicBezTo>
                    <a:close/>
                  </a:path>
                </a:pathLst>
              </a:custGeom>
              <a:solidFill>
                <a:srgbClr val="FFF79A"/>
              </a:solidFill>
              <a:ln w="9525" cap="flat">
                <a:noFill/>
                <a:prstDash val="solid"/>
                <a:miter/>
              </a:ln>
            </p:spPr>
            <p:txBody>
              <a:bodyPr rtlCol="0" anchor="ctr"/>
              <a:lstStyle/>
              <a:p>
                <a:endParaRPr lang="es-HN"/>
              </a:p>
            </p:txBody>
          </p:sp>
          <p:sp>
            <p:nvSpPr>
              <p:cNvPr id="115" name="Forma libre: forma 114">
                <a:extLst>
                  <a:ext uri="{FF2B5EF4-FFF2-40B4-BE49-F238E27FC236}">
                    <a16:creationId xmlns:a16="http://schemas.microsoft.com/office/drawing/2014/main" id="{6B445B91-D0E8-41C8-A87C-A1D489E4F2EA}"/>
                  </a:ext>
                </a:extLst>
              </p:cNvPr>
              <p:cNvSpPr/>
              <p:nvPr/>
            </p:nvSpPr>
            <p:spPr>
              <a:xfrm>
                <a:off x="5853551" y="5858532"/>
                <a:ext cx="33469" cy="165824"/>
              </a:xfrm>
              <a:custGeom>
                <a:avLst/>
                <a:gdLst>
                  <a:gd name="connsiteX0" fmla="*/ 8037 w 33469"/>
                  <a:gd name="connsiteY0" fmla="*/ 161354 h 165824"/>
                  <a:gd name="connsiteX1" fmla="*/ 18419 w 33469"/>
                  <a:gd name="connsiteY1" fmla="*/ 107252 h 165824"/>
                  <a:gd name="connsiteX2" fmla="*/ 2417 w 33469"/>
                  <a:gd name="connsiteY2" fmla="*/ 65151 h 165824"/>
                  <a:gd name="connsiteX3" fmla="*/ 1369 w 33469"/>
                  <a:gd name="connsiteY3" fmla="*/ 30099 h 165824"/>
                  <a:gd name="connsiteX4" fmla="*/ 1751 w 33469"/>
                  <a:gd name="connsiteY4" fmla="*/ 9430 h 165824"/>
                  <a:gd name="connsiteX5" fmla="*/ 30706 w 33469"/>
                  <a:gd name="connsiteY5" fmla="*/ 0 h 165824"/>
                  <a:gd name="connsiteX6" fmla="*/ 28992 w 33469"/>
                  <a:gd name="connsiteY6" fmla="*/ 16764 h 165824"/>
                  <a:gd name="connsiteX7" fmla="*/ 28801 w 33469"/>
                  <a:gd name="connsiteY7" fmla="*/ 70199 h 165824"/>
                  <a:gd name="connsiteX8" fmla="*/ 18229 w 33469"/>
                  <a:gd name="connsiteY8" fmla="*/ 161925 h 165824"/>
                  <a:gd name="connsiteX9" fmla="*/ 8037 w 33469"/>
                  <a:gd name="connsiteY9" fmla="*/ 161354 h 1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69" h="165824">
                    <a:moveTo>
                      <a:pt x="8037" y="161354"/>
                    </a:moveTo>
                    <a:cubicBezTo>
                      <a:pt x="11466" y="143161"/>
                      <a:pt x="20038" y="125159"/>
                      <a:pt x="18419" y="107252"/>
                    </a:cubicBezTo>
                    <a:cubicBezTo>
                      <a:pt x="16990" y="91631"/>
                      <a:pt x="6894" y="79534"/>
                      <a:pt x="2417" y="65151"/>
                    </a:cubicBezTo>
                    <a:cubicBezTo>
                      <a:pt x="-1107" y="54007"/>
                      <a:pt x="-155" y="42672"/>
                      <a:pt x="1369" y="30099"/>
                    </a:cubicBezTo>
                    <a:cubicBezTo>
                      <a:pt x="2227" y="23051"/>
                      <a:pt x="2036" y="16193"/>
                      <a:pt x="1751" y="9430"/>
                    </a:cubicBezTo>
                    <a:cubicBezTo>
                      <a:pt x="10990" y="3429"/>
                      <a:pt x="20896" y="572"/>
                      <a:pt x="30706" y="0"/>
                    </a:cubicBezTo>
                    <a:cubicBezTo>
                      <a:pt x="30611" y="5429"/>
                      <a:pt x="29944" y="11144"/>
                      <a:pt x="28992" y="16764"/>
                    </a:cubicBezTo>
                    <a:cubicBezTo>
                      <a:pt x="25658" y="36957"/>
                      <a:pt x="23372" y="52102"/>
                      <a:pt x="28801" y="70199"/>
                    </a:cubicBezTo>
                    <a:cubicBezTo>
                      <a:pt x="37469" y="98679"/>
                      <a:pt x="34135" y="129921"/>
                      <a:pt x="18229" y="161925"/>
                    </a:cubicBezTo>
                    <a:cubicBezTo>
                      <a:pt x="15467" y="167354"/>
                      <a:pt x="6894" y="167069"/>
                      <a:pt x="8037" y="161354"/>
                    </a:cubicBezTo>
                    <a:close/>
                  </a:path>
                </a:pathLst>
              </a:custGeom>
              <a:solidFill>
                <a:srgbClr val="FFF79A"/>
              </a:solidFill>
              <a:ln w="9525" cap="flat">
                <a:noFill/>
                <a:prstDash val="solid"/>
                <a:miter/>
              </a:ln>
            </p:spPr>
            <p:txBody>
              <a:bodyPr rtlCol="0" anchor="ctr"/>
              <a:lstStyle/>
              <a:p>
                <a:endParaRPr lang="es-HN"/>
              </a:p>
            </p:txBody>
          </p:sp>
          <p:sp>
            <p:nvSpPr>
              <p:cNvPr id="116" name="Forma libre: forma 115">
                <a:extLst>
                  <a:ext uri="{FF2B5EF4-FFF2-40B4-BE49-F238E27FC236}">
                    <a16:creationId xmlns:a16="http://schemas.microsoft.com/office/drawing/2014/main" id="{2947D718-9094-4BE1-8D32-822A6CC3491F}"/>
                  </a:ext>
                </a:extLst>
              </p:cNvPr>
              <p:cNvSpPr/>
              <p:nvPr/>
            </p:nvSpPr>
            <p:spPr>
              <a:xfrm>
                <a:off x="5995980" y="5844720"/>
                <a:ext cx="40773" cy="112405"/>
              </a:xfrm>
              <a:custGeom>
                <a:avLst/>
                <a:gdLst>
                  <a:gd name="connsiteX0" fmla="*/ 7436 w 40773"/>
                  <a:gd name="connsiteY0" fmla="*/ 110966 h 112405"/>
                  <a:gd name="connsiteX1" fmla="*/ 1149 w 40773"/>
                  <a:gd name="connsiteY1" fmla="*/ 105346 h 112405"/>
                  <a:gd name="connsiteX2" fmla="*/ 18390 w 40773"/>
                  <a:gd name="connsiteY2" fmla="*/ 53150 h 112405"/>
                  <a:gd name="connsiteX3" fmla="*/ 16104 w 40773"/>
                  <a:gd name="connsiteY3" fmla="*/ 22765 h 112405"/>
                  <a:gd name="connsiteX4" fmla="*/ 24009 w 40773"/>
                  <a:gd name="connsiteY4" fmla="*/ 0 h 112405"/>
                  <a:gd name="connsiteX5" fmla="*/ 40773 w 40773"/>
                  <a:gd name="connsiteY5" fmla="*/ 12859 h 112405"/>
                  <a:gd name="connsiteX6" fmla="*/ 36201 w 40773"/>
                  <a:gd name="connsiteY6" fmla="*/ 24003 h 112405"/>
                  <a:gd name="connsiteX7" fmla="*/ 34297 w 40773"/>
                  <a:gd name="connsiteY7" fmla="*/ 52102 h 112405"/>
                  <a:gd name="connsiteX8" fmla="*/ 7436 w 40773"/>
                  <a:gd name="connsiteY8" fmla="*/ 110966 h 11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 h="112405">
                    <a:moveTo>
                      <a:pt x="7436" y="110966"/>
                    </a:moveTo>
                    <a:cubicBezTo>
                      <a:pt x="2292" y="115062"/>
                      <a:pt x="-2184" y="109538"/>
                      <a:pt x="1149" y="105346"/>
                    </a:cubicBezTo>
                    <a:cubicBezTo>
                      <a:pt x="12675" y="90869"/>
                      <a:pt x="16866" y="68866"/>
                      <a:pt x="18390" y="53150"/>
                    </a:cubicBezTo>
                    <a:cubicBezTo>
                      <a:pt x="19438" y="42481"/>
                      <a:pt x="15818" y="33147"/>
                      <a:pt x="16104" y="22765"/>
                    </a:cubicBezTo>
                    <a:cubicBezTo>
                      <a:pt x="16294" y="15145"/>
                      <a:pt x="19152" y="7334"/>
                      <a:pt x="24009" y="0"/>
                    </a:cubicBezTo>
                    <a:cubicBezTo>
                      <a:pt x="29915" y="3905"/>
                      <a:pt x="35058" y="8763"/>
                      <a:pt x="40773" y="12859"/>
                    </a:cubicBezTo>
                    <a:cubicBezTo>
                      <a:pt x="38488" y="16288"/>
                      <a:pt x="36868" y="19907"/>
                      <a:pt x="36201" y="24003"/>
                    </a:cubicBezTo>
                    <a:cubicBezTo>
                      <a:pt x="34678" y="33433"/>
                      <a:pt x="36297" y="42481"/>
                      <a:pt x="34297" y="52102"/>
                    </a:cubicBezTo>
                    <a:cubicBezTo>
                      <a:pt x="30296" y="70961"/>
                      <a:pt x="26296" y="96012"/>
                      <a:pt x="7436" y="110966"/>
                    </a:cubicBezTo>
                    <a:close/>
                  </a:path>
                </a:pathLst>
              </a:custGeom>
              <a:solidFill>
                <a:srgbClr val="FFF79A"/>
              </a:solidFill>
              <a:ln w="9525" cap="flat">
                <a:noFill/>
                <a:prstDash val="solid"/>
                <a:miter/>
              </a:ln>
            </p:spPr>
            <p:txBody>
              <a:bodyPr rtlCol="0" anchor="ctr"/>
              <a:lstStyle/>
              <a:p>
                <a:endParaRPr lang="es-HN"/>
              </a:p>
            </p:txBody>
          </p:sp>
          <p:sp>
            <p:nvSpPr>
              <p:cNvPr id="117" name="Forma libre: forma 116">
                <a:extLst>
                  <a:ext uri="{FF2B5EF4-FFF2-40B4-BE49-F238E27FC236}">
                    <a16:creationId xmlns:a16="http://schemas.microsoft.com/office/drawing/2014/main" id="{60D14DB8-50D5-47F3-8834-608160EA5661}"/>
                  </a:ext>
                </a:extLst>
              </p:cNvPr>
              <p:cNvSpPr/>
              <p:nvPr/>
            </p:nvSpPr>
            <p:spPr>
              <a:xfrm>
                <a:off x="6050150" y="6006256"/>
                <a:ext cx="81852" cy="42490"/>
              </a:xfrm>
              <a:custGeom>
                <a:avLst/>
                <a:gdLst>
                  <a:gd name="connsiteX0" fmla="*/ 73471 w 81852"/>
                  <a:gd name="connsiteY0" fmla="*/ 42490 h 42490"/>
                  <a:gd name="connsiteX1" fmla="*/ 70518 w 81852"/>
                  <a:gd name="connsiteY1" fmla="*/ 40871 h 42490"/>
                  <a:gd name="connsiteX2" fmla="*/ 986 w 81852"/>
                  <a:gd name="connsiteY2" fmla="*/ 3342 h 42490"/>
                  <a:gd name="connsiteX3" fmla="*/ 2414 w 81852"/>
                  <a:gd name="connsiteY3" fmla="*/ 9 h 42490"/>
                  <a:gd name="connsiteX4" fmla="*/ 69946 w 81852"/>
                  <a:gd name="connsiteY4" fmla="*/ 18106 h 42490"/>
                  <a:gd name="connsiteX5" fmla="*/ 81853 w 81852"/>
                  <a:gd name="connsiteY5" fmla="*/ 23250 h 42490"/>
                  <a:gd name="connsiteX6" fmla="*/ 73471 w 81852"/>
                  <a:gd name="connsiteY6" fmla="*/ 42490 h 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52" h="42490">
                    <a:moveTo>
                      <a:pt x="73471" y="42490"/>
                    </a:moveTo>
                    <a:cubicBezTo>
                      <a:pt x="72518" y="41919"/>
                      <a:pt x="71471" y="41347"/>
                      <a:pt x="70518" y="40871"/>
                    </a:cubicBezTo>
                    <a:cubicBezTo>
                      <a:pt x="48230" y="28679"/>
                      <a:pt x="27179" y="10105"/>
                      <a:pt x="986" y="3342"/>
                    </a:cubicBezTo>
                    <a:cubicBezTo>
                      <a:pt x="-1015" y="2866"/>
                      <a:pt x="319" y="-182"/>
                      <a:pt x="2414" y="9"/>
                    </a:cubicBezTo>
                    <a:cubicBezTo>
                      <a:pt x="27560" y="2295"/>
                      <a:pt x="47848" y="9057"/>
                      <a:pt x="69946" y="18106"/>
                    </a:cubicBezTo>
                    <a:cubicBezTo>
                      <a:pt x="73947" y="19725"/>
                      <a:pt x="77852" y="21440"/>
                      <a:pt x="81853" y="23250"/>
                    </a:cubicBezTo>
                    <a:cubicBezTo>
                      <a:pt x="79090" y="29822"/>
                      <a:pt x="76328" y="36299"/>
                      <a:pt x="73471" y="42490"/>
                    </a:cubicBezTo>
                    <a:close/>
                  </a:path>
                </a:pathLst>
              </a:custGeom>
              <a:solidFill>
                <a:srgbClr val="FFF79A"/>
              </a:solidFill>
              <a:ln w="9525" cap="flat">
                <a:noFill/>
                <a:prstDash val="solid"/>
                <a:miter/>
              </a:ln>
            </p:spPr>
            <p:txBody>
              <a:bodyPr rtlCol="0" anchor="ctr"/>
              <a:lstStyle/>
              <a:p>
                <a:endParaRPr lang="es-HN"/>
              </a:p>
            </p:txBody>
          </p:sp>
          <p:sp>
            <p:nvSpPr>
              <p:cNvPr id="118" name="Forma libre: forma 117">
                <a:extLst>
                  <a:ext uri="{FF2B5EF4-FFF2-40B4-BE49-F238E27FC236}">
                    <a16:creationId xmlns:a16="http://schemas.microsoft.com/office/drawing/2014/main" id="{1C23D9C0-2F29-4925-8F15-C615AA8C7B1C}"/>
                  </a:ext>
                </a:extLst>
              </p:cNvPr>
              <p:cNvSpPr/>
              <p:nvPr/>
            </p:nvSpPr>
            <p:spPr>
              <a:xfrm>
                <a:off x="5937726" y="6084246"/>
                <a:ext cx="94073" cy="57082"/>
              </a:xfrm>
              <a:custGeom>
                <a:avLst/>
                <a:gdLst>
                  <a:gd name="connsiteX0" fmla="*/ 89216 w 94073"/>
                  <a:gd name="connsiteY0" fmla="*/ 57083 h 57082"/>
                  <a:gd name="connsiteX1" fmla="*/ 3110 w 94073"/>
                  <a:gd name="connsiteY1" fmla="*/ 9839 h 57082"/>
                  <a:gd name="connsiteX2" fmla="*/ 3396 w 94073"/>
                  <a:gd name="connsiteY2" fmla="*/ 2790 h 57082"/>
                  <a:gd name="connsiteX3" fmla="*/ 64832 w 94073"/>
                  <a:gd name="connsiteY3" fmla="*/ 17745 h 57082"/>
                  <a:gd name="connsiteX4" fmla="*/ 94074 w 94073"/>
                  <a:gd name="connsiteY4" fmla="*/ 34509 h 57082"/>
                  <a:gd name="connsiteX5" fmla="*/ 89216 w 94073"/>
                  <a:gd name="connsiteY5" fmla="*/ 57083 h 5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73" h="57082">
                    <a:moveTo>
                      <a:pt x="89216" y="57083"/>
                    </a:moveTo>
                    <a:cubicBezTo>
                      <a:pt x="61879" y="39747"/>
                      <a:pt x="38638" y="12315"/>
                      <a:pt x="3110" y="9839"/>
                    </a:cubicBezTo>
                    <a:cubicBezTo>
                      <a:pt x="-1176" y="9553"/>
                      <a:pt x="-986" y="4314"/>
                      <a:pt x="3396" y="2790"/>
                    </a:cubicBezTo>
                    <a:cubicBezTo>
                      <a:pt x="28161" y="-5496"/>
                      <a:pt x="47592" y="6219"/>
                      <a:pt x="64832" y="17745"/>
                    </a:cubicBezTo>
                    <a:cubicBezTo>
                      <a:pt x="74357" y="24126"/>
                      <a:pt x="83596" y="29746"/>
                      <a:pt x="94074" y="34509"/>
                    </a:cubicBezTo>
                    <a:cubicBezTo>
                      <a:pt x="89597" y="41081"/>
                      <a:pt x="90169" y="48701"/>
                      <a:pt x="89216" y="57083"/>
                    </a:cubicBezTo>
                    <a:close/>
                  </a:path>
                </a:pathLst>
              </a:custGeom>
              <a:solidFill>
                <a:srgbClr val="FFF79A"/>
              </a:solidFill>
              <a:ln w="9525" cap="flat">
                <a:noFill/>
                <a:prstDash val="solid"/>
                <a:miter/>
              </a:ln>
            </p:spPr>
            <p:txBody>
              <a:bodyPr rtlCol="0" anchor="ctr"/>
              <a:lstStyle/>
              <a:p>
                <a:endParaRPr lang="es-HN"/>
              </a:p>
            </p:txBody>
          </p:sp>
          <p:sp>
            <p:nvSpPr>
              <p:cNvPr id="119" name="Forma libre: forma 118">
                <a:extLst>
                  <a:ext uri="{FF2B5EF4-FFF2-40B4-BE49-F238E27FC236}">
                    <a16:creationId xmlns:a16="http://schemas.microsoft.com/office/drawing/2014/main" id="{7D5C4F55-CC44-4943-8902-FC48D39E4305}"/>
                  </a:ext>
                </a:extLst>
              </p:cNvPr>
              <p:cNvSpPr/>
              <p:nvPr/>
            </p:nvSpPr>
            <p:spPr>
              <a:xfrm>
                <a:off x="5786237" y="6169237"/>
                <a:ext cx="150217" cy="102774"/>
              </a:xfrm>
              <a:custGeom>
                <a:avLst/>
                <a:gdLst>
                  <a:gd name="connsiteX0" fmla="*/ 150218 w 150217"/>
                  <a:gd name="connsiteY0" fmla="*/ 102775 h 102774"/>
                  <a:gd name="connsiteX1" fmla="*/ 107545 w 150217"/>
                  <a:gd name="connsiteY1" fmla="*/ 76200 h 102774"/>
                  <a:gd name="connsiteX2" fmla="*/ 2866 w 150217"/>
                  <a:gd name="connsiteY2" fmla="*/ 8382 h 102774"/>
                  <a:gd name="connsiteX3" fmla="*/ 5533 w 150217"/>
                  <a:gd name="connsiteY3" fmla="*/ 0 h 102774"/>
                  <a:gd name="connsiteX4" fmla="*/ 108974 w 150217"/>
                  <a:gd name="connsiteY4" fmla="*/ 43244 h 102774"/>
                  <a:gd name="connsiteX5" fmla="*/ 146884 w 150217"/>
                  <a:gd name="connsiteY5" fmla="*/ 69342 h 102774"/>
                  <a:gd name="connsiteX6" fmla="*/ 150218 w 150217"/>
                  <a:gd name="connsiteY6" fmla="*/ 102775 h 10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217" h="102774">
                    <a:moveTo>
                      <a:pt x="150218" y="102775"/>
                    </a:moveTo>
                    <a:cubicBezTo>
                      <a:pt x="134120" y="95345"/>
                      <a:pt x="119071" y="84582"/>
                      <a:pt x="107545" y="76200"/>
                    </a:cubicBezTo>
                    <a:cubicBezTo>
                      <a:pt x="74208" y="51721"/>
                      <a:pt x="47443" y="17431"/>
                      <a:pt x="2866" y="8382"/>
                    </a:cubicBezTo>
                    <a:cubicBezTo>
                      <a:pt x="-2373" y="7334"/>
                      <a:pt x="199" y="0"/>
                      <a:pt x="5533" y="0"/>
                    </a:cubicBezTo>
                    <a:cubicBezTo>
                      <a:pt x="48014" y="95"/>
                      <a:pt x="78399" y="21336"/>
                      <a:pt x="108974" y="43244"/>
                    </a:cubicBezTo>
                    <a:cubicBezTo>
                      <a:pt x="121452" y="52197"/>
                      <a:pt x="133549" y="61531"/>
                      <a:pt x="146884" y="69342"/>
                    </a:cubicBezTo>
                    <a:cubicBezTo>
                      <a:pt x="140502" y="78295"/>
                      <a:pt x="147646" y="90678"/>
                      <a:pt x="150218" y="102775"/>
                    </a:cubicBezTo>
                    <a:close/>
                  </a:path>
                </a:pathLst>
              </a:custGeom>
              <a:solidFill>
                <a:srgbClr val="FFF79A"/>
              </a:solidFill>
              <a:ln w="9525" cap="flat">
                <a:noFill/>
                <a:prstDash val="solid"/>
                <a:miter/>
              </a:ln>
            </p:spPr>
            <p:txBody>
              <a:bodyPr rtlCol="0" anchor="ctr"/>
              <a:lstStyle/>
              <a:p>
                <a:endParaRPr lang="es-HN"/>
              </a:p>
            </p:txBody>
          </p:sp>
          <p:sp>
            <p:nvSpPr>
              <p:cNvPr id="120" name="Forma libre: forma 119">
                <a:extLst>
                  <a:ext uri="{FF2B5EF4-FFF2-40B4-BE49-F238E27FC236}">
                    <a16:creationId xmlns:a16="http://schemas.microsoft.com/office/drawing/2014/main" id="{54446F07-0C01-4E8E-ACF8-94B76A204E08}"/>
                  </a:ext>
                </a:extLst>
              </p:cNvPr>
              <p:cNvSpPr/>
              <p:nvPr/>
            </p:nvSpPr>
            <p:spPr>
              <a:xfrm>
                <a:off x="5662875" y="6272122"/>
                <a:ext cx="180139" cy="120762"/>
              </a:xfrm>
              <a:custGeom>
                <a:avLst/>
                <a:gdLst>
                  <a:gd name="connsiteX0" fmla="*/ 180139 w 180139"/>
                  <a:gd name="connsiteY0" fmla="*/ 120762 h 120762"/>
                  <a:gd name="connsiteX1" fmla="*/ 125180 w 180139"/>
                  <a:gd name="connsiteY1" fmla="*/ 75423 h 120762"/>
                  <a:gd name="connsiteX2" fmla="*/ 71649 w 180139"/>
                  <a:gd name="connsiteY2" fmla="*/ 27417 h 120762"/>
                  <a:gd name="connsiteX3" fmla="*/ 2403 w 180139"/>
                  <a:gd name="connsiteY3" fmla="*/ 11415 h 120762"/>
                  <a:gd name="connsiteX4" fmla="*/ 2974 w 180139"/>
                  <a:gd name="connsiteY4" fmla="*/ 5129 h 120762"/>
                  <a:gd name="connsiteX5" fmla="*/ 116893 w 180139"/>
                  <a:gd name="connsiteY5" fmla="*/ 28751 h 120762"/>
                  <a:gd name="connsiteX6" fmla="*/ 167947 w 180139"/>
                  <a:gd name="connsiteY6" fmla="*/ 75138 h 120762"/>
                  <a:gd name="connsiteX7" fmla="*/ 179377 w 180139"/>
                  <a:gd name="connsiteY7" fmla="*/ 114857 h 120762"/>
                  <a:gd name="connsiteX8" fmla="*/ 180139 w 180139"/>
                  <a:gd name="connsiteY8" fmla="*/ 120762 h 12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39" h="120762">
                    <a:moveTo>
                      <a:pt x="180139" y="120762"/>
                    </a:moveTo>
                    <a:cubicBezTo>
                      <a:pt x="158994" y="110475"/>
                      <a:pt x="140896" y="93616"/>
                      <a:pt x="125180" y="75423"/>
                    </a:cubicBezTo>
                    <a:cubicBezTo>
                      <a:pt x="109178" y="57040"/>
                      <a:pt x="94033" y="38466"/>
                      <a:pt x="71649" y="27417"/>
                    </a:cubicBezTo>
                    <a:cubicBezTo>
                      <a:pt x="50409" y="16940"/>
                      <a:pt x="26596" y="14654"/>
                      <a:pt x="2403" y="11415"/>
                    </a:cubicBezTo>
                    <a:cubicBezTo>
                      <a:pt x="-1026" y="10939"/>
                      <a:pt x="-740" y="6272"/>
                      <a:pt x="2974" y="5129"/>
                    </a:cubicBezTo>
                    <a:cubicBezTo>
                      <a:pt x="44503" y="-8587"/>
                      <a:pt x="87652" y="7224"/>
                      <a:pt x="116893" y="28751"/>
                    </a:cubicBezTo>
                    <a:cubicBezTo>
                      <a:pt x="135562" y="42467"/>
                      <a:pt x="150231" y="60469"/>
                      <a:pt x="167947" y="75138"/>
                    </a:cubicBezTo>
                    <a:cubicBezTo>
                      <a:pt x="167947" y="88568"/>
                      <a:pt x="176710" y="101427"/>
                      <a:pt x="179377" y="114857"/>
                    </a:cubicBezTo>
                    <a:cubicBezTo>
                      <a:pt x="179853" y="116857"/>
                      <a:pt x="180044" y="118762"/>
                      <a:pt x="180139" y="120762"/>
                    </a:cubicBezTo>
                    <a:close/>
                  </a:path>
                </a:pathLst>
              </a:custGeom>
              <a:solidFill>
                <a:srgbClr val="FFF79A"/>
              </a:solidFill>
              <a:ln w="9525" cap="flat">
                <a:noFill/>
                <a:prstDash val="solid"/>
                <a:miter/>
              </a:ln>
            </p:spPr>
            <p:txBody>
              <a:bodyPr rtlCol="0" anchor="ctr"/>
              <a:lstStyle/>
              <a:p>
                <a:endParaRPr lang="es-HN"/>
              </a:p>
            </p:txBody>
          </p:sp>
          <p:sp>
            <p:nvSpPr>
              <p:cNvPr id="121" name="Forma libre: forma 120">
                <a:extLst>
                  <a:ext uri="{FF2B5EF4-FFF2-40B4-BE49-F238E27FC236}">
                    <a16:creationId xmlns:a16="http://schemas.microsoft.com/office/drawing/2014/main" id="{65737060-16A6-4BC9-846A-2E5EC55F7F82}"/>
                  </a:ext>
                </a:extLst>
              </p:cNvPr>
              <p:cNvSpPr/>
              <p:nvPr/>
            </p:nvSpPr>
            <p:spPr>
              <a:xfrm>
                <a:off x="5524914" y="6378496"/>
                <a:ext cx="228375" cy="152501"/>
              </a:xfrm>
              <a:custGeom>
                <a:avLst/>
                <a:gdLst>
                  <a:gd name="connsiteX0" fmla="*/ 228375 w 228375"/>
                  <a:gd name="connsiteY0" fmla="*/ 152501 h 152501"/>
                  <a:gd name="connsiteX1" fmla="*/ 211611 w 228375"/>
                  <a:gd name="connsiteY1" fmla="*/ 147072 h 152501"/>
                  <a:gd name="connsiteX2" fmla="*/ 145413 w 228375"/>
                  <a:gd name="connsiteY2" fmla="*/ 110020 h 152501"/>
                  <a:gd name="connsiteX3" fmla="*/ 92835 w 228375"/>
                  <a:gd name="connsiteY3" fmla="*/ 48679 h 152501"/>
                  <a:gd name="connsiteX4" fmla="*/ 5014 w 228375"/>
                  <a:gd name="connsiteY4" fmla="*/ 16960 h 152501"/>
                  <a:gd name="connsiteX5" fmla="*/ 4919 w 228375"/>
                  <a:gd name="connsiteY5" fmla="*/ 4864 h 152501"/>
                  <a:gd name="connsiteX6" fmla="*/ 78738 w 228375"/>
                  <a:gd name="connsiteY6" fmla="*/ 8769 h 152501"/>
                  <a:gd name="connsiteX7" fmla="*/ 142364 w 228375"/>
                  <a:gd name="connsiteY7" fmla="*/ 61061 h 152501"/>
                  <a:gd name="connsiteX8" fmla="*/ 209135 w 228375"/>
                  <a:gd name="connsiteY8" fmla="*/ 108210 h 152501"/>
                  <a:gd name="connsiteX9" fmla="*/ 227899 w 228375"/>
                  <a:gd name="connsiteY9" fmla="*/ 150215 h 152501"/>
                  <a:gd name="connsiteX10" fmla="*/ 228375 w 228375"/>
                  <a:gd name="connsiteY10" fmla="*/ 152501 h 15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375" h="152501">
                    <a:moveTo>
                      <a:pt x="228375" y="152501"/>
                    </a:moveTo>
                    <a:cubicBezTo>
                      <a:pt x="222375" y="150691"/>
                      <a:pt x="216755" y="148786"/>
                      <a:pt x="211611" y="147072"/>
                    </a:cubicBezTo>
                    <a:cubicBezTo>
                      <a:pt x="187037" y="138976"/>
                      <a:pt x="164463" y="127546"/>
                      <a:pt x="145413" y="110020"/>
                    </a:cubicBezTo>
                    <a:cubicBezTo>
                      <a:pt x="125505" y="91827"/>
                      <a:pt x="111885" y="67729"/>
                      <a:pt x="92835" y="48679"/>
                    </a:cubicBezTo>
                    <a:cubicBezTo>
                      <a:pt x="70165" y="25914"/>
                      <a:pt x="40352" y="12769"/>
                      <a:pt x="5014" y="16960"/>
                    </a:cubicBezTo>
                    <a:cubicBezTo>
                      <a:pt x="-1463" y="17722"/>
                      <a:pt x="-1844" y="6673"/>
                      <a:pt x="4919" y="4864"/>
                    </a:cubicBezTo>
                    <a:cubicBezTo>
                      <a:pt x="31875" y="-2375"/>
                      <a:pt x="56163" y="-1899"/>
                      <a:pt x="78738" y="8769"/>
                    </a:cubicBezTo>
                    <a:cubicBezTo>
                      <a:pt x="103693" y="20580"/>
                      <a:pt x="122553" y="42678"/>
                      <a:pt x="142364" y="61061"/>
                    </a:cubicBezTo>
                    <a:cubicBezTo>
                      <a:pt x="162843" y="80016"/>
                      <a:pt x="183417" y="97256"/>
                      <a:pt x="209135" y="108210"/>
                    </a:cubicBezTo>
                    <a:cubicBezTo>
                      <a:pt x="210754" y="122974"/>
                      <a:pt x="223994" y="135261"/>
                      <a:pt x="227899" y="150215"/>
                    </a:cubicBezTo>
                    <a:cubicBezTo>
                      <a:pt x="228089" y="151072"/>
                      <a:pt x="228280" y="151739"/>
                      <a:pt x="228375" y="152501"/>
                    </a:cubicBezTo>
                    <a:close/>
                  </a:path>
                </a:pathLst>
              </a:custGeom>
              <a:solidFill>
                <a:srgbClr val="FFF79A"/>
              </a:solidFill>
              <a:ln w="9525" cap="flat">
                <a:noFill/>
                <a:prstDash val="solid"/>
                <a:miter/>
              </a:ln>
            </p:spPr>
            <p:txBody>
              <a:bodyPr rtlCol="0" anchor="ctr"/>
              <a:lstStyle/>
              <a:p>
                <a:endParaRPr lang="es-HN"/>
              </a:p>
            </p:txBody>
          </p:sp>
          <p:sp>
            <p:nvSpPr>
              <p:cNvPr id="122" name="Forma libre: forma 121">
                <a:extLst>
                  <a:ext uri="{FF2B5EF4-FFF2-40B4-BE49-F238E27FC236}">
                    <a16:creationId xmlns:a16="http://schemas.microsoft.com/office/drawing/2014/main" id="{23097DCF-876A-45D7-A543-E3E16ADEC792}"/>
                  </a:ext>
                </a:extLst>
              </p:cNvPr>
              <p:cNvSpPr/>
              <p:nvPr/>
            </p:nvSpPr>
            <p:spPr>
              <a:xfrm>
                <a:off x="5458841" y="6508682"/>
                <a:ext cx="212914" cy="172428"/>
              </a:xfrm>
              <a:custGeom>
                <a:avLst/>
                <a:gdLst>
                  <a:gd name="connsiteX0" fmla="*/ 199770 w 212914"/>
                  <a:gd name="connsiteY0" fmla="*/ 172429 h 172428"/>
                  <a:gd name="connsiteX1" fmla="*/ 175862 w 212914"/>
                  <a:gd name="connsiteY1" fmla="*/ 158618 h 172428"/>
                  <a:gd name="connsiteX2" fmla="*/ 122808 w 212914"/>
                  <a:gd name="connsiteY2" fmla="*/ 110516 h 172428"/>
                  <a:gd name="connsiteX3" fmla="*/ 79469 w 212914"/>
                  <a:gd name="connsiteY3" fmla="*/ 49747 h 172428"/>
                  <a:gd name="connsiteX4" fmla="*/ 4031 w 212914"/>
                  <a:gd name="connsiteY4" fmla="*/ 12981 h 172428"/>
                  <a:gd name="connsiteX5" fmla="*/ 7270 w 212914"/>
                  <a:gd name="connsiteY5" fmla="*/ 27 h 172428"/>
                  <a:gd name="connsiteX6" fmla="*/ 81088 w 212914"/>
                  <a:gd name="connsiteY6" fmla="*/ 18981 h 172428"/>
                  <a:gd name="connsiteX7" fmla="*/ 127189 w 212914"/>
                  <a:gd name="connsiteY7" fmla="*/ 67082 h 172428"/>
                  <a:gd name="connsiteX8" fmla="*/ 184435 w 212914"/>
                  <a:gd name="connsiteY8" fmla="*/ 119375 h 172428"/>
                  <a:gd name="connsiteX9" fmla="*/ 212914 w 212914"/>
                  <a:gd name="connsiteY9" fmla="*/ 135472 h 172428"/>
                  <a:gd name="connsiteX10" fmla="*/ 210152 w 212914"/>
                  <a:gd name="connsiteY10" fmla="*/ 140520 h 172428"/>
                  <a:gd name="connsiteX11" fmla="*/ 199770 w 212914"/>
                  <a:gd name="connsiteY11" fmla="*/ 172429 h 1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914" h="172428">
                    <a:moveTo>
                      <a:pt x="199770" y="172429"/>
                    </a:moveTo>
                    <a:cubicBezTo>
                      <a:pt x="191483" y="168333"/>
                      <a:pt x="183577" y="163380"/>
                      <a:pt x="175862" y="158618"/>
                    </a:cubicBezTo>
                    <a:cubicBezTo>
                      <a:pt x="155383" y="145854"/>
                      <a:pt x="137667" y="129852"/>
                      <a:pt x="122808" y="110516"/>
                    </a:cubicBezTo>
                    <a:cubicBezTo>
                      <a:pt x="107758" y="90990"/>
                      <a:pt x="96900" y="67082"/>
                      <a:pt x="79469" y="49747"/>
                    </a:cubicBezTo>
                    <a:cubicBezTo>
                      <a:pt x="60514" y="30792"/>
                      <a:pt x="30320" y="18791"/>
                      <a:pt x="4031" y="12981"/>
                    </a:cubicBezTo>
                    <a:cubicBezTo>
                      <a:pt x="-2922" y="11457"/>
                      <a:pt x="-255" y="-640"/>
                      <a:pt x="7270" y="27"/>
                    </a:cubicBezTo>
                    <a:cubicBezTo>
                      <a:pt x="34511" y="2312"/>
                      <a:pt x="58324" y="4599"/>
                      <a:pt x="81088" y="18981"/>
                    </a:cubicBezTo>
                    <a:cubicBezTo>
                      <a:pt x="100424" y="31173"/>
                      <a:pt x="112997" y="49366"/>
                      <a:pt x="127189" y="67082"/>
                    </a:cubicBezTo>
                    <a:cubicBezTo>
                      <a:pt x="143572" y="87561"/>
                      <a:pt x="163289" y="104516"/>
                      <a:pt x="184435" y="119375"/>
                    </a:cubicBezTo>
                    <a:cubicBezTo>
                      <a:pt x="193198" y="125566"/>
                      <a:pt x="203008" y="130424"/>
                      <a:pt x="212914" y="135472"/>
                    </a:cubicBezTo>
                    <a:cubicBezTo>
                      <a:pt x="211867" y="137091"/>
                      <a:pt x="211009" y="138711"/>
                      <a:pt x="210152" y="140520"/>
                    </a:cubicBezTo>
                    <a:cubicBezTo>
                      <a:pt x="205009" y="150998"/>
                      <a:pt x="204246" y="162333"/>
                      <a:pt x="199770" y="172429"/>
                    </a:cubicBezTo>
                    <a:close/>
                  </a:path>
                </a:pathLst>
              </a:custGeom>
              <a:solidFill>
                <a:srgbClr val="FFF79A"/>
              </a:solidFill>
              <a:ln w="9525" cap="flat">
                <a:noFill/>
                <a:prstDash val="solid"/>
                <a:miter/>
              </a:ln>
            </p:spPr>
            <p:txBody>
              <a:bodyPr rtlCol="0" anchor="ctr"/>
              <a:lstStyle/>
              <a:p>
                <a:endParaRPr lang="es-HN"/>
              </a:p>
            </p:txBody>
          </p:sp>
          <p:sp>
            <p:nvSpPr>
              <p:cNvPr id="123" name="Forma libre: forma 122">
                <a:extLst>
                  <a:ext uri="{FF2B5EF4-FFF2-40B4-BE49-F238E27FC236}">
                    <a16:creationId xmlns:a16="http://schemas.microsoft.com/office/drawing/2014/main" id="{2BCC098A-D9BC-4E41-8419-54D6AAFB3904}"/>
                  </a:ext>
                </a:extLst>
              </p:cNvPr>
              <p:cNvSpPr/>
              <p:nvPr/>
            </p:nvSpPr>
            <p:spPr>
              <a:xfrm>
                <a:off x="5446055" y="6638709"/>
                <a:ext cx="141880" cy="167751"/>
              </a:xfrm>
              <a:custGeom>
                <a:avLst/>
                <a:gdLst>
                  <a:gd name="connsiteX0" fmla="*/ 120353 w 141880"/>
                  <a:gd name="connsiteY0" fmla="*/ 167751 h 167751"/>
                  <a:gd name="connsiteX1" fmla="*/ 120353 w 141880"/>
                  <a:gd name="connsiteY1" fmla="*/ 167751 h 167751"/>
                  <a:gd name="connsiteX2" fmla="*/ 90540 w 141880"/>
                  <a:gd name="connsiteY2" fmla="*/ 128508 h 167751"/>
                  <a:gd name="connsiteX3" fmla="*/ 59584 w 141880"/>
                  <a:gd name="connsiteY3" fmla="*/ 63833 h 167751"/>
                  <a:gd name="connsiteX4" fmla="*/ 2053 w 141880"/>
                  <a:gd name="connsiteY4" fmla="*/ 11160 h 167751"/>
                  <a:gd name="connsiteX5" fmla="*/ 8054 w 141880"/>
                  <a:gd name="connsiteY5" fmla="*/ 207 h 167751"/>
                  <a:gd name="connsiteX6" fmla="*/ 109495 w 141880"/>
                  <a:gd name="connsiteY6" fmla="*/ 93742 h 167751"/>
                  <a:gd name="connsiteX7" fmla="*/ 141880 w 141880"/>
                  <a:gd name="connsiteY7" fmla="*/ 138891 h 167751"/>
                  <a:gd name="connsiteX8" fmla="*/ 141404 w 141880"/>
                  <a:gd name="connsiteY8" fmla="*/ 141367 h 167751"/>
                  <a:gd name="connsiteX9" fmla="*/ 120353 w 141880"/>
                  <a:gd name="connsiteY9" fmla="*/ 167751 h 1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80" h="167751">
                    <a:moveTo>
                      <a:pt x="120353" y="167751"/>
                    </a:moveTo>
                    <a:cubicBezTo>
                      <a:pt x="120353" y="167751"/>
                      <a:pt x="120353" y="167751"/>
                      <a:pt x="120353" y="167751"/>
                    </a:cubicBezTo>
                    <a:cubicBezTo>
                      <a:pt x="107780" y="157464"/>
                      <a:pt x="98446" y="143177"/>
                      <a:pt x="90540" y="128508"/>
                    </a:cubicBezTo>
                    <a:cubicBezTo>
                      <a:pt x="79301" y="107744"/>
                      <a:pt x="72728" y="83550"/>
                      <a:pt x="59584" y="63833"/>
                    </a:cubicBezTo>
                    <a:cubicBezTo>
                      <a:pt x="44820" y="41545"/>
                      <a:pt x="24056" y="24686"/>
                      <a:pt x="2053" y="11160"/>
                    </a:cubicBezTo>
                    <a:cubicBezTo>
                      <a:pt x="-3186" y="7922"/>
                      <a:pt x="2625" y="-1508"/>
                      <a:pt x="8054" y="207"/>
                    </a:cubicBezTo>
                    <a:cubicBezTo>
                      <a:pt x="53107" y="14494"/>
                      <a:pt x="85968" y="52308"/>
                      <a:pt x="109495" y="93742"/>
                    </a:cubicBezTo>
                    <a:cubicBezTo>
                      <a:pt x="118544" y="109554"/>
                      <a:pt x="127783" y="127461"/>
                      <a:pt x="141880" y="138891"/>
                    </a:cubicBezTo>
                    <a:cubicBezTo>
                      <a:pt x="141785" y="139748"/>
                      <a:pt x="141594" y="140510"/>
                      <a:pt x="141404" y="141367"/>
                    </a:cubicBezTo>
                    <a:cubicBezTo>
                      <a:pt x="138165" y="155940"/>
                      <a:pt x="130450" y="163370"/>
                      <a:pt x="120353" y="167751"/>
                    </a:cubicBezTo>
                    <a:close/>
                  </a:path>
                </a:pathLst>
              </a:custGeom>
              <a:solidFill>
                <a:srgbClr val="FFF79A"/>
              </a:solidFill>
              <a:ln w="9525" cap="flat">
                <a:noFill/>
                <a:prstDash val="solid"/>
                <a:miter/>
              </a:ln>
            </p:spPr>
            <p:txBody>
              <a:bodyPr rtlCol="0" anchor="ctr"/>
              <a:lstStyle/>
              <a:p>
                <a:endParaRPr lang="es-HN"/>
              </a:p>
            </p:txBody>
          </p:sp>
          <p:sp>
            <p:nvSpPr>
              <p:cNvPr id="124" name="Forma libre: forma 123">
                <a:extLst>
                  <a:ext uri="{FF2B5EF4-FFF2-40B4-BE49-F238E27FC236}">
                    <a16:creationId xmlns:a16="http://schemas.microsoft.com/office/drawing/2014/main" id="{3E481019-8B43-4789-A89A-A8AFDAA40EDD}"/>
                  </a:ext>
                </a:extLst>
              </p:cNvPr>
              <p:cNvSpPr/>
              <p:nvPr/>
            </p:nvSpPr>
            <p:spPr>
              <a:xfrm>
                <a:off x="5444260" y="6740562"/>
                <a:ext cx="44138" cy="169243"/>
              </a:xfrm>
              <a:custGeom>
                <a:avLst/>
                <a:gdLst>
                  <a:gd name="connsiteX0" fmla="*/ 44139 w 44138"/>
                  <a:gd name="connsiteY0" fmla="*/ 152194 h 169243"/>
                  <a:gd name="connsiteX1" fmla="*/ 36329 w 44138"/>
                  <a:gd name="connsiteY1" fmla="*/ 154956 h 169243"/>
                  <a:gd name="connsiteX2" fmla="*/ 22517 w 44138"/>
                  <a:gd name="connsiteY2" fmla="*/ 169244 h 169243"/>
                  <a:gd name="connsiteX3" fmla="*/ 15755 w 44138"/>
                  <a:gd name="connsiteY3" fmla="*/ 140764 h 169243"/>
                  <a:gd name="connsiteX4" fmla="*/ 14802 w 44138"/>
                  <a:gd name="connsiteY4" fmla="*/ 78566 h 169243"/>
                  <a:gd name="connsiteX5" fmla="*/ 229 w 44138"/>
                  <a:gd name="connsiteY5" fmla="*/ 4652 h 169243"/>
                  <a:gd name="connsiteX6" fmla="*/ 5467 w 44138"/>
                  <a:gd name="connsiteY6" fmla="*/ 1413 h 169243"/>
                  <a:gd name="connsiteX7" fmla="*/ 29375 w 44138"/>
                  <a:gd name="connsiteY7" fmla="*/ 59135 h 169243"/>
                  <a:gd name="connsiteX8" fmla="*/ 33947 w 44138"/>
                  <a:gd name="connsiteY8" fmla="*/ 121333 h 169243"/>
                  <a:gd name="connsiteX9" fmla="*/ 44139 w 44138"/>
                  <a:gd name="connsiteY9" fmla="*/ 152194 h 16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38" h="169243">
                    <a:moveTo>
                      <a:pt x="44139" y="152194"/>
                    </a:moveTo>
                    <a:cubicBezTo>
                      <a:pt x="41472" y="152670"/>
                      <a:pt x="38805" y="153528"/>
                      <a:pt x="36329" y="154956"/>
                    </a:cubicBezTo>
                    <a:cubicBezTo>
                      <a:pt x="31280" y="158004"/>
                      <a:pt x="26899" y="164005"/>
                      <a:pt x="22517" y="169244"/>
                    </a:cubicBezTo>
                    <a:cubicBezTo>
                      <a:pt x="19469" y="159624"/>
                      <a:pt x="17183" y="150003"/>
                      <a:pt x="15755" y="140764"/>
                    </a:cubicBezTo>
                    <a:cubicBezTo>
                      <a:pt x="12611" y="120476"/>
                      <a:pt x="14802" y="99426"/>
                      <a:pt x="14802" y="78566"/>
                    </a:cubicBezTo>
                    <a:cubicBezTo>
                      <a:pt x="14802" y="53134"/>
                      <a:pt x="8706" y="27512"/>
                      <a:pt x="229" y="4652"/>
                    </a:cubicBezTo>
                    <a:cubicBezTo>
                      <a:pt x="-1105" y="1032"/>
                      <a:pt x="3753" y="-1825"/>
                      <a:pt x="5467" y="1413"/>
                    </a:cubicBezTo>
                    <a:cubicBezTo>
                      <a:pt x="15755" y="20654"/>
                      <a:pt x="26137" y="35894"/>
                      <a:pt x="29375" y="59135"/>
                    </a:cubicBezTo>
                    <a:cubicBezTo>
                      <a:pt x="32233" y="79709"/>
                      <a:pt x="30328" y="101045"/>
                      <a:pt x="33947" y="121333"/>
                    </a:cubicBezTo>
                    <a:cubicBezTo>
                      <a:pt x="35948" y="132573"/>
                      <a:pt x="39567" y="142764"/>
                      <a:pt x="44139" y="152194"/>
                    </a:cubicBezTo>
                    <a:close/>
                  </a:path>
                </a:pathLst>
              </a:custGeom>
              <a:solidFill>
                <a:srgbClr val="FFF79A"/>
              </a:solidFill>
              <a:ln w="9525" cap="flat">
                <a:noFill/>
                <a:prstDash val="solid"/>
                <a:miter/>
              </a:ln>
            </p:spPr>
            <p:txBody>
              <a:bodyPr rtlCol="0" anchor="ctr"/>
              <a:lstStyle/>
              <a:p>
                <a:endParaRPr lang="es-HN"/>
              </a:p>
            </p:txBody>
          </p:sp>
          <p:sp>
            <p:nvSpPr>
              <p:cNvPr id="125" name="Forma libre: forma 124">
                <a:extLst>
                  <a:ext uri="{FF2B5EF4-FFF2-40B4-BE49-F238E27FC236}">
                    <a16:creationId xmlns:a16="http://schemas.microsoft.com/office/drawing/2014/main" id="{0868745B-D50F-4C0A-856D-7D90FB250302}"/>
                  </a:ext>
                </a:extLst>
              </p:cNvPr>
              <p:cNvSpPr/>
              <p:nvPr/>
            </p:nvSpPr>
            <p:spPr>
              <a:xfrm>
                <a:off x="5179980" y="6665585"/>
                <a:ext cx="284" cy="160"/>
              </a:xfrm>
              <a:custGeom>
                <a:avLst/>
                <a:gdLst>
                  <a:gd name="connsiteX0" fmla="*/ 285 w 284"/>
                  <a:gd name="connsiteY0" fmla="*/ 0 h 160"/>
                  <a:gd name="connsiteX1" fmla="*/ 190 w 284"/>
                  <a:gd name="connsiteY1" fmla="*/ 95 h 160"/>
                  <a:gd name="connsiteX2" fmla="*/ 285 w 284"/>
                  <a:gd name="connsiteY2" fmla="*/ 0 h 160"/>
                </a:gdLst>
                <a:ahLst/>
                <a:cxnLst>
                  <a:cxn ang="0">
                    <a:pos x="connsiteX0" y="connsiteY0"/>
                  </a:cxn>
                  <a:cxn ang="0">
                    <a:pos x="connsiteX1" y="connsiteY1"/>
                  </a:cxn>
                  <a:cxn ang="0">
                    <a:pos x="connsiteX2" y="connsiteY2"/>
                  </a:cxn>
                </a:cxnLst>
                <a:rect l="l" t="t" r="r" b="b"/>
                <a:pathLst>
                  <a:path w="284" h="160">
                    <a:moveTo>
                      <a:pt x="285" y="0"/>
                    </a:moveTo>
                    <a:cubicBezTo>
                      <a:pt x="285" y="0"/>
                      <a:pt x="190" y="0"/>
                      <a:pt x="190" y="95"/>
                    </a:cubicBezTo>
                    <a:cubicBezTo>
                      <a:pt x="-287" y="286"/>
                      <a:pt x="285" y="0"/>
                      <a:pt x="285" y="0"/>
                    </a:cubicBezTo>
                    <a:close/>
                  </a:path>
                </a:pathLst>
              </a:custGeom>
              <a:solidFill>
                <a:srgbClr val="FFF79A"/>
              </a:solidFill>
              <a:ln w="9525" cap="flat">
                <a:noFill/>
                <a:prstDash val="solid"/>
                <a:miter/>
              </a:ln>
            </p:spPr>
            <p:txBody>
              <a:bodyPr rtlCol="0" anchor="ctr"/>
              <a:lstStyle/>
              <a:p>
                <a:endParaRPr lang="es-HN"/>
              </a:p>
            </p:txBody>
          </p:sp>
          <p:sp>
            <p:nvSpPr>
              <p:cNvPr id="126" name="Forma libre: forma 125">
                <a:extLst>
                  <a:ext uri="{FF2B5EF4-FFF2-40B4-BE49-F238E27FC236}">
                    <a16:creationId xmlns:a16="http://schemas.microsoft.com/office/drawing/2014/main" id="{65166659-EEAF-4BEC-9183-ABBA95E40802}"/>
                  </a:ext>
                </a:extLst>
              </p:cNvPr>
              <p:cNvSpPr/>
              <p:nvPr/>
            </p:nvSpPr>
            <p:spPr>
              <a:xfrm>
                <a:off x="5180265" y="6664204"/>
                <a:ext cx="2393" cy="1381"/>
              </a:xfrm>
              <a:custGeom>
                <a:avLst/>
                <a:gdLst>
                  <a:gd name="connsiteX0" fmla="*/ 1143 w 2393"/>
                  <a:gd name="connsiteY0" fmla="*/ 714 h 1381"/>
                  <a:gd name="connsiteX1" fmla="*/ 0 w 2393"/>
                  <a:gd name="connsiteY1" fmla="*/ 1381 h 1381"/>
                  <a:gd name="connsiteX2" fmla="*/ 1143 w 2393"/>
                  <a:gd name="connsiteY2" fmla="*/ 714 h 1381"/>
                  <a:gd name="connsiteX3" fmla="*/ 1143 w 2393"/>
                  <a:gd name="connsiteY3" fmla="*/ 714 h 1381"/>
                </a:gdLst>
                <a:ahLst/>
                <a:cxnLst>
                  <a:cxn ang="0">
                    <a:pos x="connsiteX0" y="connsiteY0"/>
                  </a:cxn>
                  <a:cxn ang="0">
                    <a:pos x="connsiteX1" y="connsiteY1"/>
                  </a:cxn>
                  <a:cxn ang="0">
                    <a:pos x="connsiteX2" y="connsiteY2"/>
                  </a:cxn>
                  <a:cxn ang="0">
                    <a:pos x="connsiteX3" y="connsiteY3"/>
                  </a:cxn>
                </a:cxnLst>
                <a:rect l="l" t="t" r="r" b="b"/>
                <a:pathLst>
                  <a:path w="2393" h="1381">
                    <a:moveTo>
                      <a:pt x="1143" y="714"/>
                    </a:moveTo>
                    <a:cubicBezTo>
                      <a:pt x="572" y="1000"/>
                      <a:pt x="0" y="1381"/>
                      <a:pt x="0" y="1381"/>
                    </a:cubicBezTo>
                    <a:cubicBezTo>
                      <a:pt x="0" y="1381"/>
                      <a:pt x="762" y="1000"/>
                      <a:pt x="1143" y="714"/>
                    </a:cubicBezTo>
                    <a:cubicBezTo>
                      <a:pt x="2858" y="-238"/>
                      <a:pt x="2762" y="-238"/>
                      <a:pt x="1143" y="714"/>
                    </a:cubicBezTo>
                    <a:close/>
                  </a:path>
                </a:pathLst>
              </a:custGeom>
              <a:solidFill>
                <a:srgbClr val="FFF79A"/>
              </a:solidFill>
              <a:ln w="9525" cap="flat">
                <a:noFill/>
                <a:prstDash val="solid"/>
                <a:miter/>
              </a:ln>
            </p:spPr>
            <p:txBody>
              <a:bodyPr rtlCol="0" anchor="ctr"/>
              <a:lstStyle/>
              <a:p>
                <a:endParaRPr lang="es-HN"/>
              </a:p>
            </p:txBody>
          </p:sp>
        </p:grpSp>
        <p:grpSp>
          <p:nvGrpSpPr>
            <p:cNvPr id="77" name="Gráfico 7">
              <a:extLst>
                <a:ext uri="{FF2B5EF4-FFF2-40B4-BE49-F238E27FC236}">
                  <a16:creationId xmlns:a16="http://schemas.microsoft.com/office/drawing/2014/main" id="{59E664E0-7821-424D-8926-605367D07303}"/>
                </a:ext>
              </a:extLst>
            </p:cNvPr>
            <p:cNvGrpSpPr/>
            <p:nvPr/>
          </p:nvGrpSpPr>
          <p:grpSpPr>
            <a:xfrm>
              <a:off x="5153484" y="5889970"/>
              <a:ext cx="998255" cy="961451"/>
              <a:chOff x="5153484" y="5889970"/>
              <a:chExt cx="998255" cy="961451"/>
            </a:xfrm>
            <a:solidFill>
              <a:srgbClr val="FECE6C"/>
            </a:solidFill>
          </p:grpSpPr>
          <p:sp>
            <p:nvSpPr>
              <p:cNvPr id="78" name="Forma libre: forma 77">
                <a:extLst>
                  <a:ext uri="{FF2B5EF4-FFF2-40B4-BE49-F238E27FC236}">
                    <a16:creationId xmlns:a16="http://schemas.microsoft.com/office/drawing/2014/main" id="{92DE68B3-AD43-4FFB-B06F-777A8EFF9CE6}"/>
                  </a:ext>
                </a:extLst>
              </p:cNvPr>
              <p:cNvSpPr/>
              <p:nvPr/>
            </p:nvSpPr>
            <p:spPr>
              <a:xfrm>
                <a:off x="5153484" y="6608803"/>
                <a:ext cx="58346" cy="61540"/>
              </a:xfrm>
              <a:custGeom>
                <a:avLst/>
                <a:gdLst>
                  <a:gd name="connsiteX0" fmla="*/ 57928 w 58346"/>
                  <a:gd name="connsiteY0" fmla="*/ 13538 h 61540"/>
                  <a:gd name="connsiteX1" fmla="*/ 4207 w 58346"/>
                  <a:gd name="connsiteY1" fmla="*/ 28874 h 61540"/>
                  <a:gd name="connsiteX2" fmla="*/ 1159 w 58346"/>
                  <a:gd name="connsiteY2" fmla="*/ 51543 h 61540"/>
                  <a:gd name="connsiteX3" fmla="*/ 50403 w 58346"/>
                  <a:gd name="connsiteY3" fmla="*/ 39827 h 61540"/>
                  <a:gd name="connsiteX4" fmla="*/ 57928 w 58346"/>
                  <a:gd name="connsiteY4" fmla="*/ 13538 h 6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6" h="61540">
                    <a:moveTo>
                      <a:pt x="57928" y="13538"/>
                    </a:moveTo>
                    <a:cubicBezTo>
                      <a:pt x="52784" y="-14655"/>
                      <a:pt x="15160" y="6490"/>
                      <a:pt x="4207" y="28874"/>
                    </a:cubicBezTo>
                    <a:cubicBezTo>
                      <a:pt x="397" y="36589"/>
                      <a:pt x="-1318" y="44495"/>
                      <a:pt x="1159" y="51543"/>
                    </a:cubicBezTo>
                    <a:cubicBezTo>
                      <a:pt x="9160" y="75165"/>
                      <a:pt x="37449" y="50972"/>
                      <a:pt x="50403" y="39827"/>
                    </a:cubicBezTo>
                    <a:cubicBezTo>
                      <a:pt x="56785" y="32970"/>
                      <a:pt x="59452" y="21920"/>
                      <a:pt x="57928" y="13538"/>
                    </a:cubicBezTo>
                    <a:close/>
                  </a:path>
                </a:pathLst>
              </a:custGeom>
              <a:solidFill>
                <a:srgbClr val="FECE6C"/>
              </a:solidFill>
              <a:ln w="9525" cap="flat">
                <a:noFill/>
                <a:prstDash val="solid"/>
                <a:miter/>
              </a:ln>
            </p:spPr>
            <p:txBody>
              <a:bodyPr rtlCol="0" anchor="ctr"/>
              <a:lstStyle/>
              <a:p>
                <a:endParaRPr lang="es-HN"/>
              </a:p>
            </p:txBody>
          </p:sp>
          <p:sp>
            <p:nvSpPr>
              <p:cNvPr id="79" name="Forma libre: forma 78">
                <a:extLst>
                  <a:ext uri="{FF2B5EF4-FFF2-40B4-BE49-F238E27FC236}">
                    <a16:creationId xmlns:a16="http://schemas.microsoft.com/office/drawing/2014/main" id="{BA51B41E-BD92-4049-934A-7112E23FEC66}"/>
                  </a:ext>
                </a:extLst>
              </p:cNvPr>
              <p:cNvSpPr/>
              <p:nvPr/>
            </p:nvSpPr>
            <p:spPr>
              <a:xfrm>
                <a:off x="5268024" y="6319984"/>
                <a:ext cx="63475" cy="48094"/>
              </a:xfrm>
              <a:custGeom>
                <a:avLst/>
                <a:gdLst>
                  <a:gd name="connsiteX0" fmla="*/ 63022 w 63475"/>
                  <a:gd name="connsiteY0" fmla="*/ 23560 h 48094"/>
                  <a:gd name="connsiteX1" fmla="*/ 48830 w 63475"/>
                  <a:gd name="connsiteY1" fmla="*/ 33 h 48094"/>
                  <a:gd name="connsiteX2" fmla="*/ 4062 w 63475"/>
                  <a:gd name="connsiteY2" fmla="*/ 20703 h 48094"/>
                  <a:gd name="connsiteX3" fmla="*/ 4157 w 63475"/>
                  <a:gd name="connsiteY3" fmla="*/ 43563 h 48094"/>
                  <a:gd name="connsiteX4" fmla="*/ 39019 w 63475"/>
                  <a:gd name="connsiteY4" fmla="*/ 46992 h 48094"/>
                  <a:gd name="connsiteX5" fmla="*/ 63022 w 63475"/>
                  <a:gd name="connsiteY5" fmla="*/ 23560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75" h="48094">
                    <a:moveTo>
                      <a:pt x="63022" y="23560"/>
                    </a:moveTo>
                    <a:cubicBezTo>
                      <a:pt x="65117" y="11654"/>
                      <a:pt x="59878" y="-728"/>
                      <a:pt x="48830" y="33"/>
                    </a:cubicBezTo>
                    <a:cubicBezTo>
                      <a:pt x="33971" y="986"/>
                      <a:pt x="16349" y="5082"/>
                      <a:pt x="4062" y="20703"/>
                    </a:cubicBezTo>
                    <a:cubicBezTo>
                      <a:pt x="-1558" y="27751"/>
                      <a:pt x="-1177" y="39943"/>
                      <a:pt x="4157" y="43563"/>
                    </a:cubicBezTo>
                    <a:cubicBezTo>
                      <a:pt x="13492" y="49945"/>
                      <a:pt x="27208" y="48040"/>
                      <a:pt x="39019" y="46992"/>
                    </a:cubicBezTo>
                    <a:cubicBezTo>
                      <a:pt x="49210" y="46039"/>
                      <a:pt x="60736" y="36705"/>
                      <a:pt x="63022" y="23560"/>
                    </a:cubicBezTo>
                    <a:close/>
                  </a:path>
                </a:pathLst>
              </a:custGeom>
              <a:solidFill>
                <a:srgbClr val="FECE6C"/>
              </a:solidFill>
              <a:ln w="9525" cap="flat">
                <a:noFill/>
                <a:prstDash val="solid"/>
                <a:miter/>
              </a:ln>
            </p:spPr>
            <p:txBody>
              <a:bodyPr rtlCol="0" anchor="ctr"/>
              <a:lstStyle/>
              <a:p>
                <a:endParaRPr lang="es-HN"/>
              </a:p>
            </p:txBody>
          </p:sp>
          <p:sp>
            <p:nvSpPr>
              <p:cNvPr id="80" name="Forma libre: forma 79">
                <a:extLst>
                  <a:ext uri="{FF2B5EF4-FFF2-40B4-BE49-F238E27FC236}">
                    <a16:creationId xmlns:a16="http://schemas.microsoft.com/office/drawing/2014/main" id="{5AF3A98E-10D2-4686-B6B0-78F0FE5C8C06}"/>
                  </a:ext>
                </a:extLst>
              </p:cNvPr>
              <p:cNvSpPr/>
              <p:nvPr/>
            </p:nvSpPr>
            <p:spPr>
              <a:xfrm>
                <a:off x="5174242" y="6393511"/>
                <a:ext cx="58899" cy="49404"/>
              </a:xfrm>
              <a:custGeom>
                <a:avLst/>
                <a:gdLst>
                  <a:gd name="connsiteX0" fmla="*/ 54315 w 58899"/>
                  <a:gd name="connsiteY0" fmla="*/ 5755 h 49404"/>
                  <a:gd name="connsiteX1" fmla="*/ 26502 w 58899"/>
                  <a:gd name="connsiteY1" fmla="*/ 230 h 49404"/>
                  <a:gd name="connsiteX2" fmla="*/ 117 w 58899"/>
                  <a:gd name="connsiteY2" fmla="*/ 23662 h 49404"/>
                  <a:gd name="connsiteX3" fmla="*/ 12690 w 58899"/>
                  <a:gd name="connsiteY3" fmla="*/ 43093 h 49404"/>
                  <a:gd name="connsiteX4" fmla="*/ 33074 w 58899"/>
                  <a:gd name="connsiteY4" fmla="*/ 49284 h 49404"/>
                  <a:gd name="connsiteX5" fmla="*/ 55553 w 58899"/>
                  <a:gd name="connsiteY5" fmla="*/ 32044 h 49404"/>
                  <a:gd name="connsiteX6" fmla="*/ 54315 w 58899"/>
                  <a:gd name="connsiteY6" fmla="*/ 5755 h 4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99" h="49404">
                    <a:moveTo>
                      <a:pt x="54315" y="5755"/>
                    </a:moveTo>
                    <a:cubicBezTo>
                      <a:pt x="46599" y="421"/>
                      <a:pt x="36693" y="-532"/>
                      <a:pt x="26502" y="230"/>
                    </a:cubicBezTo>
                    <a:cubicBezTo>
                      <a:pt x="16405" y="992"/>
                      <a:pt x="1737" y="8327"/>
                      <a:pt x="117" y="23662"/>
                    </a:cubicBezTo>
                    <a:cubicBezTo>
                      <a:pt x="-1026" y="34330"/>
                      <a:pt x="6404" y="39854"/>
                      <a:pt x="12690" y="43093"/>
                    </a:cubicBezTo>
                    <a:cubicBezTo>
                      <a:pt x="18691" y="46236"/>
                      <a:pt x="25454" y="50141"/>
                      <a:pt x="33074" y="49284"/>
                    </a:cubicBezTo>
                    <a:cubicBezTo>
                      <a:pt x="41265" y="48332"/>
                      <a:pt x="50790" y="42617"/>
                      <a:pt x="55553" y="32044"/>
                    </a:cubicBezTo>
                    <a:cubicBezTo>
                      <a:pt x="59744" y="22995"/>
                      <a:pt x="60696" y="10232"/>
                      <a:pt x="54315" y="5755"/>
                    </a:cubicBezTo>
                    <a:close/>
                  </a:path>
                </a:pathLst>
              </a:custGeom>
              <a:solidFill>
                <a:srgbClr val="FECE6C"/>
              </a:solidFill>
              <a:ln w="9525" cap="flat">
                <a:noFill/>
                <a:prstDash val="solid"/>
                <a:miter/>
              </a:ln>
            </p:spPr>
            <p:txBody>
              <a:bodyPr rtlCol="0" anchor="ctr"/>
              <a:lstStyle/>
              <a:p>
                <a:endParaRPr lang="es-HN"/>
              </a:p>
            </p:txBody>
          </p:sp>
          <p:sp>
            <p:nvSpPr>
              <p:cNvPr id="81" name="Forma libre: forma 80">
                <a:extLst>
                  <a:ext uri="{FF2B5EF4-FFF2-40B4-BE49-F238E27FC236}">
                    <a16:creationId xmlns:a16="http://schemas.microsoft.com/office/drawing/2014/main" id="{756E5466-1E7C-4A54-B483-E9D381BCC1DD}"/>
                  </a:ext>
                </a:extLst>
              </p:cNvPr>
              <p:cNvSpPr/>
              <p:nvPr/>
            </p:nvSpPr>
            <p:spPr>
              <a:xfrm>
                <a:off x="5356893" y="6403184"/>
                <a:ext cx="48914" cy="47606"/>
              </a:xfrm>
              <a:custGeom>
                <a:avLst/>
                <a:gdLst>
                  <a:gd name="connsiteX0" fmla="*/ 40828 w 48914"/>
                  <a:gd name="connsiteY0" fmla="*/ 5988 h 47606"/>
                  <a:gd name="connsiteX1" fmla="*/ 29969 w 48914"/>
                  <a:gd name="connsiteY1" fmla="*/ 1511 h 47606"/>
                  <a:gd name="connsiteX2" fmla="*/ 16158 w 48914"/>
                  <a:gd name="connsiteY2" fmla="*/ 82 h 47606"/>
                  <a:gd name="connsiteX3" fmla="*/ 1108 w 48914"/>
                  <a:gd name="connsiteY3" fmla="*/ 22561 h 47606"/>
                  <a:gd name="connsiteX4" fmla="*/ 7204 w 48914"/>
                  <a:gd name="connsiteY4" fmla="*/ 35134 h 47606"/>
                  <a:gd name="connsiteX5" fmla="*/ 15110 w 48914"/>
                  <a:gd name="connsiteY5" fmla="*/ 43992 h 47606"/>
                  <a:gd name="connsiteX6" fmla="*/ 43876 w 48914"/>
                  <a:gd name="connsiteY6" fmla="*/ 36087 h 47606"/>
                  <a:gd name="connsiteX7" fmla="*/ 40828 w 48914"/>
                  <a:gd name="connsiteY7" fmla="*/ 5988 h 4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14" h="47606">
                    <a:moveTo>
                      <a:pt x="40828" y="5988"/>
                    </a:moveTo>
                    <a:cubicBezTo>
                      <a:pt x="37494" y="4083"/>
                      <a:pt x="33684" y="2749"/>
                      <a:pt x="29969" y="1511"/>
                    </a:cubicBezTo>
                    <a:cubicBezTo>
                      <a:pt x="24254" y="-489"/>
                      <a:pt x="21015" y="749"/>
                      <a:pt x="16158" y="82"/>
                    </a:cubicBezTo>
                    <a:cubicBezTo>
                      <a:pt x="6538" y="-1251"/>
                      <a:pt x="-3369" y="13989"/>
                      <a:pt x="1108" y="22561"/>
                    </a:cubicBezTo>
                    <a:cubicBezTo>
                      <a:pt x="3489" y="27133"/>
                      <a:pt x="3489" y="30467"/>
                      <a:pt x="7204" y="35134"/>
                    </a:cubicBezTo>
                    <a:cubicBezTo>
                      <a:pt x="9681" y="38277"/>
                      <a:pt x="12157" y="41421"/>
                      <a:pt x="15110" y="43992"/>
                    </a:cubicBezTo>
                    <a:cubicBezTo>
                      <a:pt x="23016" y="50850"/>
                      <a:pt x="35970" y="47802"/>
                      <a:pt x="43876" y="36087"/>
                    </a:cubicBezTo>
                    <a:cubicBezTo>
                      <a:pt x="51877" y="24180"/>
                      <a:pt x="49972" y="11131"/>
                      <a:pt x="40828" y="5988"/>
                    </a:cubicBezTo>
                    <a:close/>
                  </a:path>
                </a:pathLst>
              </a:custGeom>
              <a:solidFill>
                <a:srgbClr val="FECE6C"/>
              </a:solidFill>
              <a:ln w="9525" cap="flat">
                <a:noFill/>
                <a:prstDash val="solid"/>
                <a:miter/>
              </a:ln>
            </p:spPr>
            <p:txBody>
              <a:bodyPr rtlCol="0" anchor="ctr"/>
              <a:lstStyle/>
              <a:p>
                <a:endParaRPr lang="es-HN"/>
              </a:p>
            </p:txBody>
          </p:sp>
          <p:sp>
            <p:nvSpPr>
              <p:cNvPr id="82" name="Forma libre: forma 81">
                <a:extLst>
                  <a:ext uri="{FF2B5EF4-FFF2-40B4-BE49-F238E27FC236}">
                    <a16:creationId xmlns:a16="http://schemas.microsoft.com/office/drawing/2014/main" id="{289811BC-3A4B-4AA5-A3A1-6FF0C69BBD37}"/>
                  </a:ext>
                </a:extLst>
              </p:cNvPr>
              <p:cNvSpPr/>
              <p:nvPr/>
            </p:nvSpPr>
            <p:spPr>
              <a:xfrm>
                <a:off x="5431933" y="6243439"/>
                <a:ext cx="53691" cy="57127"/>
              </a:xfrm>
              <a:custGeom>
                <a:avLst/>
                <a:gdLst>
                  <a:gd name="connsiteX0" fmla="*/ 50846 w 53691"/>
                  <a:gd name="connsiteY0" fmla="*/ 18953 h 57127"/>
                  <a:gd name="connsiteX1" fmla="*/ 23223 w 53691"/>
                  <a:gd name="connsiteY1" fmla="*/ 1236 h 57127"/>
                  <a:gd name="connsiteX2" fmla="*/ 554 w 53691"/>
                  <a:gd name="connsiteY2" fmla="*/ 24953 h 57127"/>
                  <a:gd name="connsiteX3" fmla="*/ 26271 w 53691"/>
                  <a:gd name="connsiteY3" fmla="*/ 56862 h 57127"/>
                  <a:gd name="connsiteX4" fmla="*/ 49226 w 53691"/>
                  <a:gd name="connsiteY4" fmla="*/ 43718 h 57127"/>
                  <a:gd name="connsiteX5" fmla="*/ 50846 w 53691"/>
                  <a:gd name="connsiteY5" fmla="*/ 18953 h 5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91" h="57127">
                    <a:moveTo>
                      <a:pt x="50846" y="18953"/>
                    </a:moveTo>
                    <a:cubicBezTo>
                      <a:pt x="45416" y="9618"/>
                      <a:pt x="31986" y="6284"/>
                      <a:pt x="23223" y="1236"/>
                    </a:cubicBezTo>
                    <a:cubicBezTo>
                      <a:pt x="12650" y="-4860"/>
                      <a:pt x="-3161" y="12952"/>
                      <a:pt x="554" y="24953"/>
                    </a:cubicBezTo>
                    <a:cubicBezTo>
                      <a:pt x="5030" y="39336"/>
                      <a:pt x="11793" y="53433"/>
                      <a:pt x="26271" y="56862"/>
                    </a:cubicBezTo>
                    <a:cubicBezTo>
                      <a:pt x="33510" y="58576"/>
                      <a:pt x="43987" y="51718"/>
                      <a:pt x="49226" y="43718"/>
                    </a:cubicBezTo>
                    <a:cubicBezTo>
                      <a:pt x="55132" y="34478"/>
                      <a:pt x="54655" y="25525"/>
                      <a:pt x="50846" y="18953"/>
                    </a:cubicBezTo>
                    <a:close/>
                  </a:path>
                </a:pathLst>
              </a:custGeom>
              <a:solidFill>
                <a:srgbClr val="FECE6C"/>
              </a:solidFill>
              <a:ln w="9525" cap="flat">
                <a:noFill/>
                <a:prstDash val="solid"/>
                <a:miter/>
              </a:ln>
            </p:spPr>
            <p:txBody>
              <a:bodyPr rtlCol="0" anchor="ctr"/>
              <a:lstStyle/>
              <a:p>
                <a:endParaRPr lang="es-HN"/>
              </a:p>
            </p:txBody>
          </p:sp>
          <p:sp>
            <p:nvSpPr>
              <p:cNvPr id="83" name="Forma libre: forma 82">
                <a:extLst>
                  <a:ext uri="{FF2B5EF4-FFF2-40B4-BE49-F238E27FC236}">
                    <a16:creationId xmlns:a16="http://schemas.microsoft.com/office/drawing/2014/main" id="{10F6B1B6-8E37-43ED-8524-1FBC765E9ED9}"/>
                  </a:ext>
                </a:extLst>
              </p:cNvPr>
              <p:cNvSpPr/>
              <p:nvPr/>
            </p:nvSpPr>
            <p:spPr>
              <a:xfrm>
                <a:off x="5388430" y="6123251"/>
                <a:ext cx="49039" cy="60060"/>
              </a:xfrm>
              <a:custGeom>
                <a:avLst/>
                <a:gdLst>
                  <a:gd name="connsiteX0" fmla="*/ 48057 w 49039"/>
                  <a:gd name="connsiteY0" fmla="*/ 25317 h 60060"/>
                  <a:gd name="connsiteX1" fmla="*/ 43581 w 49039"/>
                  <a:gd name="connsiteY1" fmla="*/ 17887 h 60060"/>
                  <a:gd name="connsiteX2" fmla="*/ 41199 w 49039"/>
                  <a:gd name="connsiteY2" fmla="*/ 15601 h 60060"/>
                  <a:gd name="connsiteX3" fmla="*/ 39580 w 49039"/>
                  <a:gd name="connsiteY3" fmla="*/ 13792 h 60060"/>
                  <a:gd name="connsiteX4" fmla="*/ 36818 w 49039"/>
                  <a:gd name="connsiteY4" fmla="*/ 10839 h 60060"/>
                  <a:gd name="connsiteX5" fmla="*/ 30627 w 49039"/>
                  <a:gd name="connsiteY5" fmla="*/ 4267 h 60060"/>
                  <a:gd name="connsiteX6" fmla="*/ 28436 w 49039"/>
                  <a:gd name="connsiteY6" fmla="*/ 1790 h 60060"/>
                  <a:gd name="connsiteX7" fmla="*/ 22721 w 49039"/>
                  <a:gd name="connsiteY7" fmla="*/ 76 h 60060"/>
                  <a:gd name="connsiteX8" fmla="*/ 6624 w 49039"/>
                  <a:gd name="connsiteY8" fmla="*/ 8172 h 60060"/>
                  <a:gd name="connsiteX9" fmla="*/ 13101 w 49039"/>
                  <a:gd name="connsiteY9" fmla="*/ 58273 h 60060"/>
                  <a:gd name="connsiteX10" fmla="*/ 38247 w 49039"/>
                  <a:gd name="connsiteY10" fmla="*/ 52177 h 60060"/>
                  <a:gd name="connsiteX11" fmla="*/ 48057 w 49039"/>
                  <a:gd name="connsiteY11" fmla="*/ 25317 h 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39" h="60060">
                    <a:moveTo>
                      <a:pt x="48057" y="25317"/>
                    </a:moveTo>
                    <a:cubicBezTo>
                      <a:pt x="46819" y="22555"/>
                      <a:pt x="43581" y="17887"/>
                      <a:pt x="43581" y="17887"/>
                    </a:cubicBezTo>
                    <a:cubicBezTo>
                      <a:pt x="43581" y="17887"/>
                      <a:pt x="42057" y="16363"/>
                      <a:pt x="41199" y="15601"/>
                    </a:cubicBezTo>
                    <a:cubicBezTo>
                      <a:pt x="40628" y="14935"/>
                      <a:pt x="39771" y="13887"/>
                      <a:pt x="39580" y="13792"/>
                    </a:cubicBezTo>
                    <a:cubicBezTo>
                      <a:pt x="38628" y="12839"/>
                      <a:pt x="37675" y="11887"/>
                      <a:pt x="36818" y="10839"/>
                    </a:cubicBezTo>
                    <a:cubicBezTo>
                      <a:pt x="34818" y="8648"/>
                      <a:pt x="32532" y="6553"/>
                      <a:pt x="30627" y="4267"/>
                    </a:cubicBezTo>
                    <a:cubicBezTo>
                      <a:pt x="30150" y="3790"/>
                      <a:pt x="28531" y="1885"/>
                      <a:pt x="28436" y="1790"/>
                    </a:cubicBezTo>
                    <a:cubicBezTo>
                      <a:pt x="26721" y="742"/>
                      <a:pt x="24816" y="266"/>
                      <a:pt x="22721" y="76"/>
                    </a:cubicBezTo>
                    <a:cubicBezTo>
                      <a:pt x="17577" y="-496"/>
                      <a:pt x="10815" y="2171"/>
                      <a:pt x="6624" y="8172"/>
                    </a:cubicBezTo>
                    <a:cubicBezTo>
                      <a:pt x="-5854" y="25984"/>
                      <a:pt x="1004" y="51320"/>
                      <a:pt x="13101" y="58273"/>
                    </a:cubicBezTo>
                    <a:cubicBezTo>
                      <a:pt x="19578" y="61988"/>
                      <a:pt x="30532" y="59893"/>
                      <a:pt x="38247" y="52177"/>
                    </a:cubicBezTo>
                    <a:cubicBezTo>
                      <a:pt x="45390" y="45034"/>
                      <a:pt x="51486" y="32746"/>
                      <a:pt x="48057" y="25317"/>
                    </a:cubicBezTo>
                    <a:close/>
                  </a:path>
                </a:pathLst>
              </a:custGeom>
              <a:solidFill>
                <a:srgbClr val="FECE6C"/>
              </a:solidFill>
              <a:ln w="9525" cap="flat">
                <a:noFill/>
                <a:prstDash val="solid"/>
                <a:miter/>
              </a:ln>
            </p:spPr>
            <p:txBody>
              <a:bodyPr rtlCol="0" anchor="ctr"/>
              <a:lstStyle/>
              <a:p>
                <a:endParaRPr lang="es-HN"/>
              </a:p>
            </p:txBody>
          </p:sp>
          <p:sp>
            <p:nvSpPr>
              <p:cNvPr id="84" name="Forma libre: forma 83">
                <a:extLst>
                  <a:ext uri="{FF2B5EF4-FFF2-40B4-BE49-F238E27FC236}">
                    <a16:creationId xmlns:a16="http://schemas.microsoft.com/office/drawing/2014/main" id="{CC32A13D-DEF9-4797-81A0-2EC5156669AE}"/>
                  </a:ext>
                </a:extLst>
              </p:cNvPr>
              <p:cNvSpPr/>
              <p:nvPr/>
            </p:nvSpPr>
            <p:spPr>
              <a:xfrm>
                <a:off x="5550501" y="6020186"/>
                <a:ext cx="42155" cy="51859"/>
              </a:xfrm>
              <a:custGeom>
                <a:avLst/>
                <a:gdLst>
                  <a:gd name="connsiteX0" fmla="*/ 41244 w 42155"/>
                  <a:gd name="connsiteY0" fmla="*/ 32179 h 51859"/>
                  <a:gd name="connsiteX1" fmla="*/ 36863 w 42155"/>
                  <a:gd name="connsiteY1" fmla="*/ 7224 h 51859"/>
                  <a:gd name="connsiteX2" fmla="*/ 1 w 42155"/>
                  <a:gd name="connsiteY2" fmla="*/ 23321 h 51859"/>
                  <a:gd name="connsiteX3" fmla="*/ 26385 w 42155"/>
                  <a:gd name="connsiteY3" fmla="*/ 49229 h 51859"/>
                  <a:gd name="connsiteX4" fmla="*/ 41244 w 42155"/>
                  <a:gd name="connsiteY4" fmla="*/ 32179 h 5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5" h="51859">
                    <a:moveTo>
                      <a:pt x="41244" y="32179"/>
                    </a:moveTo>
                    <a:cubicBezTo>
                      <a:pt x="43626" y="23226"/>
                      <a:pt x="41054" y="13415"/>
                      <a:pt x="36863" y="7224"/>
                    </a:cubicBezTo>
                    <a:cubicBezTo>
                      <a:pt x="27814" y="-6302"/>
                      <a:pt x="192" y="-777"/>
                      <a:pt x="1" y="23321"/>
                    </a:cubicBezTo>
                    <a:cubicBezTo>
                      <a:pt x="-94" y="37704"/>
                      <a:pt x="5621" y="59421"/>
                      <a:pt x="26385" y="49229"/>
                    </a:cubicBezTo>
                    <a:cubicBezTo>
                      <a:pt x="34958" y="44943"/>
                      <a:pt x="39435" y="38751"/>
                      <a:pt x="41244" y="32179"/>
                    </a:cubicBezTo>
                    <a:close/>
                  </a:path>
                </a:pathLst>
              </a:custGeom>
              <a:solidFill>
                <a:srgbClr val="FECE6C"/>
              </a:solidFill>
              <a:ln w="9525" cap="flat">
                <a:noFill/>
                <a:prstDash val="solid"/>
                <a:miter/>
              </a:ln>
            </p:spPr>
            <p:txBody>
              <a:bodyPr rtlCol="0" anchor="ctr"/>
              <a:lstStyle/>
              <a:p>
                <a:endParaRPr lang="es-HN"/>
              </a:p>
            </p:txBody>
          </p:sp>
          <p:sp>
            <p:nvSpPr>
              <p:cNvPr id="85" name="Forma libre: forma 84">
                <a:extLst>
                  <a:ext uri="{FF2B5EF4-FFF2-40B4-BE49-F238E27FC236}">
                    <a16:creationId xmlns:a16="http://schemas.microsoft.com/office/drawing/2014/main" id="{5765C737-542B-4CDF-A65E-D2E9C0103151}"/>
                  </a:ext>
                </a:extLst>
              </p:cNvPr>
              <p:cNvSpPr/>
              <p:nvPr/>
            </p:nvSpPr>
            <p:spPr>
              <a:xfrm>
                <a:off x="5592135" y="6169143"/>
                <a:ext cx="40016" cy="42657"/>
              </a:xfrm>
              <a:custGeom>
                <a:avLst/>
                <a:gdLst>
                  <a:gd name="connsiteX0" fmla="*/ 39234 w 40016"/>
                  <a:gd name="connsiteY0" fmla="*/ 14192 h 42657"/>
                  <a:gd name="connsiteX1" fmla="*/ 8754 w 40016"/>
                  <a:gd name="connsiteY1" fmla="*/ 40195 h 42657"/>
                  <a:gd name="connsiteX2" fmla="*/ 31900 w 40016"/>
                  <a:gd name="connsiteY2" fmla="*/ 36671 h 42657"/>
                  <a:gd name="connsiteX3" fmla="*/ 39234 w 40016"/>
                  <a:gd name="connsiteY3" fmla="*/ 14192 h 42657"/>
                </a:gdLst>
                <a:ahLst/>
                <a:cxnLst>
                  <a:cxn ang="0">
                    <a:pos x="connsiteX0" y="connsiteY0"/>
                  </a:cxn>
                  <a:cxn ang="0">
                    <a:pos x="connsiteX1" y="connsiteY1"/>
                  </a:cxn>
                  <a:cxn ang="0">
                    <a:pos x="connsiteX2" y="connsiteY2"/>
                  </a:cxn>
                  <a:cxn ang="0">
                    <a:pos x="connsiteX3" y="connsiteY3"/>
                  </a:cxn>
                </a:cxnLst>
                <a:rect l="l" t="t" r="r" b="b"/>
                <a:pathLst>
                  <a:path w="40016" h="42657">
                    <a:moveTo>
                      <a:pt x="39234" y="14192"/>
                    </a:moveTo>
                    <a:cubicBezTo>
                      <a:pt x="29233" y="-22670"/>
                      <a:pt x="-19631" y="21811"/>
                      <a:pt x="8754" y="40195"/>
                    </a:cubicBezTo>
                    <a:cubicBezTo>
                      <a:pt x="14945" y="44195"/>
                      <a:pt x="23898" y="43528"/>
                      <a:pt x="31900" y="36671"/>
                    </a:cubicBezTo>
                    <a:cubicBezTo>
                      <a:pt x="39615" y="30098"/>
                      <a:pt x="41234" y="21621"/>
                      <a:pt x="39234" y="14192"/>
                    </a:cubicBezTo>
                    <a:close/>
                  </a:path>
                </a:pathLst>
              </a:custGeom>
              <a:solidFill>
                <a:srgbClr val="FECE6C"/>
              </a:solidFill>
              <a:ln w="9525" cap="flat">
                <a:noFill/>
                <a:prstDash val="solid"/>
                <a:miter/>
              </a:ln>
            </p:spPr>
            <p:txBody>
              <a:bodyPr rtlCol="0" anchor="ctr"/>
              <a:lstStyle/>
              <a:p>
                <a:endParaRPr lang="es-HN"/>
              </a:p>
            </p:txBody>
          </p:sp>
          <p:sp>
            <p:nvSpPr>
              <p:cNvPr id="86" name="Forma libre: forma 85">
                <a:extLst>
                  <a:ext uri="{FF2B5EF4-FFF2-40B4-BE49-F238E27FC236}">
                    <a16:creationId xmlns:a16="http://schemas.microsoft.com/office/drawing/2014/main" id="{BB356294-6508-4741-B928-616A9802EB99}"/>
                  </a:ext>
                </a:extLst>
              </p:cNvPr>
              <p:cNvSpPr/>
              <p:nvPr/>
            </p:nvSpPr>
            <p:spPr>
              <a:xfrm>
                <a:off x="5617158" y="6045429"/>
                <a:ext cx="38781" cy="53133"/>
              </a:xfrm>
              <a:custGeom>
                <a:avLst/>
                <a:gdLst>
                  <a:gd name="connsiteX0" fmla="*/ 38500 w 38781"/>
                  <a:gd name="connsiteY0" fmla="*/ 29130 h 53133"/>
                  <a:gd name="connsiteX1" fmla="*/ 20879 w 38781"/>
                  <a:gd name="connsiteY1" fmla="*/ 79 h 53133"/>
                  <a:gd name="connsiteX2" fmla="*/ 5448 w 38781"/>
                  <a:gd name="connsiteY2" fmla="*/ 50371 h 53133"/>
                  <a:gd name="connsiteX3" fmla="*/ 14211 w 38781"/>
                  <a:gd name="connsiteY3" fmla="*/ 53133 h 53133"/>
                  <a:gd name="connsiteX4" fmla="*/ 26594 w 38781"/>
                  <a:gd name="connsiteY4" fmla="*/ 49228 h 53133"/>
                  <a:gd name="connsiteX5" fmla="*/ 38500 w 38781"/>
                  <a:gd name="connsiteY5" fmla="*/ 29130 h 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1" h="53133">
                    <a:moveTo>
                      <a:pt x="38500" y="29130"/>
                    </a:moveTo>
                    <a:cubicBezTo>
                      <a:pt x="40310" y="14557"/>
                      <a:pt x="33261" y="-1255"/>
                      <a:pt x="20879" y="79"/>
                    </a:cubicBezTo>
                    <a:cubicBezTo>
                      <a:pt x="-3219" y="2651"/>
                      <a:pt x="-3600" y="40751"/>
                      <a:pt x="5448" y="50371"/>
                    </a:cubicBezTo>
                    <a:cubicBezTo>
                      <a:pt x="7258" y="52276"/>
                      <a:pt x="11354" y="53133"/>
                      <a:pt x="14211" y="53133"/>
                    </a:cubicBezTo>
                    <a:cubicBezTo>
                      <a:pt x="18307" y="53133"/>
                      <a:pt x="22593" y="51704"/>
                      <a:pt x="26594" y="49228"/>
                    </a:cubicBezTo>
                    <a:cubicBezTo>
                      <a:pt x="33833" y="44846"/>
                      <a:pt x="37548" y="37131"/>
                      <a:pt x="38500" y="29130"/>
                    </a:cubicBezTo>
                    <a:close/>
                  </a:path>
                </a:pathLst>
              </a:custGeom>
              <a:solidFill>
                <a:srgbClr val="FECE6C"/>
              </a:solidFill>
              <a:ln w="9525" cap="flat">
                <a:noFill/>
                <a:prstDash val="solid"/>
                <a:miter/>
              </a:ln>
            </p:spPr>
            <p:txBody>
              <a:bodyPr rtlCol="0" anchor="ctr"/>
              <a:lstStyle/>
              <a:p>
                <a:endParaRPr lang="es-HN"/>
              </a:p>
            </p:txBody>
          </p:sp>
          <p:sp>
            <p:nvSpPr>
              <p:cNvPr id="87" name="Forma libre: forma 86">
                <a:extLst>
                  <a:ext uri="{FF2B5EF4-FFF2-40B4-BE49-F238E27FC236}">
                    <a16:creationId xmlns:a16="http://schemas.microsoft.com/office/drawing/2014/main" id="{5067EE26-75E5-474A-8EB9-5E696D2F9F3C}"/>
                  </a:ext>
                </a:extLst>
              </p:cNvPr>
              <p:cNvSpPr/>
              <p:nvPr/>
            </p:nvSpPr>
            <p:spPr>
              <a:xfrm>
                <a:off x="5737175" y="5954639"/>
                <a:ext cx="38885" cy="47695"/>
              </a:xfrm>
              <a:custGeom>
                <a:avLst/>
                <a:gdLst>
                  <a:gd name="connsiteX0" fmla="*/ 36878 w 38885"/>
                  <a:gd name="connsiteY0" fmla="*/ 32194 h 47695"/>
                  <a:gd name="connsiteX1" fmla="*/ 38497 w 38885"/>
                  <a:gd name="connsiteY1" fmla="*/ 19145 h 47695"/>
                  <a:gd name="connsiteX2" fmla="*/ 24114 w 38885"/>
                  <a:gd name="connsiteY2" fmla="*/ 476 h 47695"/>
                  <a:gd name="connsiteX3" fmla="*/ 3636 w 38885"/>
                  <a:gd name="connsiteY3" fmla="*/ 44196 h 47695"/>
                  <a:gd name="connsiteX4" fmla="*/ 25543 w 38885"/>
                  <a:gd name="connsiteY4" fmla="*/ 44291 h 47695"/>
                  <a:gd name="connsiteX5" fmla="*/ 36878 w 38885"/>
                  <a:gd name="connsiteY5" fmla="*/ 32194 h 4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85" h="47695">
                    <a:moveTo>
                      <a:pt x="36878" y="32194"/>
                    </a:moveTo>
                    <a:cubicBezTo>
                      <a:pt x="38783" y="28575"/>
                      <a:pt x="39354" y="24574"/>
                      <a:pt x="38497" y="19145"/>
                    </a:cubicBezTo>
                    <a:cubicBezTo>
                      <a:pt x="37259" y="11525"/>
                      <a:pt x="32592" y="2286"/>
                      <a:pt x="24114" y="476"/>
                    </a:cubicBezTo>
                    <a:cubicBezTo>
                      <a:pt x="-79" y="-4763"/>
                      <a:pt x="-4270" y="34766"/>
                      <a:pt x="3636" y="44196"/>
                    </a:cubicBezTo>
                    <a:cubicBezTo>
                      <a:pt x="8208" y="49625"/>
                      <a:pt x="17733" y="48006"/>
                      <a:pt x="25543" y="44291"/>
                    </a:cubicBezTo>
                    <a:cubicBezTo>
                      <a:pt x="30972" y="39719"/>
                      <a:pt x="34783" y="36195"/>
                      <a:pt x="36878" y="32194"/>
                    </a:cubicBezTo>
                    <a:close/>
                  </a:path>
                </a:pathLst>
              </a:custGeom>
              <a:solidFill>
                <a:srgbClr val="FECE6C"/>
              </a:solidFill>
              <a:ln w="9525" cap="flat">
                <a:noFill/>
                <a:prstDash val="solid"/>
                <a:miter/>
              </a:ln>
            </p:spPr>
            <p:txBody>
              <a:bodyPr rtlCol="0" anchor="ctr"/>
              <a:lstStyle/>
              <a:p>
                <a:endParaRPr lang="es-HN"/>
              </a:p>
            </p:txBody>
          </p:sp>
          <p:sp>
            <p:nvSpPr>
              <p:cNvPr id="88" name="Forma libre: forma 87">
                <a:extLst>
                  <a:ext uri="{FF2B5EF4-FFF2-40B4-BE49-F238E27FC236}">
                    <a16:creationId xmlns:a16="http://schemas.microsoft.com/office/drawing/2014/main" id="{0BBC0B70-F7DD-46CD-BEEB-6AB8DC3C8B96}"/>
                  </a:ext>
                </a:extLst>
              </p:cNvPr>
              <p:cNvSpPr/>
              <p:nvPr/>
            </p:nvSpPr>
            <p:spPr>
              <a:xfrm>
                <a:off x="5902738" y="5931235"/>
                <a:ext cx="40024" cy="51867"/>
              </a:xfrm>
              <a:custGeom>
                <a:avLst/>
                <a:gdLst>
                  <a:gd name="connsiteX0" fmla="*/ 39623 w 40024"/>
                  <a:gd name="connsiteY0" fmla="*/ 25500 h 51867"/>
                  <a:gd name="connsiteX1" fmla="*/ 29907 w 40024"/>
                  <a:gd name="connsiteY1" fmla="*/ 3783 h 51867"/>
                  <a:gd name="connsiteX2" fmla="*/ 2856 w 40024"/>
                  <a:gd name="connsiteY2" fmla="*/ 13117 h 51867"/>
                  <a:gd name="connsiteX3" fmla="*/ 189 w 40024"/>
                  <a:gd name="connsiteY3" fmla="*/ 39025 h 51867"/>
                  <a:gd name="connsiteX4" fmla="*/ 23240 w 40024"/>
                  <a:gd name="connsiteY4" fmla="*/ 50455 h 51867"/>
                  <a:gd name="connsiteX5" fmla="*/ 39623 w 40024"/>
                  <a:gd name="connsiteY5" fmla="*/ 25500 h 5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24" h="51867">
                    <a:moveTo>
                      <a:pt x="39623" y="25500"/>
                    </a:moveTo>
                    <a:cubicBezTo>
                      <a:pt x="37813" y="17404"/>
                      <a:pt x="34289" y="10546"/>
                      <a:pt x="29907" y="3783"/>
                    </a:cubicBezTo>
                    <a:cubicBezTo>
                      <a:pt x="24288" y="-4790"/>
                      <a:pt x="5523" y="2449"/>
                      <a:pt x="2856" y="13117"/>
                    </a:cubicBezTo>
                    <a:cubicBezTo>
                      <a:pt x="665" y="21976"/>
                      <a:pt x="-477" y="30643"/>
                      <a:pt x="189" y="39025"/>
                    </a:cubicBezTo>
                    <a:cubicBezTo>
                      <a:pt x="951" y="49122"/>
                      <a:pt x="11143" y="54646"/>
                      <a:pt x="23240" y="50455"/>
                    </a:cubicBezTo>
                    <a:cubicBezTo>
                      <a:pt x="35527" y="46169"/>
                      <a:pt x="41718" y="35120"/>
                      <a:pt x="39623" y="25500"/>
                    </a:cubicBezTo>
                    <a:close/>
                  </a:path>
                </a:pathLst>
              </a:custGeom>
              <a:solidFill>
                <a:srgbClr val="FECE6C"/>
              </a:solidFill>
              <a:ln w="9525" cap="flat">
                <a:noFill/>
                <a:prstDash val="solid"/>
                <a:miter/>
              </a:ln>
            </p:spPr>
            <p:txBody>
              <a:bodyPr rtlCol="0" anchor="ctr"/>
              <a:lstStyle/>
              <a:p>
                <a:endParaRPr lang="es-HN"/>
              </a:p>
            </p:txBody>
          </p:sp>
          <p:sp>
            <p:nvSpPr>
              <p:cNvPr id="89" name="Forma libre: forma 88">
                <a:extLst>
                  <a:ext uri="{FF2B5EF4-FFF2-40B4-BE49-F238E27FC236}">
                    <a16:creationId xmlns:a16="http://schemas.microsoft.com/office/drawing/2014/main" id="{FE87EBCB-2467-46AD-A5B7-1B972FC273CB}"/>
                  </a:ext>
                </a:extLst>
              </p:cNvPr>
              <p:cNvSpPr/>
              <p:nvPr/>
            </p:nvSpPr>
            <p:spPr>
              <a:xfrm>
                <a:off x="6050168" y="5889970"/>
                <a:ext cx="40893" cy="40390"/>
              </a:xfrm>
              <a:custGeom>
                <a:avLst/>
                <a:gdLst>
                  <a:gd name="connsiteX0" fmla="*/ 32400 w 40893"/>
                  <a:gd name="connsiteY0" fmla="*/ 27712 h 40390"/>
                  <a:gd name="connsiteX1" fmla="*/ 34591 w 40893"/>
                  <a:gd name="connsiteY1" fmla="*/ 280 h 40390"/>
                  <a:gd name="connsiteX2" fmla="*/ 777 w 40893"/>
                  <a:gd name="connsiteY2" fmla="*/ 25140 h 40390"/>
                  <a:gd name="connsiteX3" fmla="*/ 11636 w 40893"/>
                  <a:gd name="connsiteY3" fmla="*/ 40380 h 40390"/>
                  <a:gd name="connsiteX4" fmla="*/ 32400 w 40893"/>
                  <a:gd name="connsiteY4" fmla="*/ 27712 h 4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3" h="40390">
                    <a:moveTo>
                      <a:pt x="32400" y="27712"/>
                    </a:moveTo>
                    <a:cubicBezTo>
                      <a:pt x="37639" y="20187"/>
                      <a:pt x="47355" y="3233"/>
                      <a:pt x="34591" y="280"/>
                    </a:cubicBezTo>
                    <a:cubicBezTo>
                      <a:pt x="22399" y="-2483"/>
                      <a:pt x="4302" y="15901"/>
                      <a:pt x="777" y="25140"/>
                    </a:cubicBezTo>
                    <a:cubicBezTo>
                      <a:pt x="-2080" y="32569"/>
                      <a:pt x="3254" y="40094"/>
                      <a:pt x="11636" y="40380"/>
                    </a:cubicBezTo>
                    <a:cubicBezTo>
                      <a:pt x="20208" y="40666"/>
                      <a:pt x="27352" y="34951"/>
                      <a:pt x="32400" y="27712"/>
                    </a:cubicBezTo>
                    <a:close/>
                  </a:path>
                </a:pathLst>
              </a:custGeom>
              <a:solidFill>
                <a:srgbClr val="FECE6C"/>
              </a:solidFill>
              <a:ln w="9525" cap="flat">
                <a:noFill/>
                <a:prstDash val="solid"/>
                <a:miter/>
              </a:ln>
            </p:spPr>
            <p:txBody>
              <a:bodyPr rtlCol="0" anchor="ctr"/>
              <a:lstStyle/>
              <a:p>
                <a:endParaRPr lang="es-HN"/>
              </a:p>
            </p:txBody>
          </p:sp>
          <p:sp>
            <p:nvSpPr>
              <p:cNvPr id="90" name="Forma libre: forma 89">
                <a:extLst>
                  <a:ext uri="{FF2B5EF4-FFF2-40B4-BE49-F238E27FC236}">
                    <a16:creationId xmlns:a16="http://schemas.microsoft.com/office/drawing/2014/main" id="{070D5F20-9339-42BD-BAD9-DD5D6DEDCA7D}"/>
                  </a:ext>
                </a:extLst>
              </p:cNvPr>
              <p:cNvSpPr/>
              <p:nvPr/>
            </p:nvSpPr>
            <p:spPr>
              <a:xfrm>
                <a:off x="6111963" y="5953458"/>
                <a:ext cx="39776" cy="30117"/>
              </a:xfrm>
              <a:custGeom>
                <a:avLst/>
                <a:gdLst>
                  <a:gd name="connsiteX0" fmla="*/ 34518 w 39776"/>
                  <a:gd name="connsiteY0" fmla="*/ 24041 h 30117"/>
                  <a:gd name="connsiteX1" fmla="*/ 38994 w 39776"/>
                  <a:gd name="connsiteY1" fmla="*/ 16992 h 30117"/>
                  <a:gd name="connsiteX2" fmla="*/ 37756 w 39776"/>
                  <a:gd name="connsiteY2" fmla="*/ 5943 h 30117"/>
                  <a:gd name="connsiteX3" fmla="*/ 27755 w 39776"/>
                  <a:gd name="connsiteY3" fmla="*/ 323 h 30117"/>
                  <a:gd name="connsiteX4" fmla="*/ 15087 w 39776"/>
                  <a:gd name="connsiteY4" fmla="*/ 1466 h 30117"/>
                  <a:gd name="connsiteX5" fmla="*/ 9276 w 39776"/>
                  <a:gd name="connsiteY5" fmla="*/ 4133 h 30117"/>
                  <a:gd name="connsiteX6" fmla="*/ 2133 w 39776"/>
                  <a:gd name="connsiteY6" fmla="*/ 11087 h 30117"/>
                  <a:gd name="connsiteX7" fmla="*/ 1942 w 39776"/>
                  <a:gd name="connsiteY7" fmla="*/ 24136 h 30117"/>
                  <a:gd name="connsiteX8" fmla="*/ 7372 w 39776"/>
                  <a:gd name="connsiteY8" fmla="*/ 28136 h 30117"/>
                  <a:gd name="connsiteX9" fmla="*/ 14039 w 39776"/>
                  <a:gd name="connsiteY9" fmla="*/ 28898 h 30117"/>
                  <a:gd name="connsiteX10" fmla="*/ 22326 w 39776"/>
                  <a:gd name="connsiteY10" fmla="*/ 29946 h 30117"/>
                  <a:gd name="connsiteX11" fmla="*/ 34518 w 39776"/>
                  <a:gd name="connsiteY11" fmla="*/ 24041 h 3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76" h="30117">
                    <a:moveTo>
                      <a:pt x="34518" y="24041"/>
                    </a:moveTo>
                    <a:cubicBezTo>
                      <a:pt x="37185" y="21278"/>
                      <a:pt x="37470" y="20231"/>
                      <a:pt x="38994" y="16992"/>
                    </a:cubicBezTo>
                    <a:cubicBezTo>
                      <a:pt x="40518" y="13658"/>
                      <a:pt x="39661" y="8515"/>
                      <a:pt x="37756" y="5943"/>
                    </a:cubicBezTo>
                    <a:cubicBezTo>
                      <a:pt x="35375" y="2800"/>
                      <a:pt x="32136" y="1181"/>
                      <a:pt x="27755" y="323"/>
                    </a:cubicBezTo>
                    <a:cubicBezTo>
                      <a:pt x="23850" y="-439"/>
                      <a:pt x="19278" y="228"/>
                      <a:pt x="15087" y="1466"/>
                    </a:cubicBezTo>
                    <a:cubicBezTo>
                      <a:pt x="13086" y="2038"/>
                      <a:pt x="11086" y="3086"/>
                      <a:pt x="9276" y="4133"/>
                    </a:cubicBezTo>
                    <a:cubicBezTo>
                      <a:pt x="6133" y="6038"/>
                      <a:pt x="4228" y="8324"/>
                      <a:pt x="2133" y="11087"/>
                    </a:cubicBezTo>
                    <a:cubicBezTo>
                      <a:pt x="-915" y="15182"/>
                      <a:pt x="-439" y="20802"/>
                      <a:pt x="1942" y="24136"/>
                    </a:cubicBezTo>
                    <a:cubicBezTo>
                      <a:pt x="3276" y="25946"/>
                      <a:pt x="5085" y="27374"/>
                      <a:pt x="7372" y="28136"/>
                    </a:cubicBezTo>
                    <a:cubicBezTo>
                      <a:pt x="9467" y="28898"/>
                      <a:pt x="11658" y="29089"/>
                      <a:pt x="14039" y="28898"/>
                    </a:cubicBezTo>
                    <a:cubicBezTo>
                      <a:pt x="16515" y="29851"/>
                      <a:pt x="19278" y="30422"/>
                      <a:pt x="22326" y="29946"/>
                    </a:cubicBezTo>
                    <a:cubicBezTo>
                      <a:pt x="26898" y="29279"/>
                      <a:pt x="31279" y="27374"/>
                      <a:pt x="34518" y="24041"/>
                    </a:cubicBezTo>
                    <a:close/>
                  </a:path>
                </a:pathLst>
              </a:custGeom>
              <a:solidFill>
                <a:srgbClr val="FECE6C"/>
              </a:solidFill>
              <a:ln w="9525" cap="flat">
                <a:noFill/>
                <a:prstDash val="solid"/>
                <a:miter/>
              </a:ln>
            </p:spPr>
            <p:txBody>
              <a:bodyPr rtlCol="0" anchor="ctr"/>
              <a:lstStyle/>
              <a:p>
                <a:endParaRPr lang="es-HN"/>
              </a:p>
            </p:txBody>
          </p:sp>
          <p:sp>
            <p:nvSpPr>
              <p:cNvPr id="91" name="Forma libre: forma 90">
                <a:extLst>
                  <a:ext uri="{FF2B5EF4-FFF2-40B4-BE49-F238E27FC236}">
                    <a16:creationId xmlns:a16="http://schemas.microsoft.com/office/drawing/2014/main" id="{0D716C26-2B46-4343-984C-EFA9E086FC28}"/>
                  </a:ext>
                </a:extLst>
              </p:cNvPr>
              <p:cNvSpPr/>
              <p:nvPr/>
            </p:nvSpPr>
            <p:spPr>
              <a:xfrm>
                <a:off x="5790147" y="6031216"/>
                <a:ext cx="44717" cy="35135"/>
              </a:xfrm>
              <a:custGeom>
                <a:avLst/>
                <a:gdLst>
                  <a:gd name="connsiteX0" fmla="*/ 39723 w 44717"/>
                  <a:gd name="connsiteY0" fmla="*/ 27055 h 35135"/>
                  <a:gd name="connsiteX1" fmla="*/ 44676 w 44717"/>
                  <a:gd name="connsiteY1" fmla="*/ 14197 h 35135"/>
                  <a:gd name="connsiteX2" fmla="*/ 38485 w 44717"/>
                  <a:gd name="connsiteY2" fmla="*/ 3053 h 35135"/>
                  <a:gd name="connsiteX3" fmla="*/ 26960 w 44717"/>
                  <a:gd name="connsiteY3" fmla="*/ 5 h 35135"/>
                  <a:gd name="connsiteX4" fmla="*/ 19149 w 44717"/>
                  <a:gd name="connsiteY4" fmla="*/ 671 h 35135"/>
                  <a:gd name="connsiteX5" fmla="*/ 11625 w 44717"/>
                  <a:gd name="connsiteY5" fmla="*/ 2767 h 35135"/>
                  <a:gd name="connsiteX6" fmla="*/ 1433 w 44717"/>
                  <a:gd name="connsiteY6" fmla="*/ 12482 h 35135"/>
                  <a:gd name="connsiteX7" fmla="*/ 2195 w 44717"/>
                  <a:gd name="connsiteY7" fmla="*/ 24103 h 35135"/>
                  <a:gd name="connsiteX8" fmla="*/ 5814 w 44717"/>
                  <a:gd name="connsiteY8" fmla="*/ 27817 h 35135"/>
                  <a:gd name="connsiteX9" fmla="*/ 8577 w 44717"/>
                  <a:gd name="connsiteY9" fmla="*/ 29056 h 35135"/>
                  <a:gd name="connsiteX10" fmla="*/ 9243 w 44717"/>
                  <a:gd name="connsiteY10" fmla="*/ 29437 h 35135"/>
                  <a:gd name="connsiteX11" fmla="*/ 12768 w 44717"/>
                  <a:gd name="connsiteY11" fmla="*/ 32580 h 35135"/>
                  <a:gd name="connsiteX12" fmla="*/ 39723 w 44717"/>
                  <a:gd name="connsiteY12" fmla="*/ 27055 h 3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17" h="35135">
                    <a:moveTo>
                      <a:pt x="39723" y="27055"/>
                    </a:moveTo>
                    <a:cubicBezTo>
                      <a:pt x="42771" y="23246"/>
                      <a:pt x="45057" y="18578"/>
                      <a:pt x="44676" y="14197"/>
                    </a:cubicBezTo>
                    <a:cubicBezTo>
                      <a:pt x="44296" y="10006"/>
                      <a:pt x="42581" y="5053"/>
                      <a:pt x="38485" y="3053"/>
                    </a:cubicBezTo>
                    <a:cubicBezTo>
                      <a:pt x="34961" y="1338"/>
                      <a:pt x="31437" y="-91"/>
                      <a:pt x="26960" y="5"/>
                    </a:cubicBezTo>
                    <a:cubicBezTo>
                      <a:pt x="24388" y="100"/>
                      <a:pt x="21721" y="195"/>
                      <a:pt x="19149" y="671"/>
                    </a:cubicBezTo>
                    <a:cubicBezTo>
                      <a:pt x="16863" y="1052"/>
                      <a:pt x="13530" y="1814"/>
                      <a:pt x="11625" y="2767"/>
                    </a:cubicBezTo>
                    <a:cubicBezTo>
                      <a:pt x="6767" y="5148"/>
                      <a:pt x="4005" y="8291"/>
                      <a:pt x="1433" y="12482"/>
                    </a:cubicBezTo>
                    <a:cubicBezTo>
                      <a:pt x="-1044" y="16483"/>
                      <a:pt x="4" y="21055"/>
                      <a:pt x="2195" y="24103"/>
                    </a:cubicBezTo>
                    <a:cubicBezTo>
                      <a:pt x="3338" y="25722"/>
                      <a:pt x="3814" y="26579"/>
                      <a:pt x="5814" y="27817"/>
                    </a:cubicBezTo>
                    <a:cubicBezTo>
                      <a:pt x="6672" y="28389"/>
                      <a:pt x="7624" y="28770"/>
                      <a:pt x="8577" y="29056"/>
                    </a:cubicBezTo>
                    <a:cubicBezTo>
                      <a:pt x="8767" y="29151"/>
                      <a:pt x="8958" y="29342"/>
                      <a:pt x="9243" y="29437"/>
                    </a:cubicBezTo>
                    <a:cubicBezTo>
                      <a:pt x="10291" y="30580"/>
                      <a:pt x="11339" y="31628"/>
                      <a:pt x="12768" y="32580"/>
                    </a:cubicBezTo>
                    <a:cubicBezTo>
                      <a:pt x="20388" y="37438"/>
                      <a:pt x="33246" y="35247"/>
                      <a:pt x="39723" y="27055"/>
                    </a:cubicBezTo>
                    <a:close/>
                  </a:path>
                </a:pathLst>
              </a:custGeom>
              <a:solidFill>
                <a:srgbClr val="FECE6C"/>
              </a:solidFill>
              <a:ln w="9525" cap="flat">
                <a:noFill/>
                <a:prstDash val="solid"/>
                <a:miter/>
              </a:ln>
            </p:spPr>
            <p:txBody>
              <a:bodyPr rtlCol="0" anchor="ctr"/>
              <a:lstStyle/>
              <a:p>
                <a:endParaRPr lang="es-HN"/>
              </a:p>
            </p:txBody>
          </p:sp>
          <p:sp>
            <p:nvSpPr>
              <p:cNvPr id="92" name="Forma libre: forma 91">
                <a:extLst>
                  <a:ext uri="{FF2B5EF4-FFF2-40B4-BE49-F238E27FC236}">
                    <a16:creationId xmlns:a16="http://schemas.microsoft.com/office/drawing/2014/main" id="{15FFCA91-B29F-414A-9D64-DC5F1AAD04EE}"/>
                  </a:ext>
                </a:extLst>
              </p:cNvPr>
              <p:cNvSpPr/>
              <p:nvPr/>
            </p:nvSpPr>
            <p:spPr>
              <a:xfrm>
                <a:off x="6044019" y="6055829"/>
                <a:ext cx="38496" cy="32390"/>
              </a:xfrm>
              <a:custGeom>
                <a:avLst/>
                <a:gdLst>
                  <a:gd name="connsiteX0" fmla="*/ 36453 w 38496"/>
                  <a:gd name="connsiteY0" fmla="*/ 21682 h 32390"/>
                  <a:gd name="connsiteX1" fmla="*/ 35882 w 38496"/>
                  <a:gd name="connsiteY1" fmla="*/ 5775 h 32390"/>
                  <a:gd name="connsiteX2" fmla="*/ 29119 w 38496"/>
                  <a:gd name="connsiteY2" fmla="*/ 918 h 32390"/>
                  <a:gd name="connsiteX3" fmla="*/ 20356 w 38496"/>
                  <a:gd name="connsiteY3" fmla="*/ 251 h 32390"/>
                  <a:gd name="connsiteX4" fmla="*/ 17689 w 38496"/>
                  <a:gd name="connsiteY4" fmla="*/ 537 h 32390"/>
                  <a:gd name="connsiteX5" fmla="*/ 13689 w 38496"/>
                  <a:gd name="connsiteY5" fmla="*/ 1299 h 32390"/>
                  <a:gd name="connsiteX6" fmla="*/ 353 w 38496"/>
                  <a:gd name="connsiteY6" fmla="*/ 13395 h 32390"/>
                  <a:gd name="connsiteX7" fmla="*/ 4259 w 38496"/>
                  <a:gd name="connsiteY7" fmla="*/ 25778 h 32390"/>
                  <a:gd name="connsiteX8" fmla="*/ 7021 w 38496"/>
                  <a:gd name="connsiteY8" fmla="*/ 28064 h 32390"/>
                  <a:gd name="connsiteX9" fmla="*/ 36453 w 38496"/>
                  <a:gd name="connsiteY9" fmla="*/ 21682 h 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96" h="32390">
                    <a:moveTo>
                      <a:pt x="36453" y="21682"/>
                    </a:moveTo>
                    <a:cubicBezTo>
                      <a:pt x="39311" y="16348"/>
                      <a:pt x="39216" y="10157"/>
                      <a:pt x="35882" y="5775"/>
                    </a:cubicBezTo>
                    <a:cubicBezTo>
                      <a:pt x="34167" y="3489"/>
                      <a:pt x="31977" y="1870"/>
                      <a:pt x="29119" y="918"/>
                    </a:cubicBezTo>
                    <a:cubicBezTo>
                      <a:pt x="26357" y="-35"/>
                      <a:pt x="23404" y="-225"/>
                      <a:pt x="20356" y="251"/>
                    </a:cubicBezTo>
                    <a:cubicBezTo>
                      <a:pt x="19499" y="537"/>
                      <a:pt x="18546" y="537"/>
                      <a:pt x="17689" y="537"/>
                    </a:cubicBezTo>
                    <a:cubicBezTo>
                      <a:pt x="16165" y="632"/>
                      <a:pt x="15213" y="822"/>
                      <a:pt x="13689" y="1299"/>
                    </a:cubicBezTo>
                    <a:cubicBezTo>
                      <a:pt x="7402" y="3013"/>
                      <a:pt x="1878" y="7299"/>
                      <a:pt x="353" y="13395"/>
                    </a:cubicBezTo>
                    <a:cubicBezTo>
                      <a:pt x="-789" y="18253"/>
                      <a:pt x="925" y="22635"/>
                      <a:pt x="4259" y="25778"/>
                    </a:cubicBezTo>
                    <a:cubicBezTo>
                      <a:pt x="5116" y="26540"/>
                      <a:pt x="6069" y="27302"/>
                      <a:pt x="7021" y="28064"/>
                    </a:cubicBezTo>
                    <a:cubicBezTo>
                      <a:pt x="14641" y="35874"/>
                      <a:pt x="30548" y="32731"/>
                      <a:pt x="36453" y="21682"/>
                    </a:cubicBezTo>
                    <a:close/>
                  </a:path>
                </a:pathLst>
              </a:custGeom>
              <a:solidFill>
                <a:srgbClr val="FECE6C"/>
              </a:solidFill>
              <a:ln w="9525" cap="flat">
                <a:noFill/>
                <a:prstDash val="solid"/>
                <a:miter/>
              </a:ln>
            </p:spPr>
            <p:txBody>
              <a:bodyPr rtlCol="0" anchor="ctr"/>
              <a:lstStyle/>
              <a:p>
                <a:endParaRPr lang="es-HN"/>
              </a:p>
            </p:txBody>
          </p:sp>
          <p:sp>
            <p:nvSpPr>
              <p:cNvPr id="93" name="Forma libre: forma 92">
                <a:extLst>
                  <a:ext uri="{FF2B5EF4-FFF2-40B4-BE49-F238E27FC236}">
                    <a16:creationId xmlns:a16="http://schemas.microsoft.com/office/drawing/2014/main" id="{DA3C6B97-2B0E-4799-B19C-5CFE4D10F418}"/>
                  </a:ext>
                </a:extLst>
              </p:cNvPr>
              <p:cNvSpPr/>
              <p:nvPr/>
            </p:nvSpPr>
            <p:spPr>
              <a:xfrm>
                <a:off x="5851347" y="6118729"/>
                <a:ext cx="71369" cy="45250"/>
              </a:xfrm>
              <a:custGeom>
                <a:avLst/>
                <a:gdLst>
                  <a:gd name="connsiteX0" fmla="*/ 68629 w 71369"/>
                  <a:gd name="connsiteY0" fmla="*/ 31934 h 45250"/>
                  <a:gd name="connsiteX1" fmla="*/ 57866 w 71369"/>
                  <a:gd name="connsiteY1" fmla="*/ 4502 h 45250"/>
                  <a:gd name="connsiteX2" fmla="*/ 12813 w 71369"/>
                  <a:gd name="connsiteY2" fmla="*/ 2312 h 45250"/>
                  <a:gd name="connsiteX3" fmla="*/ 1573 w 71369"/>
                  <a:gd name="connsiteY3" fmla="*/ 23076 h 45250"/>
                  <a:gd name="connsiteX4" fmla="*/ 36816 w 71369"/>
                  <a:gd name="connsiteY4" fmla="*/ 43460 h 45250"/>
                  <a:gd name="connsiteX5" fmla="*/ 68629 w 71369"/>
                  <a:gd name="connsiteY5" fmla="*/ 31934 h 4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69" h="45250">
                    <a:moveTo>
                      <a:pt x="68629" y="31934"/>
                    </a:moveTo>
                    <a:cubicBezTo>
                      <a:pt x="74725" y="20695"/>
                      <a:pt x="70439" y="6884"/>
                      <a:pt x="57866" y="4502"/>
                    </a:cubicBezTo>
                    <a:cubicBezTo>
                      <a:pt x="44245" y="1835"/>
                      <a:pt x="27767" y="-2832"/>
                      <a:pt x="12813" y="2312"/>
                    </a:cubicBezTo>
                    <a:cubicBezTo>
                      <a:pt x="4526" y="5169"/>
                      <a:pt x="-3475" y="15932"/>
                      <a:pt x="1573" y="23076"/>
                    </a:cubicBezTo>
                    <a:cubicBezTo>
                      <a:pt x="9574" y="34506"/>
                      <a:pt x="23671" y="38507"/>
                      <a:pt x="36816" y="43460"/>
                    </a:cubicBezTo>
                    <a:cubicBezTo>
                      <a:pt x="48151" y="47746"/>
                      <a:pt x="61771" y="44507"/>
                      <a:pt x="68629" y="31934"/>
                    </a:cubicBezTo>
                    <a:close/>
                  </a:path>
                </a:pathLst>
              </a:custGeom>
              <a:solidFill>
                <a:srgbClr val="FECE6C"/>
              </a:solidFill>
              <a:ln w="9525" cap="flat">
                <a:noFill/>
                <a:prstDash val="solid"/>
                <a:miter/>
              </a:ln>
            </p:spPr>
            <p:txBody>
              <a:bodyPr rtlCol="0" anchor="ctr"/>
              <a:lstStyle/>
              <a:p>
                <a:endParaRPr lang="es-HN"/>
              </a:p>
            </p:txBody>
          </p:sp>
          <p:sp>
            <p:nvSpPr>
              <p:cNvPr id="94" name="Forma libre: forma 93">
                <a:extLst>
                  <a:ext uri="{FF2B5EF4-FFF2-40B4-BE49-F238E27FC236}">
                    <a16:creationId xmlns:a16="http://schemas.microsoft.com/office/drawing/2014/main" id="{3DAE04DC-06D1-42EE-95BD-6AA34FE5A70D}"/>
                  </a:ext>
                </a:extLst>
              </p:cNvPr>
              <p:cNvSpPr/>
              <p:nvPr/>
            </p:nvSpPr>
            <p:spPr>
              <a:xfrm>
                <a:off x="5747914" y="6063737"/>
                <a:ext cx="42258" cy="40966"/>
              </a:xfrm>
              <a:custGeom>
                <a:avLst/>
                <a:gdLst>
                  <a:gd name="connsiteX0" fmla="*/ 38426 w 42258"/>
                  <a:gd name="connsiteY0" fmla="*/ 31491 h 40966"/>
                  <a:gd name="connsiteX1" fmla="*/ 41 w 42258"/>
                  <a:gd name="connsiteY1" fmla="*/ 13013 h 40966"/>
                  <a:gd name="connsiteX2" fmla="*/ 38426 w 42258"/>
                  <a:gd name="connsiteY2" fmla="*/ 31491 h 40966"/>
                </a:gdLst>
                <a:ahLst/>
                <a:cxnLst>
                  <a:cxn ang="0">
                    <a:pos x="connsiteX0" y="connsiteY0"/>
                  </a:cxn>
                  <a:cxn ang="0">
                    <a:pos x="connsiteX1" y="connsiteY1"/>
                  </a:cxn>
                  <a:cxn ang="0">
                    <a:pos x="connsiteX2" y="connsiteY2"/>
                  </a:cxn>
                </a:cxnLst>
                <a:rect l="l" t="t" r="r" b="b"/>
                <a:pathLst>
                  <a:path w="42258" h="40966">
                    <a:moveTo>
                      <a:pt x="38426" y="31491"/>
                    </a:moveTo>
                    <a:cubicBezTo>
                      <a:pt x="57096" y="5869"/>
                      <a:pt x="1565" y="-14229"/>
                      <a:pt x="41" y="13013"/>
                    </a:cubicBezTo>
                    <a:cubicBezTo>
                      <a:pt x="-1102" y="32253"/>
                      <a:pt x="22139" y="53780"/>
                      <a:pt x="38426" y="31491"/>
                    </a:cubicBezTo>
                    <a:close/>
                  </a:path>
                </a:pathLst>
              </a:custGeom>
              <a:solidFill>
                <a:srgbClr val="FECE6C"/>
              </a:solidFill>
              <a:ln w="9525" cap="flat">
                <a:noFill/>
                <a:prstDash val="solid"/>
                <a:miter/>
              </a:ln>
            </p:spPr>
            <p:txBody>
              <a:bodyPr rtlCol="0" anchor="ctr"/>
              <a:lstStyle/>
              <a:p>
                <a:endParaRPr lang="es-HN"/>
              </a:p>
            </p:txBody>
          </p:sp>
          <p:sp>
            <p:nvSpPr>
              <p:cNvPr id="95" name="Forma libre: forma 94">
                <a:extLst>
                  <a:ext uri="{FF2B5EF4-FFF2-40B4-BE49-F238E27FC236}">
                    <a16:creationId xmlns:a16="http://schemas.microsoft.com/office/drawing/2014/main" id="{960CC225-08C6-4880-A532-2CFEFEE9413E}"/>
                  </a:ext>
                </a:extLst>
              </p:cNvPr>
              <p:cNvSpPr/>
              <p:nvPr/>
            </p:nvSpPr>
            <p:spPr>
              <a:xfrm>
                <a:off x="5720110" y="6217855"/>
                <a:ext cx="48973" cy="41761"/>
              </a:xfrm>
              <a:custGeom>
                <a:avLst/>
                <a:gdLst>
                  <a:gd name="connsiteX0" fmla="*/ 44324 w 48973"/>
                  <a:gd name="connsiteY0" fmla="*/ 30916 h 41761"/>
                  <a:gd name="connsiteX1" fmla="*/ 413 w 48973"/>
                  <a:gd name="connsiteY1" fmla="*/ 12438 h 41761"/>
                  <a:gd name="connsiteX2" fmla="*/ 44324 w 48973"/>
                  <a:gd name="connsiteY2" fmla="*/ 30916 h 41761"/>
                </a:gdLst>
                <a:ahLst/>
                <a:cxnLst>
                  <a:cxn ang="0">
                    <a:pos x="connsiteX0" y="connsiteY0"/>
                  </a:cxn>
                  <a:cxn ang="0">
                    <a:pos x="connsiteX1" y="connsiteY1"/>
                  </a:cxn>
                  <a:cxn ang="0">
                    <a:pos x="connsiteX2" y="connsiteY2"/>
                  </a:cxn>
                </a:cxnLst>
                <a:rect l="l" t="t" r="r" b="b"/>
                <a:pathLst>
                  <a:path w="48973" h="41761">
                    <a:moveTo>
                      <a:pt x="44324" y="30916"/>
                    </a:moveTo>
                    <a:cubicBezTo>
                      <a:pt x="66041" y="-326"/>
                      <a:pt x="4890" y="-10422"/>
                      <a:pt x="413" y="12438"/>
                    </a:cubicBezTo>
                    <a:cubicBezTo>
                      <a:pt x="-3968" y="34726"/>
                      <a:pt x="27560" y="54919"/>
                      <a:pt x="44324" y="30916"/>
                    </a:cubicBezTo>
                    <a:close/>
                  </a:path>
                </a:pathLst>
              </a:custGeom>
              <a:solidFill>
                <a:srgbClr val="FECE6C"/>
              </a:solidFill>
              <a:ln w="9525" cap="flat">
                <a:noFill/>
                <a:prstDash val="solid"/>
                <a:miter/>
              </a:ln>
            </p:spPr>
            <p:txBody>
              <a:bodyPr rtlCol="0" anchor="ctr"/>
              <a:lstStyle/>
              <a:p>
                <a:endParaRPr lang="es-HN"/>
              </a:p>
            </p:txBody>
          </p:sp>
          <p:sp>
            <p:nvSpPr>
              <p:cNvPr id="96" name="Forma libre: forma 95">
                <a:extLst>
                  <a:ext uri="{FF2B5EF4-FFF2-40B4-BE49-F238E27FC236}">
                    <a16:creationId xmlns:a16="http://schemas.microsoft.com/office/drawing/2014/main" id="{47B91179-3651-4426-9531-1CAB55CE925C}"/>
                  </a:ext>
                </a:extLst>
              </p:cNvPr>
              <p:cNvSpPr/>
              <p:nvPr/>
            </p:nvSpPr>
            <p:spPr>
              <a:xfrm>
                <a:off x="5857918" y="6262000"/>
                <a:ext cx="33647" cy="33332"/>
              </a:xfrm>
              <a:custGeom>
                <a:avLst/>
                <a:gdLst>
                  <a:gd name="connsiteX0" fmla="*/ 31578 w 33647"/>
                  <a:gd name="connsiteY0" fmla="*/ 23443 h 33332"/>
                  <a:gd name="connsiteX1" fmla="*/ 21958 w 33647"/>
                  <a:gd name="connsiteY1" fmla="*/ 392 h 33332"/>
                  <a:gd name="connsiteX2" fmla="*/ 21482 w 33647"/>
                  <a:gd name="connsiteY2" fmla="*/ 297 h 33332"/>
                  <a:gd name="connsiteX3" fmla="*/ 5004 w 33647"/>
                  <a:gd name="connsiteY3" fmla="*/ 6203 h 33332"/>
                  <a:gd name="connsiteX4" fmla="*/ 146 w 33647"/>
                  <a:gd name="connsiteY4" fmla="*/ 20585 h 33332"/>
                  <a:gd name="connsiteX5" fmla="*/ 21006 w 33647"/>
                  <a:gd name="connsiteY5" fmla="*/ 32301 h 33332"/>
                  <a:gd name="connsiteX6" fmla="*/ 31578 w 33647"/>
                  <a:gd name="connsiteY6" fmla="*/ 23443 h 3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7" h="33332">
                    <a:moveTo>
                      <a:pt x="31578" y="23443"/>
                    </a:moveTo>
                    <a:cubicBezTo>
                      <a:pt x="36246" y="14584"/>
                      <a:pt x="33007" y="2774"/>
                      <a:pt x="21958" y="392"/>
                    </a:cubicBezTo>
                    <a:cubicBezTo>
                      <a:pt x="21768" y="392"/>
                      <a:pt x="21672" y="297"/>
                      <a:pt x="21482" y="297"/>
                    </a:cubicBezTo>
                    <a:cubicBezTo>
                      <a:pt x="15862" y="-941"/>
                      <a:pt x="9195" y="1821"/>
                      <a:pt x="5004" y="6203"/>
                    </a:cubicBezTo>
                    <a:cubicBezTo>
                      <a:pt x="1098" y="10298"/>
                      <a:pt x="-521" y="15537"/>
                      <a:pt x="146" y="20585"/>
                    </a:cubicBezTo>
                    <a:cubicBezTo>
                      <a:pt x="1384" y="30301"/>
                      <a:pt x="11290" y="35730"/>
                      <a:pt x="21006" y="32301"/>
                    </a:cubicBezTo>
                    <a:cubicBezTo>
                      <a:pt x="26054" y="30586"/>
                      <a:pt x="29578" y="27348"/>
                      <a:pt x="31578" y="23443"/>
                    </a:cubicBezTo>
                    <a:close/>
                  </a:path>
                </a:pathLst>
              </a:custGeom>
              <a:solidFill>
                <a:srgbClr val="FECE6C"/>
              </a:solidFill>
              <a:ln w="9525" cap="flat">
                <a:noFill/>
                <a:prstDash val="solid"/>
                <a:miter/>
              </a:ln>
            </p:spPr>
            <p:txBody>
              <a:bodyPr rtlCol="0" anchor="ctr"/>
              <a:lstStyle/>
              <a:p>
                <a:endParaRPr lang="es-HN"/>
              </a:p>
            </p:txBody>
          </p:sp>
          <p:sp>
            <p:nvSpPr>
              <p:cNvPr id="97" name="Forma libre: forma 96">
                <a:extLst>
                  <a:ext uri="{FF2B5EF4-FFF2-40B4-BE49-F238E27FC236}">
                    <a16:creationId xmlns:a16="http://schemas.microsoft.com/office/drawing/2014/main" id="{7D97D690-CC39-498B-AFE6-C937C511BAB4}"/>
                  </a:ext>
                </a:extLst>
              </p:cNvPr>
              <p:cNvSpPr/>
              <p:nvPr/>
            </p:nvSpPr>
            <p:spPr>
              <a:xfrm>
                <a:off x="5612909" y="6349901"/>
                <a:ext cx="50906" cy="43623"/>
              </a:xfrm>
              <a:custGeom>
                <a:avLst/>
                <a:gdLst>
                  <a:gd name="connsiteX0" fmla="*/ 48559 w 50906"/>
                  <a:gd name="connsiteY0" fmla="*/ 32125 h 43623"/>
                  <a:gd name="connsiteX1" fmla="*/ 10363 w 50906"/>
                  <a:gd name="connsiteY1" fmla="*/ 787 h 43623"/>
                  <a:gd name="connsiteX2" fmla="*/ 76 w 50906"/>
                  <a:gd name="connsiteY2" fmla="*/ 12693 h 43623"/>
                  <a:gd name="connsiteX3" fmla="*/ 22746 w 50906"/>
                  <a:gd name="connsiteY3" fmla="*/ 41459 h 43623"/>
                  <a:gd name="connsiteX4" fmla="*/ 48559 w 50906"/>
                  <a:gd name="connsiteY4" fmla="*/ 32125 h 4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6" h="43623">
                    <a:moveTo>
                      <a:pt x="48559" y="32125"/>
                    </a:moveTo>
                    <a:cubicBezTo>
                      <a:pt x="60084" y="10788"/>
                      <a:pt x="26270" y="-3594"/>
                      <a:pt x="10363" y="787"/>
                    </a:cubicBezTo>
                    <a:cubicBezTo>
                      <a:pt x="5505" y="2121"/>
                      <a:pt x="552" y="7550"/>
                      <a:pt x="76" y="12693"/>
                    </a:cubicBezTo>
                    <a:cubicBezTo>
                      <a:pt x="-1162" y="26981"/>
                      <a:pt x="12935" y="35554"/>
                      <a:pt x="22746" y="41459"/>
                    </a:cubicBezTo>
                    <a:cubicBezTo>
                      <a:pt x="31223" y="46603"/>
                      <a:pt x="43225" y="42221"/>
                      <a:pt x="48559" y="32125"/>
                    </a:cubicBezTo>
                    <a:close/>
                  </a:path>
                </a:pathLst>
              </a:custGeom>
              <a:solidFill>
                <a:srgbClr val="FECE6C"/>
              </a:solidFill>
              <a:ln w="9525" cap="flat">
                <a:noFill/>
                <a:prstDash val="solid"/>
                <a:miter/>
              </a:ln>
            </p:spPr>
            <p:txBody>
              <a:bodyPr rtlCol="0" anchor="ctr"/>
              <a:lstStyle/>
              <a:p>
                <a:endParaRPr lang="es-HN"/>
              </a:p>
            </p:txBody>
          </p:sp>
          <p:sp>
            <p:nvSpPr>
              <p:cNvPr id="98" name="Forma libre: forma 97">
                <a:extLst>
                  <a:ext uri="{FF2B5EF4-FFF2-40B4-BE49-F238E27FC236}">
                    <a16:creationId xmlns:a16="http://schemas.microsoft.com/office/drawing/2014/main" id="{A335D27A-01F7-4C6D-9D93-284B5BA1F572}"/>
                  </a:ext>
                </a:extLst>
              </p:cNvPr>
              <p:cNvSpPr/>
              <p:nvPr/>
            </p:nvSpPr>
            <p:spPr>
              <a:xfrm>
                <a:off x="5740549" y="6354372"/>
                <a:ext cx="45778" cy="38394"/>
              </a:xfrm>
              <a:custGeom>
                <a:avLst/>
                <a:gdLst>
                  <a:gd name="connsiteX0" fmla="*/ 45411 w 45778"/>
                  <a:gd name="connsiteY0" fmla="*/ 20605 h 38394"/>
                  <a:gd name="connsiteX1" fmla="*/ 11978 w 45778"/>
                  <a:gd name="connsiteY1" fmla="*/ 1079 h 38394"/>
                  <a:gd name="connsiteX2" fmla="*/ 1882 w 45778"/>
                  <a:gd name="connsiteY2" fmla="*/ 8508 h 38394"/>
                  <a:gd name="connsiteX3" fmla="*/ 1787 w 45778"/>
                  <a:gd name="connsiteY3" fmla="*/ 8604 h 38394"/>
                  <a:gd name="connsiteX4" fmla="*/ 26647 w 45778"/>
                  <a:gd name="connsiteY4" fmla="*/ 38321 h 38394"/>
                  <a:gd name="connsiteX5" fmla="*/ 37696 w 45778"/>
                  <a:gd name="connsiteY5" fmla="*/ 33654 h 38394"/>
                  <a:gd name="connsiteX6" fmla="*/ 45411 w 45778"/>
                  <a:gd name="connsiteY6" fmla="*/ 20605 h 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8" h="38394">
                    <a:moveTo>
                      <a:pt x="45411" y="20605"/>
                    </a:moveTo>
                    <a:cubicBezTo>
                      <a:pt x="48935" y="1936"/>
                      <a:pt x="26266" y="-2350"/>
                      <a:pt x="11978" y="1079"/>
                    </a:cubicBezTo>
                    <a:cubicBezTo>
                      <a:pt x="7883" y="2031"/>
                      <a:pt x="4359" y="4127"/>
                      <a:pt x="1882" y="8508"/>
                    </a:cubicBezTo>
                    <a:cubicBezTo>
                      <a:pt x="1882" y="8508"/>
                      <a:pt x="1787" y="8604"/>
                      <a:pt x="1787" y="8604"/>
                    </a:cubicBezTo>
                    <a:cubicBezTo>
                      <a:pt x="-6214" y="22510"/>
                      <a:pt x="14550" y="39655"/>
                      <a:pt x="26647" y="38321"/>
                    </a:cubicBezTo>
                    <a:cubicBezTo>
                      <a:pt x="30743" y="37845"/>
                      <a:pt x="34076" y="36226"/>
                      <a:pt x="37696" y="33654"/>
                    </a:cubicBezTo>
                    <a:cubicBezTo>
                      <a:pt x="41887" y="30416"/>
                      <a:pt x="44459" y="25367"/>
                      <a:pt x="45411" y="20605"/>
                    </a:cubicBezTo>
                    <a:close/>
                  </a:path>
                </a:pathLst>
              </a:custGeom>
              <a:solidFill>
                <a:srgbClr val="FECE6C"/>
              </a:solidFill>
              <a:ln w="9525" cap="flat">
                <a:noFill/>
                <a:prstDash val="solid"/>
                <a:miter/>
              </a:ln>
            </p:spPr>
            <p:txBody>
              <a:bodyPr rtlCol="0" anchor="ctr"/>
              <a:lstStyle/>
              <a:p>
                <a:endParaRPr lang="es-HN"/>
              </a:p>
            </p:txBody>
          </p:sp>
          <p:sp>
            <p:nvSpPr>
              <p:cNvPr id="99" name="Forma libre: forma 98">
                <a:extLst>
                  <a:ext uri="{FF2B5EF4-FFF2-40B4-BE49-F238E27FC236}">
                    <a16:creationId xmlns:a16="http://schemas.microsoft.com/office/drawing/2014/main" id="{F51C8356-5735-4B72-80FE-D90828A0D19D}"/>
                  </a:ext>
                </a:extLst>
              </p:cNvPr>
              <p:cNvSpPr/>
              <p:nvPr/>
            </p:nvSpPr>
            <p:spPr>
              <a:xfrm>
                <a:off x="5639749" y="6541386"/>
                <a:ext cx="49790" cy="39369"/>
              </a:xfrm>
              <a:custGeom>
                <a:avLst/>
                <a:gdLst>
                  <a:gd name="connsiteX0" fmla="*/ 41531 w 49790"/>
                  <a:gd name="connsiteY0" fmla="*/ 5517 h 39369"/>
                  <a:gd name="connsiteX1" fmla="*/ 15623 w 49790"/>
                  <a:gd name="connsiteY1" fmla="*/ 88 h 39369"/>
                  <a:gd name="connsiteX2" fmla="*/ 1717 w 49790"/>
                  <a:gd name="connsiteY2" fmla="*/ 7137 h 39369"/>
                  <a:gd name="connsiteX3" fmla="*/ 3431 w 49790"/>
                  <a:gd name="connsiteY3" fmla="*/ 22281 h 39369"/>
                  <a:gd name="connsiteX4" fmla="*/ 11908 w 49790"/>
                  <a:gd name="connsiteY4" fmla="*/ 29711 h 39369"/>
                  <a:gd name="connsiteX5" fmla="*/ 23624 w 49790"/>
                  <a:gd name="connsiteY5" fmla="*/ 37902 h 39369"/>
                  <a:gd name="connsiteX6" fmla="*/ 47532 w 49790"/>
                  <a:gd name="connsiteY6" fmla="*/ 29711 h 39369"/>
                  <a:gd name="connsiteX7" fmla="*/ 41531 w 49790"/>
                  <a:gd name="connsiteY7" fmla="*/ 5517 h 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0" h="39369">
                    <a:moveTo>
                      <a:pt x="41531" y="5517"/>
                    </a:moveTo>
                    <a:cubicBezTo>
                      <a:pt x="33816" y="1708"/>
                      <a:pt x="24005" y="850"/>
                      <a:pt x="15623" y="88"/>
                    </a:cubicBezTo>
                    <a:cubicBezTo>
                      <a:pt x="10194" y="-483"/>
                      <a:pt x="4669" y="1708"/>
                      <a:pt x="1717" y="7137"/>
                    </a:cubicBezTo>
                    <a:cubicBezTo>
                      <a:pt x="-1046" y="12090"/>
                      <a:pt x="-474" y="18757"/>
                      <a:pt x="3431" y="22281"/>
                    </a:cubicBezTo>
                    <a:cubicBezTo>
                      <a:pt x="6193" y="24853"/>
                      <a:pt x="8956" y="27330"/>
                      <a:pt x="11908" y="29711"/>
                    </a:cubicBezTo>
                    <a:cubicBezTo>
                      <a:pt x="15528" y="32568"/>
                      <a:pt x="19433" y="36188"/>
                      <a:pt x="23624" y="37902"/>
                    </a:cubicBezTo>
                    <a:cubicBezTo>
                      <a:pt x="31911" y="41236"/>
                      <a:pt x="42865" y="39046"/>
                      <a:pt x="47532" y="29711"/>
                    </a:cubicBezTo>
                    <a:cubicBezTo>
                      <a:pt x="51818" y="21043"/>
                      <a:pt x="50103" y="9804"/>
                      <a:pt x="41531" y="5517"/>
                    </a:cubicBezTo>
                    <a:close/>
                  </a:path>
                </a:pathLst>
              </a:custGeom>
              <a:solidFill>
                <a:srgbClr val="FECE6C"/>
              </a:solidFill>
              <a:ln w="9525" cap="flat">
                <a:noFill/>
                <a:prstDash val="solid"/>
                <a:miter/>
              </a:ln>
            </p:spPr>
            <p:txBody>
              <a:bodyPr rtlCol="0" anchor="ctr"/>
              <a:lstStyle/>
              <a:p>
                <a:endParaRPr lang="es-HN"/>
              </a:p>
            </p:txBody>
          </p:sp>
          <p:sp>
            <p:nvSpPr>
              <p:cNvPr id="100" name="Forma libre: forma 99">
                <a:extLst>
                  <a:ext uri="{FF2B5EF4-FFF2-40B4-BE49-F238E27FC236}">
                    <a16:creationId xmlns:a16="http://schemas.microsoft.com/office/drawing/2014/main" id="{2FAE73D0-3701-49ED-9B41-0F5678050EF5}"/>
                  </a:ext>
                </a:extLst>
              </p:cNvPr>
              <p:cNvSpPr/>
              <p:nvPr/>
            </p:nvSpPr>
            <p:spPr>
              <a:xfrm>
                <a:off x="5585074" y="6470988"/>
                <a:ext cx="54038" cy="51790"/>
              </a:xfrm>
              <a:custGeom>
                <a:avLst/>
                <a:gdLst>
                  <a:gd name="connsiteX0" fmla="*/ 49629 w 54038"/>
                  <a:gd name="connsiteY0" fmla="*/ 19337 h 51790"/>
                  <a:gd name="connsiteX1" fmla="*/ 31532 w 54038"/>
                  <a:gd name="connsiteY1" fmla="*/ 7335 h 51790"/>
                  <a:gd name="connsiteX2" fmla="*/ 12577 w 54038"/>
                  <a:gd name="connsiteY2" fmla="*/ 1 h 51790"/>
                  <a:gd name="connsiteX3" fmla="*/ 99 w 54038"/>
                  <a:gd name="connsiteY3" fmla="*/ 13431 h 51790"/>
                  <a:gd name="connsiteX4" fmla="*/ 8957 w 54038"/>
                  <a:gd name="connsiteY4" fmla="*/ 35720 h 51790"/>
                  <a:gd name="connsiteX5" fmla="*/ 26578 w 54038"/>
                  <a:gd name="connsiteY5" fmla="*/ 50293 h 51790"/>
                  <a:gd name="connsiteX6" fmla="*/ 49629 w 54038"/>
                  <a:gd name="connsiteY6" fmla="*/ 43530 h 51790"/>
                  <a:gd name="connsiteX7" fmla="*/ 49629 w 54038"/>
                  <a:gd name="connsiteY7" fmla="*/ 19337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38" h="51790">
                    <a:moveTo>
                      <a:pt x="49629" y="19337"/>
                    </a:moveTo>
                    <a:cubicBezTo>
                      <a:pt x="44104" y="14669"/>
                      <a:pt x="37532" y="11431"/>
                      <a:pt x="31532" y="7335"/>
                    </a:cubicBezTo>
                    <a:cubicBezTo>
                      <a:pt x="25721" y="3525"/>
                      <a:pt x="19911" y="191"/>
                      <a:pt x="12577" y="1"/>
                    </a:cubicBezTo>
                    <a:cubicBezTo>
                      <a:pt x="6100" y="-94"/>
                      <a:pt x="766" y="7335"/>
                      <a:pt x="99" y="13431"/>
                    </a:cubicBezTo>
                    <a:cubicBezTo>
                      <a:pt x="-758" y="22004"/>
                      <a:pt x="4100" y="29909"/>
                      <a:pt x="8957" y="35720"/>
                    </a:cubicBezTo>
                    <a:cubicBezTo>
                      <a:pt x="13625" y="41244"/>
                      <a:pt x="19911" y="47531"/>
                      <a:pt x="26578" y="50293"/>
                    </a:cubicBezTo>
                    <a:cubicBezTo>
                      <a:pt x="34389" y="53531"/>
                      <a:pt x="43819" y="51626"/>
                      <a:pt x="49629" y="43530"/>
                    </a:cubicBezTo>
                    <a:cubicBezTo>
                      <a:pt x="54772" y="36482"/>
                      <a:pt x="56201" y="24861"/>
                      <a:pt x="49629" y="19337"/>
                    </a:cubicBezTo>
                    <a:close/>
                  </a:path>
                </a:pathLst>
              </a:custGeom>
              <a:solidFill>
                <a:srgbClr val="FECE6C"/>
              </a:solidFill>
              <a:ln w="9525" cap="flat">
                <a:noFill/>
                <a:prstDash val="solid"/>
                <a:miter/>
              </a:ln>
            </p:spPr>
            <p:txBody>
              <a:bodyPr rtlCol="0" anchor="ctr"/>
              <a:lstStyle/>
              <a:p>
                <a:endParaRPr lang="es-HN"/>
              </a:p>
            </p:txBody>
          </p:sp>
          <p:sp>
            <p:nvSpPr>
              <p:cNvPr id="101" name="Forma libre: forma 100">
                <a:extLst>
                  <a:ext uri="{FF2B5EF4-FFF2-40B4-BE49-F238E27FC236}">
                    <a16:creationId xmlns:a16="http://schemas.microsoft.com/office/drawing/2014/main" id="{8B85D9F0-3056-44C4-B8F3-5A92AB3F1FFA}"/>
                  </a:ext>
                </a:extLst>
              </p:cNvPr>
              <p:cNvSpPr/>
              <p:nvPr/>
            </p:nvSpPr>
            <p:spPr>
              <a:xfrm>
                <a:off x="5500524" y="6445916"/>
                <a:ext cx="45580" cy="42758"/>
              </a:xfrm>
              <a:custGeom>
                <a:avLst/>
                <a:gdLst>
                  <a:gd name="connsiteX0" fmla="*/ 38072 w 45580"/>
                  <a:gd name="connsiteY0" fmla="*/ 6975 h 42758"/>
                  <a:gd name="connsiteX1" fmla="*/ 19593 w 45580"/>
                  <a:gd name="connsiteY1" fmla="*/ 213 h 42758"/>
                  <a:gd name="connsiteX2" fmla="*/ 924 w 45580"/>
                  <a:gd name="connsiteY2" fmla="*/ 9642 h 42758"/>
                  <a:gd name="connsiteX3" fmla="*/ 15211 w 45580"/>
                  <a:gd name="connsiteY3" fmla="*/ 38979 h 42758"/>
                  <a:gd name="connsiteX4" fmla="*/ 41310 w 45580"/>
                  <a:gd name="connsiteY4" fmla="*/ 33741 h 42758"/>
                  <a:gd name="connsiteX5" fmla="*/ 38072 w 45580"/>
                  <a:gd name="connsiteY5" fmla="*/ 6975 h 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80" h="42758">
                    <a:moveTo>
                      <a:pt x="38072" y="6975"/>
                    </a:moveTo>
                    <a:cubicBezTo>
                      <a:pt x="32261" y="4784"/>
                      <a:pt x="25880" y="1260"/>
                      <a:pt x="19593" y="213"/>
                    </a:cubicBezTo>
                    <a:cubicBezTo>
                      <a:pt x="13592" y="-740"/>
                      <a:pt x="3400" y="1355"/>
                      <a:pt x="924" y="9642"/>
                    </a:cubicBezTo>
                    <a:cubicBezTo>
                      <a:pt x="-3172" y="23358"/>
                      <a:pt x="7210" y="32312"/>
                      <a:pt x="15211" y="38979"/>
                    </a:cubicBezTo>
                    <a:cubicBezTo>
                      <a:pt x="22736" y="45266"/>
                      <a:pt x="34166" y="43837"/>
                      <a:pt x="41310" y="33741"/>
                    </a:cubicBezTo>
                    <a:cubicBezTo>
                      <a:pt x="47501" y="24978"/>
                      <a:pt x="47406" y="10595"/>
                      <a:pt x="38072" y="6975"/>
                    </a:cubicBezTo>
                    <a:close/>
                  </a:path>
                </a:pathLst>
              </a:custGeom>
              <a:solidFill>
                <a:srgbClr val="FECE6C"/>
              </a:solidFill>
              <a:ln w="9525" cap="flat">
                <a:noFill/>
                <a:prstDash val="solid"/>
                <a:miter/>
              </a:ln>
            </p:spPr>
            <p:txBody>
              <a:bodyPr rtlCol="0" anchor="ctr"/>
              <a:lstStyle/>
              <a:p>
                <a:endParaRPr lang="es-HN"/>
              </a:p>
            </p:txBody>
          </p:sp>
          <p:sp>
            <p:nvSpPr>
              <p:cNvPr id="102" name="Forma libre: forma 101">
                <a:extLst>
                  <a:ext uri="{FF2B5EF4-FFF2-40B4-BE49-F238E27FC236}">
                    <a16:creationId xmlns:a16="http://schemas.microsoft.com/office/drawing/2014/main" id="{7139A5D2-112B-4B46-9A03-EE276032F435}"/>
                  </a:ext>
                </a:extLst>
              </p:cNvPr>
              <p:cNvSpPr/>
              <p:nvPr/>
            </p:nvSpPr>
            <p:spPr>
              <a:xfrm>
                <a:off x="5566883" y="6643800"/>
                <a:ext cx="41457" cy="42696"/>
              </a:xfrm>
              <a:custGeom>
                <a:avLst/>
                <a:gdLst>
                  <a:gd name="connsiteX0" fmla="*/ 38102 w 41457"/>
                  <a:gd name="connsiteY0" fmla="*/ 14641 h 42696"/>
                  <a:gd name="connsiteX1" fmla="*/ 2478 w 41457"/>
                  <a:gd name="connsiteY1" fmla="*/ 5878 h 42696"/>
                  <a:gd name="connsiteX2" fmla="*/ 21909 w 41457"/>
                  <a:gd name="connsiteY2" fmla="*/ 42644 h 42696"/>
                  <a:gd name="connsiteX3" fmla="*/ 41435 w 41457"/>
                  <a:gd name="connsiteY3" fmla="*/ 23118 h 42696"/>
                  <a:gd name="connsiteX4" fmla="*/ 38102 w 41457"/>
                  <a:gd name="connsiteY4" fmla="*/ 14641 h 4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7" h="42696">
                    <a:moveTo>
                      <a:pt x="38102" y="14641"/>
                    </a:moveTo>
                    <a:cubicBezTo>
                      <a:pt x="30196" y="3306"/>
                      <a:pt x="10479" y="-6790"/>
                      <a:pt x="2478" y="5878"/>
                    </a:cubicBezTo>
                    <a:cubicBezTo>
                      <a:pt x="-6094" y="19689"/>
                      <a:pt x="9336" y="41501"/>
                      <a:pt x="21909" y="42644"/>
                    </a:cubicBezTo>
                    <a:cubicBezTo>
                      <a:pt x="31625" y="43502"/>
                      <a:pt x="42007" y="33596"/>
                      <a:pt x="41435" y="23118"/>
                    </a:cubicBezTo>
                    <a:cubicBezTo>
                      <a:pt x="41340" y="20356"/>
                      <a:pt x="40007" y="17498"/>
                      <a:pt x="38102" y="14641"/>
                    </a:cubicBezTo>
                    <a:close/>
                  </a:path>
                </a:pathLst>
              </a:custGeom>
              <a:solidFill>
                <a:srgbClr val="FECE6C"/>
              </a:solidFill>
              <a:ln w="9525" cap="flat">
                <a:noFill/>
                <a:prstDash val="solid"/>
                <a:miter/>
              </a:ln>
            </p:spPr>
            <p:txBody>
              <a:bodyPr rtlCol="0" anchor="ctr"/>
              <a:lstStyle/>
              <a:p>
                <a:endParaRPr lang="es-HN"/>
              </a:p>
            </p:txBody>
          </p:sp>
          <p:sp>
            <p:nvSpPr>
              <p:cNvPr id="103" name="Forma libre: forma 102">
                <a:extLst>
                  <a:ext uri="{FF2B5EF4-FFF2-40B4-BE49-F238E27FC236}">
                    <a16:creationId xmlns:a16="http://schemas.microsoft.com/office/drawing/2014/main" id="{BE077590-0F43-40DB-A01F-B93773F477BB}"/>
                  </a:ext>
                </a:extLst>
              </p:cNvPr>
              <p:cNvSpPr/>
              <p:nvPr/>
            </p:nvSpPr>
            <p:spPr>
              <a:xfrm>
                <a:off x="5478106" y="6571812"/>
                <a:ext cx="45463" cy="48112"/>
              </a:xfrm>
              <a:custGeom>
                <a:avLst/>
                <a:gdLst>
                  <a:gd name="connsiteX0" fmla="*/ 40296 w 45463"/>
                  <a:gd name="connsiteY0" fmla="*/ 15001 h 48112"/>
                  <a:gd name="connsiteX1" fmla="*/ 3816 w 45463"/>
                  <a:gd name="connsiteY1" fmla="*/ 4238 h 48112"/>
                  <a:gd name="connsiteX2" fmla="*/ 2768 w 45463"/>
                  <a:gd name="connsiteY2" fmla="*/ 28241 h 48112"/>
                  <a:gd name="connsiteX3" fmla="*/ 21151 w 45463"/>
                  <a:gd name="connsiteY3" fmla="*/ 47291 h 48112"/>
                  <a:gd name="connsiteX4" fmla="*/ 42868 w 45463"/>
                  <a:gd name="connsiteY4" fmla="*/ 38147 h 48112"/>
                  <a:gd name="connsiteX5" fmla="*/ 40296 w 45463"/>
                  <a:gd name="connsiteY5" fmla="*/ 15001 h 4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3" h="48112">
                    <a:moveTo>
                      <a:pt x="40296" y="15001"/>
                    </a:moveTo>
                    <a:cubicBezTo>
                      <a:pt x="30962" y="2523"/>
                      <a:pt x="11531" y="-5287"/>
                      <a:pt x="3816" y="4238"/>
                    </a:cubicBezTo>
                    <a:cubicBezTo>
                      <a:pt x="-2566" y="12144"/>
                      <a:pt x="482" y="22145"/>
                      <a:pt x="2768" y="28241"/>
                    </a:cubicBezTo>
                    <a:cubicBezTo>
                      <a:pt x="5911" y="36337"/>
                      <a:pt x="13245" y="44814"/>
                      <a:pt x="21151" y="47291"/>
                    </a:cubicBezTo>
                    <a:cubicBezTo>
                      <a:pt x="29057" y="49767"/>
                      <a:pt x="37820" y="46624"/>
                      <a:pt x="42868" y="38147"/>
                    </a:cubicBezTo>
                    <a:cubicBezTo>
                      <a:pt x="47536" y="30336"/>
                      <a:pt x="45440" y="21954"/>
                      <a:pt x="40296" y="15001"/>
                    </a:cubicBezTo>
                    <a:close/>
                  </a:path>
                </a:pathLst>
              </a:custGeom>
              <a:solidFill>
                <a:srgbClr val="FECE6C"/>
              </a:solidFill>
              <a:ln w="9525" cap="flat">
                <a:noFill/>
                <a:prstDash val="solid"/>
                <a:miter/>
              </a:ln>
            </p:spPr>
            <p:txBody>
              <a:bodyPr rtlCol="0" anchor="ctr"/>
              <a:lstStyle/>
              <a:p>
                <a:endParaRPr lang="es-HN"/>
              </a:p>
            </p:txBody>
          </p:sp>
          <p:sp>
            <p:nvSpPr>
              <p:cNvPr id="104" name="Forma libre: forma 103">
                <a:extLst>
                  <a:ext uri="{FF2B5EF4-FFF2-40B4-BE49-F238E27FC236}">
                    <a16:creationId xmlns:a16="http://schemas.microsoft.com/office/drawing/2014/main" id="{19A91521-52DF-41E4-84D0-D1CBC5B2D4B8}"/>
                  </a:ext>
                </a:extLst>
              </p:cNvPr>
              <p:cNvSpPr/>
              <p:nvPr/>
            </p:nvSpPr>
            <p:spPr>
              <a:xfrm>
                <a:off x="5483633" y="6760100"/>
                <a:ext cx="34641" cy="42327"/>
              </a:xfrm>
              <a:custGeom>
                <a:avLst/>
                <a:gdLst>
                  <a:gd name="connsiteX0" fmla="*/ 33245 w 34641"/>
                  <a:gd name="connsiteY0" fmla="*/ 17594 h 42327"/>
                  <a:gd name="connsiteX1" fmla="*/ 27816 w 34641"/>
                  <a:gd name="connsiteY1" fmla="*/ 8355 h 42327"/>
                  <a:gd name="connsiteX2" fmla="*/ 3241 w 34641"/>
                  <a:gd name="connsiteY2" fmla="*/ 4164 h 42327"/>
                  <a:gd name="connsiteX3" fmla="*/ 26197 w 34641"/>
                  <a:gd name="connsiteY3" fmla="*/ 40073 h 42327"/>
                  <a:gd name="connsiteX4" fmla="*/ 33245 w 34641"/>
                  <a:gd name="connsiteY4" fmla="*/ 17594 h 42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41" h="42327">
                    <a:moveTo>
                      <a:pt x="33245" y="17594"/>
                    </a:moveTo>
                    <a:cubicBezTo>
                      <a:pt x="32102" y="14260"/>
                      <a:pt x="30197" y="11022"/>
                      <a:pt x="27816" y="8355"/>
                    </a:cubicBezTo>
                    <a:cubicBezTo>
                      <a:pt x="22768" y="2449"/>
                      <a:pt x="9623" y="-4695"/>
                      <a:pt x="3241" y="4164"/>
                    </a:cubicBezTo>
                    <a:cubicBezTo>
                      <a:pt x="-7236" y="18737"/>
                      <a:pt x="9623" y="51122"/>
                      <a:pt x="26197" y="40073"/>
                    </a:cubicBezTo>
                    <a:cubicBezTo>
                      <a:pt x="34960" y="34167"/>
                      <a:pt x="36103" y="25500"/>
                      <a:pt x="33245" y="17594"/>
                    </a:cubicBezTo>
                    <a:close/>
                  </a:path>
                </a:pathLst>
              </a:custGeom>
              <a:solidFill>
                <a:srgbClr val="FECE6C"/>
              </a:solidFill>
              <a:ln w="9525" cap="flat">
                <a:noFill/>
                <a:prstDash val="solid"/>
                <a:miter/>
              </a:ln>
            </p:spPr>
            <p:txBody>
              <a:bodyPr rtlCol="0" anchor="ctr"/>
              <a:lstStyle/>
              <a:p>
                <a:endParaRPr lang="es-HN"/>
              </a:p>
            </p:txBody>
          </p:sp>
          <p:sp>
            <p:nvSpPr>
              <p:cNvPr id="105" name="Forma libre: forma 104">
                <a:extLst>
                  <a:ext uri="{FF2B5EF4-FFF2-40B4-BE49-F238E27FC236}">
                    <a16:creationId xmlns:a16="http://schemas.microsoft.com/office/drawing/2014/main" id="{BA4A2289-A4C4-46B7-9CF8-DC20B6D7FB92}"/>
                  </a:ext>
                </a:extLst>
              </p:cNvPr>
              <p:cNvSpPr/>
              <p:nvPr/>
            </p:nvSpPr>
            <p:spPr>
              <a:xfrm>
                <a:off x="5407664" y="6672805"/>
                <a:ext cx="48520" cy="43881"/>
              </a:xfrm>
              <a:custGeom>
                <a:avLst/>
                <a:gdLst>
                  <a:gd name="connsiteX0" fmla="*/ 40063 w 48520"/>
                  <a:gd name="connsiteY0" fmla="*/ 9639 h 43881"/>
                  <a:gd name="connsiteX1" fmla="*/ 7773 w 48520"/>
                  <a:gd name="connsiteY1" fmla="*/ 876 h 43881"/>
                  <a:gd name="connsiteX2" fmla="*/ 58 w 48520"/>
                  <a:gd name="connsiteY2" fmla="*/ 12782 h 43881"/>
                  <a:gd name="connsiteX3" fmla="*/ 24156 w 48520"/>
                  <a:gd name="connsiteY3" fmla="*/ 42691 h 43881"/>
                  <a:gd name="connsiteX4" fmla="*/ 40063 w 48520"/>
                  <a:gd name="connsiteY4" fmla="*/ 9639 h 4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20" h="43881">
                    <a:moveTo>
                      <a:pt x="40063" y="9639"/>
                    </a:moveTo>
                    <a:cubicBezTo>
                      <a:pt x="30443" y="2114"/>
                      <a:pt x="15965" y="-1886"/>
                      <a:pt x="7773" y="876"/>
                    </a:cubicBezTo>
                    <a:cubicBezTo>
                      <a:pt x="3202" y="2400"/>
                      <a:pt x="-513" y="7543"/>
                      <a:pt x="58" y="12782"/>
                    </a:cubicBezTo>
                    <a:cubicBezTo>
                      <a:pt x="1392" y="24022"/>
                      <a:pt x="14917" y="39738"/>
                      <a:pt x="24156" y="42691"/>
                    </a:cubicBezTo>
                    <a:cubicBezTo>
                      <a:pt x="46826" y="49834"/>
                      <a:pt x="57018" y="23069"/>
                      <a:pt x="40063" y="9639"/>
                    </a:cubicBezTo>
                    <a:close/>
                  </a:path>
                </a:pathLst>
              </a:custGeom>
              <a:solidFill>
                <a:srgbClr val="FECE6C"/>
              </a:solidFill>
              <a:ln w="9525" cap="flat">
                <a:noFill/>
                <a:prstDash val="solid"/>
                <a:miter/>
              </a:ln>
            </p:spPr>
            <p:txBody>
              <a:bodyPr rtlCol="0" anchor="ctr"/>
              <a:lstStyle/>
              <a:p>
                <a:endParaRPr lang="es-HN"/>
              </a:p>
            </p:txBody>
          </p:sp>
          <p:sp>
            <p:nvSpPr>
              <p:cNvPr id="106" name="Forma libre: forma 105">
                <a:extLst>
                  <a:ext uri="{FF2B5EF4-FFF2-40B4-BE49-F238E27FC236}">
                    <a16:creationId xmlns:a16="http://schemas.microsoft.com/office/drawing/2014/main" id="{8005BC88-73CC-4120-B0F1-735321F606D6}"/>
                  </a:ext>
                </a:extLst>
              </p:cNvPr>
              <p:cNvSpPr/>
              <p:nvPr/>
            </p:nvSpPr>
            <p:spPr>
              <a:xfrm>
                <a:off x="5199468" y="6778814"/>
                <a:ext cx="36620" cy="66848"/>
              </a:xfrm>
              <a:custGeom>
                <a:avLst/>
                <a:gdLst>
                  <a:gd name="connsiteX0" fmla="*/ 28041 w 36620"/>
                  <a:gd name="connsiteY0" fmla="*/ 976 h 66848"/>
                  <a:gd name="connsiteX1" fmla="*/ 3467 w 36620"/>
                  <a:gd name="connsiteY1" fmla="*/ 18788 h 66848"/>
                  <a:gd name="connsiteX2" fmla="*/ 4610 w 36620"/>
                  <a:gd name="connsiteY2" fmla="*/ 61269 h 66848"/>
                  <a:gd name="connsiteX3" fmla="*/ 28041 w 36620"/>
                  <a:gd name="connsiteY3" fmla="*/ 976 h 66848"/>
                </a:gdLst>
                <a:ahLst/>
                <a:cxnLst>
                  <a:cxn ang="0">
                    <a:pos x="connsiteX0" y="connsiteY0"/>
                  </a:cxn>
                  <a:cxn ang="0">
                    <a:pos x="connsiteX1" y="connsiteY1"/>
                  </a:cxn>
                  <a:cxn ang="0">
                    <a:pos x="connsiteX2" y="connsiteY2"/>
                  </a:cxn>
                  <a:cxn ang="0">
                    <a:pos x="connsiteX3" y="connsiteY3"/>
                  </a:cxn>
                </a:cxnLst>
                <a:rect l="l" t="t" r="r" b="b"/>
                <a:pathLst>
                  <a:path w="36620" h="66848">
                    <a:moveTo>
                      <a:pt x="28041" y="976"/>
                    </a:moveTo>
                    <a:cubicBezTo>
                      <a:pt x="18040" y="-3025"/>
                      <a:pt x="7658" y="5738"/>
                      <a:pt x="3467" y="18788"/>
                    </a:cubicBezTo>
                    <a:cubicBezTo>
                      <a:pt x="-1010" y="32599"/>
                      <a:pt x="-1677" y="50887"/>
                      <a:pt x="4610" y="61269"/>
                    </a:cubicBezTo>
                    <a:cubicBezTo>
                      <a:pt x="20993" y="88034"/>
                      <a:pt x="51568" y="10310"/>
                      <a:pt x="28041" y="976"/>
                    </a:cubicBezTo>
                    <a:close/>
                  </a:path>
                </a:pathLst>
              </a:custGeom>
              <a:solidFill>
                <a:srgbClr val="FECE6C"/>
              </a:solidFill>
              <a:ln w="9525" cap="flat">
                <a:noFill/>
                <a:prstDash val="solid"/>
                <a:miter/>
              </a:ln>
            </p:spPr>
            <p:txBody>
              <a:bodyPr rtlCol="0" anchor="ctr"/>
              <a:lstStyle/>
              <a:p>
                <a:endParaRPr lang="es-HN"/>
              </a:p>
            </p:txBody>
          </p:sp>
          <p:sp>
            <p:nvSpPr>
              <p:cNvPr id="107" name="Forma libre: forma 106">
                <a:extLst>
                  <a:ext uri="{FF2B5EF4-FFF2-40B4-BE49-F238E27FC236}">
                    <a16:creationId xmlns:a16="http://schemas.microsoft.com/office/drawing/2014/main" id="{0B50BD17-E182-4763-A3E5-A8472F07A8CA}"/>
                  </a:ext>
                </a:extLst>
              </p:cNvPr>
              <p:cNvSpPr/>
              <p:nvPr/>
            </p:nvSpPr>
            <p:spPr>
              <a:xfrm>
                <a:off x="5347380" y="6522165"/>
                <a:ext cx="41095" cy="58484"/>
              </a:xfrm>
              <a:custGeom>
                <a:avLst/>
                <a:gdLst>
                  <a:gd name="connsiteX0" fmla="*/ 33196 w 41095"/>
                  <a:gd name="connsiteY0" fmla="*/ 1402 h 58484"/>
                  <a:gd name="connsiteX1" fmla="*/ 18527 w 41095"/>
                  <a:gd name="connsiteY1" fmla="*/ 3307 h 58484"/>
                  <a:gd name="connsiteX2" fmla="*/ 3287 w 41095"/>
                  <a:gd name="connsiteY2" fmla="*/ 27596 h 58484"/>
                  <a:gd name="connsiteX3" fmla="*/ 716 w 41095"/>
                  <a:gd name="connsiteY3" fmla="*/ 49122 h 58484"/>
                  <a:gd name="connsiteX4" fmla="*/ 15289 w 41095"/>
                  <a:gd name="connsiteY4" fmla="*/ 58076 h 58484"/>
                  <a:gd name="connsiteX5" fmla="*/ 33196 w 41095"/>
                  <a:gd name="connsiteY5" fmla="*/ 1402 h 5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95" h="58484">
                    <a:moveTo>
                      <a:pt x="33196" y="1402"/>
                    </a:moveTo>
                    <a:cubicBezTo>
                      <a:pt x="29005" y="-789"/>
                      <a:pt x="23766" y="-598"/>
                      <a:pt x="18527" y="3307"/>
                    </a:cubicBezTo>
                    <a:cubicBezTo>
                      <a:pt x="11288" y="8736"/>
                      <a:pt x="6526" y="18261"/>
                      <a:pt x="3287" y="27596"/>
                    </a:cubicBezTo>
                    <a:cubicBezTo>
                      <a:pt x="811" y="34739"/>
                      <a:pt x="-1094" y="42645"/>
                      <a:pt x="716" y="49122"/>
                    </a:cubicBezTo>
                    <a:cubicBezTo>
                      <a:pt x="2621" y="55980"/>
                      <a:pt x="8907" y="59790"/>
                      <a:pt x="15289" y="58076"/>
                    </a:cubicBezTo>
                    <a:cubicBezTo>
                      <a:pt x="33767" y="53027"/>
                      <a:pt x="51960" y="11117"/>
                      <a:pt x="33196" y="1402"/>
                    </a:cubicBezTo>
                    <a:close/>
                  </a:path>
                </a:pathLst>
              </a:custGeom>
              <a:solidFill>
                <a:srgbClr val="FECE6C"/>
              </a:solidFill>
              <a:ln w="9525" cap="flat">
                <a:noFill/>
                <a:prstDash val="solid"/>
                <a:miter/>
              </a:ln>
            </p:spPr>
            <p:txBody>
              <a:bodyPr rtlCol="0" anchor="ctr"/>
              <a:lstStyle/>
              <a:p>
                <a:endParaRPr lang="es-HN"/>
              </a:p>
            </p:txBody>
          </p:sp>
          <p:sp>
            <p:nvSpPr>
              <p:cNvPr id="108" name="Forma libre: forma 107">
                <a:extLst>
                  <a:ext uri="{FF2B5EF4-FFF2-40B4-BE49-F238E27FC236}">
                    <a16:creationId xmlns:a16="http://schemas.microsoft.com/office/drawing/2014/main" id="{B3E24917-A843-4E2E-A02F-A07060B1D990}"/>
                  </a:ext>
                </a:extLst>
              </p:cNvPr>
              <p:cNvSpPr/>
              <p:nvPr/>
            </p:nvSpPr>
            <p:spPr>
              <a:xfrm>
                <a:off x="5404674" y="6792665"/>
                <a:ext cx="34513" cy="58757"/>
              </a:xfrm>
              <a:custGeom>
                <a:avLst/>
                <a:gdLst>
                  <a:gd name="connsiteX0" fmla="*/ 34480 w 34513"/>
                  <a:gd name="connsiteY0" fmla="*/ 38655 h 58757"/>
                  <a:gd name="connsiteX1" fmla="*/ 31718 w 34513"/>
                  <a:gd name="connsiteY1" fmla="*/ 25891 h 58757"/>
                  <a:gd name="connsiteX2" fmla="*/ 29623 w 34513"/>
                  <a:gd name="connsiteY2" fmla="*/ 20367 h 58757"/>
                  <a:gd name="connsiteX3" fmla="*/ 26289 w 34513"/>
                  <a:gd name="connsiteY3" fmla="*/ 11509 h 58757"/>
                  <a:gd name="connsiteX4" fmla="*/ 22193 w 34513"/>
                  <a:gd name="connsiteY4" fmla="*/ 4936 h 58757"/>
                  <a:gd name="connsiteX5" fmla="*/ 3810 w 34513"/>
                  <a:gd name="connsiteY5" fmla="*/ 8651 h 58757"/>
                  <a:gd name="connsiteX6" fmla="*/ 1048 w 34513"/>
                  <a:gd name="connsiteY6" fmla="*/ 17700 h 58757"/>
                  <a:gd name="connsiteX7" fmla="*/ 0 w 34513"/>
                  <a:gd name="connsiteY7" fmla="*/ 27796 h 58757"/>
                  <a:gd name="connsiteX8" fmla="*/ 2953 w 34513"/>
                  <a:gd name="connsiteY8" fmla="*/ 50466 h 58757"/>
                  <a:gd name="connsiteX9" fmla="*/ 21622 w 34513"/>
                  <a:gd name="connsiteY9" fmla="*/ 57705 h 58757"/>
                  <a:gd name="connsiteX10" fmla="*/ 34480 w 34513"/>
                  <a:gd name="connsiteY10" fmla="*/ 38655 h 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13" h="58757">
                    <a:moveTo>
                      <a:pt x="34480" y="38655"/>
                    </a:moveTo>
                    <a:cubicBezTo>
                      <a:pt x="34195" y="33892"/>
                      <a:pt x="33433" y="30082"/>
                      <a:pt x="31718" y="25891"/>
                    </a:cubicBezTo>
                    <a:cubicBezTo>
                      <a:pt x="30575" y="23034"/>
                      <a:pt x="30384" y="22939"/>
                      <a:pt x="29623" y="20367"/>
                    </a:cubicBezTo>
                    <a:cubicBezTo>
                      <a:pt x="28670" y="17319"/>
                      <a:pt x="27622" y="14461"/>
                      <a:pt x="26289" y="11509"/>
                    </a:cubicBezTo>
                    <a:cubicBezTo>
                      <a:pt x="25241" y="9032"/>
                      <a:pt x="23241" y="7222"/>
                      <a:pt x="22193" y="4936"/>
                    </a:cubicBezTo>
                    <a:cubicBezTo>
                      <a:pt x="18478" y="-2874"/>
                      <a:pt x="6286" y="-1255"/>
                      <a:pt x="3810" y="8651"/>
                    </a:cubicBezTo>
                    <a:cubicBezTo>
                      <a:pt x="3048" y="11699"/>
                      <a:pt x="1524" y="14842"/>
                      <a:pt x="1048" y="17700"/>
                    </a:cubicBezTo>
                    <a:cubicBezTo>
                      <a:pt x="571" y="20653"/>
                      <a:pt x="0" y="24367"/>
                      <a:pt x="0" y="27796"/>
                    </a:cubicBezTo>
                    <a:cubicBezTo>
                      <a:pt x="95" y="35797"/>
                      <a:pt x="0" y="43417"/>
                      <a:pt x="2953" y="50466"/>
                    </a:cubicBezTo>
                    <a:cubicBezTo>
                      <a:pt x="5810" y="57419"/>
                      <a:pt x="14954" y="60562"/>
                      <a:pt x="21622" y="57705"/>
                    </a:cubicBezTo>
                    <a:cubicBezTo>
                      <a:pt x="28194" y="54847"/>
                      <a:pt x="35052" y="46942"/>
                      <a:pt x="34480" y="38655"/>
                    </a:cubicBezTo>
                    <a:close/>
                  </a:path>
                </a:pathLst>
              </a:custGeom>
              <a:solidFill>
                <a:srgbClr val="FECE6C"/>
              </a:solidFill>
              <a:ln w="9525" cap="flat">
                <a:noFill/>
                <a:prstDash val="solid"/>
                <a:miter/>
              </a:ln>
            </p:spPr>
            <p:txBody>
              <a:bodyPr rtlCol="0" anchor="ctr"/>
              <a:lstStyle/>
              <a:p>
                <a:endParaRPr lang="es-HN"/>
              </a:p>
            </p:txBody>
          </p:sp>
        </p:grpSp>
      </p:grpSp>
      <p:grpSp>
        <p:nvGrpSpPr>
          <p:cNvPr id="127" name="Gráfico 7">
            <a:extLst>
              <a:ext uri="{FF2B5EF4-FFF2-40B4-BE49-F238E27FC236}">
                <a16:creationId xmlns:a16="http://schemas.microsoft.com/office/drawing/2014/main" id="{15180B61-69CD-4238-B62D-5E473A324590}"/>
              </a:ext>
            </a:extLst>
          </p:cNvPr>
          <p:cNvGrpSpPr/>
          <p:nvPr/>
        </p:nvGrpSpPr>
        <p:grpSpPr>
          <a:xfrm>
            <a:off x="3567111" y="4885677"/>
            <a:ext cx="1256319" cy="1931080"/>
            <a:chOff x="3567111" y="5188162"/>
            <a:chExt cx="1256319" cy="1931080"/>
          </a:xfrm>
        </p:grpSpPr>
        <p:sp>
          <p:nvSpPr>
            <p:cNvPr id="128" name="Forma libre: forma 127">
              <a:extLst>
                <a:ext uri="{FF2B5EF4-FFF2-40B4-BE49-F238E27FC236}">
                  <a16:creationId xmlns:a16="http://schemas.microsoft.com/office/drawing/2014/main" id="{40355F57-45FB-4453-81FD-1FBF59B90046}"/>
                </a:ext>
              </a:extLst>
            </p:cNvPr>
            <p:cNvSpPr/>
            <p:nvPr/>
          </p:nvSpPr>
          <p:spPr>
            <a:xfrm>
              <a:off x="3567111" y="5276554"/>
              <a:ext cx="1256319" cy="1273472"/>
            </a:xfrm>
            <a:custGeom>
              <a:avLst/>
              <a:gdLst>
                <a:gd name="connsiteX0" fmla="*/ 81248 w 1256319"/>
                <a:gd name="connsiteY0" fmla="*/ 94869 h 1273472"/>
                <a:gd name="connsiteX1" fmla="*/ 130302 w 1256319"/>
                <a:gd name="connsiteY1" fmla="*/ 181832 h 1273472"/>
                <a:gd name="connsiteX2" fmla="*/ 149066 w 1256319"/>
                <a:gd name="connsiteY2" fmla="*/ 257747 h 1273472"/>
                <a:gd name="connsiteX3" fmla="*/ 218885 w 1256319"/>
                <a:gd name="connsiteY3" fmla="*/ 357092 h 1273472"/>
                <a:gd name="connsiteX4" fmla="*/ 319564 w 1256319"/>
                <a:gd name="connsiteY4" fmla="*/ 444532 h 1273472"/>
                <a:gd name="connsiteX5" fmla="*/ 385382 w 1256319"/>
                <a:gd name="connsiteY5" fmla="*/ 559975 h 1273472"/>
                <a:gd name="connsiteX6" fmla="*/ 377285 w 1256319"/>
                <a:gd name="connsiteY6" fmla="*/ 743998 h 1273472"/>
                <a:gd name="connsiteX7" fmla="*/ 406622 w 1256319"/>
                <a:gd name="connsiteY7" fmla="*/ 814197 h 1273472"/>
                <a:gd name="connsiteX8" fmla="*/ 496729 w 1256319"/>
                <a:gd name="connsiteY8" fmla="*/ 841629 h 1273472"/>
                <a:gd name="connsiteX9" fmla="*/ 713042 w 1256319"/>
                <a:gd name="connsiteY9" fmla="*/ 979646 h 1273472"/>
                <a:gd name="connsiteX10" fmla="*/ 819436 w 1256319"/>
                <a:gd name="connsiteY10" fmla="*/ 1153668 h 1273472"/>
                <a:gd name="connsiteX11" fmla="*/ 995077 w 1256319"/>
                <a:gd name="connsiteY11" fmla="*/ 1120616 h 1273472"/>
                <a:gd name="connsiteX12" fmla="*/ 1065562 w 1256319"/>
                <a:gd name="connsiteY12" fmla="*/ 1031748 h 1273472"/>
                <a:gd name="connsiteX13" fmla="*/ 1110806 w 1256319"/>
                <a:gd name="connsiteY13" fmla="*/ 907923 h 1273472"/>
                <a:gd name="connsiteX14" fmla="*/ 1109853 w 1256319"/>
                <a:gd name="connsiteY14" fmla="*/ 722186 h 1273472"/>
                <a:gd name="connsiteX15" fmla="*/ 1158526 w 1256319"/>
                <a:gd name="connsiteY15" fmla="*/ 594836 h 1273472"/>
                <a:gd name="connsiteX16" fmla="*/ 1060799 w 1256319"/>
                <a:gd name="connsiteY16" fmla="*/ 456438 h 1273472"/>
                <a:gd name="connsiteX17" fmla="*/ 967645 w 1256319"/>
                <a:gd name="connsiteY17" fmla="*/ 394145 h 1273472"/>
                <a:gd name="connsiteX18" fmla="*/ 918782 w 1256319"/>
                <a:gd name="connsiteY18" fmla="*/ 265367 h 1273472"/>
                <a:gd name="connsiteX19" fmla="*/ 914781 w 1256319"/>
                <a:gd name="connsiteY19" fmla="*/ 197930 h 1273472"/>
                <a:gd name="connsiteX20" fmla="*/ 892302 w 1256319"/>
                <a:gd name="connsiteY20" fmla="*/ 123825 h 1273472"/>
                <a:gd name="connsiteX21" fmla="*/ 783241 w 1256319"/>
                <a:gd name="connsiteY21" fmla="*/ 286 h 1273472"/>
                <a:gd name="connsiteX22" fmla="*/ 784574 w 1256319"/>
                <a:gd name="connsiteY22" fmla="*/ 0 h 1273472"/>
                <a:gd name="connsiteX23" fmla="*/ 801529 w 1256319"/>
                <a:gd name="connsiteY23" fmla="*/ 4953 h 1273472"/>
                <a:gd name="connsiteX24" fmla="*/ 982123 w 1256319"/>
                <a:gd name="connsiteY24" fmla="*/ 173641 h 1273472"/>
                <a:gd name="connsiteX25" fmla="*/ 1029462 w 1256319"/>
                <a:gd name="connsiteY25" fmla="*/ 312611 h 1273472"/>
                <a:gd name="connsiteX26" fmla="*/ 1125474 w 1256319"/>
                <a:gd name="connsiteY26" fmla="*/ 412433 h 1273472"/>
                <a:gd name="connsiteX27" fmla="*/ 1254728 w 1256319"/>
                <a:gd name="connsiteY27" fmla="*/ 624650 h 1273472"/>
                <a:gd name="connsiteX28" fmla="*/ 1203008 w 1256319"/>
                <a:gd name="connsiteY28" fmla="*/ 750665 h 1273472"/>
                <a:gd name="connsiteX29" fmla="*/ 1199579 w 1256319"/>
                <a:gd name="connsiteY29" fmla="*/ 944690 h 1273472"/>
                <a:gd name="connsiteX30" fmla="*/ 1084517 w 1256319"/>
                <a:gd name="connsiteY30" fmla="*/ 1183386 h 1273472"/>
                <a:gd name="connsiteX31" fmla="*/ 952309 w 1256319"/>
                <a:gd name="connsiteY31" fmla="*/ 1269111 h 1273472"/>
                <a:gd name="connsiteX32" fmla="*/ 725614 w 1256319"/>
                <a:gd name="connsiteY32" fmla="*/ 1194816 h 1273472"/>
                <a:gd name="connsiteX33" fmla="*/ 638366 w 1256319"/>
                <a:gd name="connsiteY33" fmla="*/ 1075182 h 1273472"/>
                <a:gd name="connsiteX34" fmla="*/ 574262 w 1256319"/>
                <a:gd name="connsiteY34" fmla="*/ 962882 h 1273472"/>
                <a:gd name="connsiteX35" fmla="*/ 471583 w 1256319"/>
                <a:gd name="connsiteY35" fmla="*/ 936593 h 1273472"/>
                <a:gd name="connsiteX36" fmla="*/ 264319 w 1256319"/>
                <a:gd name="connsiteY36" fmla="*/ 691706 h 1273472"/>
                <a:gd name="connsiteX37" fmla="*/ 245459 w 1256319"/>
                <a:gd name="connsiteY37" fmla="*/ 515302 h 1273472"/>
                <a:gd name="connsiteX38" fmla="*/ 173927 w 1256319"/>
                <a:gd name="connsiteY38" fmla="*/ 442246 h 1273472"/>
                <a:gd name="connsiteX39" fmla="*/ 135922 w 1256319"/>
                <a:gd name="connsiteY39" fmla="*/ 411480 h 1273472"/>
                <a:gd name="connsiteX40" fmla="*/ 63341 w 1256319"/>
                <a:gd name="connsiteY40" fmla="*/ 288989 h 1273472"/>
                <a:gd name="connsiteX41" fmla="*/ 67151 w 1256319"/>
                <a:gd name="connsiteY41" fmla="*/ 170783 h 1273472"/>
                <a:gd name="connsiteX42" fmla="*/ 18002 w 1256319"/>
                <a:gd name="connsiteY42" fmla="*/ 52578 h 1273472"/>
                <a:gd name="connsiteX43" fmla="*/ 0 w 1256319"/>
                <a:gd name="connsiteY43" fmla="*/ 27146 h 1273472"/>
                <a:gd name="connsiteX44" fmla="*/ 81248 w 1256319"/>
                <a:gd name="connsiteY44" fmla="*/ 94869 h 127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56319" h="1273472">
                  <a:moveTo>
                    <a:pt x="81248" y="94869"/>
                  </a:moveTo>
                  <a:cubicBezTo>
                    <a:pt x="104299" y="120301"/>
                    <a:pt x="121348" y="148590"/>
                    <a:pt x="130302" y="181832"/>
                  </a:cubicBezTo>
                  <a:cubicBezTo>
                    <a:pt x="137065" y="206978"/>
                    <a:pt x="140875" y="232982"/>
                    <a:pt x="149066" y="257747"/>
                  </a:cubicBezTo>
                  <a:cubicBezTo>
                    <a:pt x="162020" y="296799"/>
                    <a:pt x="189167" y="329756"/>
                    <a:pt x="218885" y="357092"/>
                  </a:cubicBezTo>
                  <a:cubicBezTo>
                    <a:pt x="251650" y="387191"/>
                    <a:pt x="287941" y="413195"/>
                    <a:pt x="319564" y="444532"/>
                  </a:cubicBezTo>
                  <a:cubicBezTo>
                    <a:pt x="351854" y="476441"/>
                    <a:pt x="378333" y="514350"/>
                    <a:pt x="385382" y="559975"/>
                  </a:cubicBezTo>
                  <a:cubicBezTo>
                    <a:pt x="395002" y="621602"/>
                    <a:pt x="370808" y="682276"/>
                    <a:pt x="377285" y="743998"/>
                  </a:cubicBezTo>
                  <a:cubicBezTo>
                    <a:pt x="379952" y="769334"/>
                    <a:pt x="388049" y="795909"/>
                    <a:pt x="406622" y="814197"/>
                  </a:cubicBezTo>
                  <a:cubicBezTo>
                    <a:pt x="430435" y="837629"/>
                    <a:pt x="465201" y="839819"/>
                    <a:pt x="496729" y="841629"/>
                  </a:cubicBezTo>
                  <a:cubicBezTo>
                    <a:pt x="588359" y="846677"/>
                    <a:pt x="665226" y="903732"/>
                    <a:pt x="713042" y="979646"/>
                  </a:cubicBezTo>
                  <a:cubicBezTo>
                    <a:pt x="749237" y="1037082"/>
                    <a:pt x="771811" y="1103757"/>
                    <a:pt x="819436" y="1153668"/>
                  </a:cubicBezTo>
                  <a:cubicBezTo>
                    <a:pt x="876205" y="1213009"/>
                    <a:pt x="946499" y="1163574"/>
                    <a:pt x="995077" y="1120616"/>
                  </a:cubicBezTo>
                  <a:cubicBezTo>
                    <a:pt x="1033843" y="1086326"/>
                    <a:pt x="1054513" y="1051179"/>
                    <a:pt x="1065562" y="1031748"/>
                  </a:cubicBezTo>
                  <a:cubicBezTo>
                    <a:pt x="1098137" y="974789"/>
                    <a:pt x="1108043" y="923639"/>
                    <a:pt x="1110806" y="907923"/>
                  </a:cubicBezTo>
                  <a:cubicBezTo>
                    <a:pt x="1126903" y="815054"/>
                    <a:pt x="1091851" y="799719"/>
                    <a:pt x="1109853" y="722186"/>
                  </a:cubicBezTo>
                  <a:cubicBezTo>
                    <a:pt x="1126998" y="648557"/>
                    <a:pt x="1162526" y="645414"/>
                    <a:pt x="1158526" y="594836"/>
                  </a:cubicBezTo>
                  <a:cubicBezTo>
                    <a:pt x="1153382" y="529019"/>
                    <a:pt x="1088803" y="478346"/>
                    <a:pt x="1060799" y="456438"/>
                  </a:cubicBezTo>
                  <a:cubicBezTo>
                    <a:pt x="1010793" y="417195"/>
                    <a:pt x="996410" y="429197"/>
                    <a:pt x="967645" y="394145"/>
                  </a:cubicBezTo>
                  <a:cubicBezTo>
                    <a:pt x="937927" y="358045"/>
                    <a:pt x="923925" y="311182"/>
                    <a:pt x="918782" y="265367"/>
                  </a:cubicBezTo>
                  <a:cubicBezTo>
                    <a:pt x="916305" y="242983"/>
                    <a:pt x="918877" y="219837"/>
                    <a:pt x="914781" y="197930"/>
                  </a:cubicBezTo>
                  <a:cubicBezTo>
                    <a:pt x="910018" y="172307"/>
                    <a:pt x="903351" y="147542"/>
                    <a:pt x="892302" y="123825"/>
                  </a:cubicBezTo>
                  <a:cubicBezTo>
                    <a:pt x="869156" y="74295"/>
                    <a:pt x="829342" y="31909"/>
                    <a:pt x="783241" y="286"/>
                  </a:cubicBezTo>
                  <a:cubicBezTo>
                    <a:pt x="783622" y="191"/>
                    <a:pt x="784098" y="95"/>
                    <a:pt x="784574" y="0"/>
                  </a:cubicBezTo>
                  <a:cubicBezTo>
                    <a:pt x="790289" y="1524"/>
                    <a:pt x="795909" y="3239"/>
                    <a:pt x="801529" y="4953"/>
                  </a:cubicBezTo>
                  <a:cubicBezTo>
                    <a:pt x="880682" y="35338"/>
                    <a:pt x="946785" y="96298"/>
                    <a:pt x="982123" y="173641"/>
                  </a:cubicBezTo>
                  <a:cubicBezTo>
                    <a:pt x="1002506" y="218313"/>
                    <a:pt x="1005364" y="269748"/>
                    <a:pt x="1029462" y="312611"/>
                  </a:cubicBezTo>
                  <a:cubicBezTo>
                    <a:pt x="1052322" y="353377"/>
                    <a:pt x="1089565" y="383477"/>
                    <a:pt x="1125474" y="412433"/>
                  </a:cubicBezTo>
                  <a:cubicBezTo>
                    <a:pt x="1189673" y="464153"/>
                    <a:pt x="1268539" y="532448"/>
                    <a:pt x="1254728" y="624650"/>
                  </a:cubicBezTo>
                  <a:cubicBezTo>
                    <a:pt x="1247775" y="670751"/>
                    <a:pt x="1212247" y="706088"/>
                    <a:pt x="1203008" y="750665"/>
                  </a:cubicBezTo>
                  <a:cubicBezTo>
                    <a:pt x="1185386" y="835819"/>
                    <a:pt x="1209961" y="855345"/>
                    <a:pt x="1199579" y="944690"/>
                  </a:cubicBezTo>
                  <a:cubicBezTo>
                    <a:pt x="1184148" y="1077182"/>
                    <a:pt x="1103090" y="1164336"/>
                    <a:pt x="1084517" y="1183386"/>
                  </a:cubicBezTo>
                  <a:cubicBezTo>
                    <a:pt x="1051655" y="1217105"/>
                    <a:pt x="1013841" y="1255871"/>
                    <a:pt x="952309" y="1269111"/>
                  </a:cubicBezTo>
                  <a:cubicBezTo>
                    <a:pt x="836962" y="1293876"/>
                    <a:pt x="740569" y="1205579"/>
                    <a:pt x="725614" y="1194816"/>
                  </a:cubicBezTo>
                  <a:cubicBezTo>
                    <a:pt x="684276" y="1165003"/>
                    <a:pt x="659225" y="1120521"/>
                    <a:pt x="638366" y="1075182"/>
                  </a:cubicBezTo>
                  <a:cubicBezTo>
                    <a:pt x="620839" y="1037273"/>
                    <a:pt x="613029" y="983647"/>
                    <a:pt x="574262" y="962882"/>
                  </a:cubicBezTo>
                  <a:cubicBezTo>
                    <a:pt x="542639" y="945832"/>
                    <a:pt x="506444" y="942404"/>
                    <a:pt x="471583" y="936593"/>
                  </a:cubicBezTo>
                  <a:cubicBezTo>
                    <a:pt x="356330" y="917639"/>
                    <a:pt x="255937" y="815054"/>
                    <a:pt x="264319" y="691706"/>
                  </a:cubicBezTo>
                  <a:cubicBezTo>
                    <a:pt x="268415" y="631031"/>
                    <a:pt x="281750" y="569214"/>
                    <a:pt x="245459" y="515302"/>
                  </a:cubicBezTo>
                  <a:cubicBezTo>
                    <a:pt x="226219" y="486823"/>
                    <a:pt x="200215" y="463868"/>
                    <a:pt x="173927" y="442246"/>
                  </a:cubicBezTo>
                  <a:cubicBezTo>
                    <a:pt x="161449" y="431959"/>
                    <a:pt x="147828" y="422339"/>
                    <a:pt x="135922" y="411480"/>
                  </a:cubicBezTo>
                  <a:cubicBezTo>
                    <a:pt x="100775" y="379285"/>
                    <a:pt x="67913" y="338042"/>
                    <a:pt x="63341" y="288989"/>
                  </a:cubicBezTo>
                  <a:cubicBezTo>
                    <a:pt x="59627" y="249555"/>
                    <a:pt x="69723" y="210217"/>
                    <a:pt x="67151" y="170783"/>
                  </a:cubicBezTo>
                  <a:cubicBezTo>
                    <a:pt x="64198" y="126016"/>
                    <a:pt x="42481" y="89154"/>
                    <a:pt x="18002" y="52578"/>
                  </a:cubicBezTo>
                  <a:cubicBezTo>
                    <a:pt x="12192" y="43910"/>
                    <a:pt x="6191" y="35433"/>
                    <a:pt x="0" y="27146"/>
                  </a:cubicBezTo>
                  <a:cubicBezTo>
                    <a:pt x="29623" y="46768"/>
                    <a:pt x="57340" y="68485"/>
                    <a:pt x="81248" y="94869"/>
                  </a:cubicBezTo>
                  <a:close/>
                </a:path>
              </a:pathLst>
            </a:custGeom>
            <a:solidFill>
              <a:srgbClr val="FF7B7B"/>
            </a:solidFill>
            <a:ln w="9525" cap="flat">
              <a:noFill/>
              <a:prstDash val="solid"/>
              <a:miter/>
            </a:ln>
          </p:spPr>
          <p:txBody>
            <a:bodyPr rtlCol="0" anchor="ctr"/>
            <a:lstStyle/>
            <a:p>
              <a:endParaRPr lang="es-HN"/>
            </a:p>
          </p:txBody>
        </p:sp>
        <p:sp>
          <p:nvSpPr>
            <p:cNvPr id="129" name="Forma libre: forma 128">
              <a:extLst>
                <a:ext uri="{FF2B5EF4-FFF2-40B4-BE49-F238E27FC236}">
                  <a16:creationId xmlns:a16="http://schemas.microsoft.com/office/drawing/2014/main" id="{63BAD44A-0B36-497D-86B2-A8B4362C408F}"/>
                </a:ext>
              </a:extLst>
            </p:cNvPr>
            <p:cNvSpPr/>
            <p:nvPr/>
          </p:nvSpPr>
          <p:spPr>
            <a:xfrm>
              <a:off x="4343494" y="5427430"/>
              <a:ext cx="372857" cy="980262"/>
            </a:xfrm>
            <a:custGeom>
              <a:avLst/>
              <a:gdLst>
                <a:gd name="connsiteX0" fmla="*/ 183071 w 372857"/>
                <a:gd name="connsiteY0" fmla="*/ 348805 h 980262"/>
                <a:gd name="connsiteX1" fmla="*/ 176308 w 372857"/>
                <a:gd name="connsiteY1" fmla="*/ 318707 h 980262"/>
                <a:gd name="connsiteX2" fmla="*/ 167735 w 372857"/>
                <a:gd name="connsiteY2" fmla="*/ 283845 h 980262"/>
                <a:gd name="connsiteX3" fmla="*/ 65913 w 372857"/>
                <a:gd name="connsiteY3" fmla="*/ 133921 h 980262"/>
                <a:gd name="connsiteX4" fmla="*/ 15716 w 372857"/>
                <a:gd name="connsiteY4" fmla="*/ 58483 h 980262"/>
                <a:gd name="connsiteX5" fmla="*/ 0 w 372857"/>
                <a:gd name="connsiteY5" fmla="*/ 0 h 980262"/>
                <a:gd name="connsiteX6" fmla="*/ 159639 w 372857"/>
                <a:gd name="connsiteY6" fmla="*/ 133731 h 980262"/>
                <a:gd name="connsiteX7" fmla="*/ 277082 w 372857"/>
                <a:gd name="connsiteY7" fmla="*/ 287750 h 980262"/>
                <a:gd name="connsiteX8" fmla="*/ 288608 w 372857"/>
                <a:gd name="connsiteY8" fmla="*/ 390430 h 980262"/>
                <a:gd name="connsiteX9" fmla="*/ 250793 w 372857"/>
                <a:gd name="connsiteY9" fmla="*/ 510254 h 980262"/>
                <a:gd name="connsiteX10" fmla="*/ 234601 w 372857"/>
                <a:gd name="connsiteY10" fmla="*/ 571690 h 980262"/>
                <a:gd name="connsiteX11" fmla="*/ 247174 w 372857"/>
                <a:gd name="connsiteY11" fmla="*/ 624459 h 980262"/>
                <a:gd name="connsiteX12" fmla="*/ 311658 w 372857"/>
                <a:gd name="connsiteY12" fmla="*/ 716947 h 980262"/>
                <a:gd name="connsiteX13" fmla="*/ 348234 w 372857"/>
                <a:gd name="connsiteY13" fmla="*/ 792194 h 980262"/>
                <a:gd name="connsiteX14" fmla="*/ 372618 w 372857"/>
                <a:gd name="connsiteY14" fmla="*/ 880205 h 980262"/>
                <a:gd name="connsiteX15" fmla="*/ 333661 w 372857"/>
                <a:gd name="connsiteY15" fmla="*/ 971359 h 980262"/>
                <a:gd name="connsiteX16" fmla="*/ 277273 w 372857"/>
                <a:gd name="connsiteY16" fmla="*/ 974217 h 980262"/>
                <a:gd name="connsiteX17" fmla="*/ 246698 w 372857"/>
                <a:gd name="connsiteY17" fmla="*/ 923830 h 980262"/>
                <a:gd name="connsiteX18" fmla="*/ 248888 w 372857"/>
                <a:gd name="connsiteY18" fmla="*/ 839057 h 980262"/>
                <a:gd name="connsiteX19" fmla="*/ 184214 w 372857"/>
                <a:gd name="connsiteY19" fmla="*/ 706755 h 980262"/>
                <a:gd name="connsiteX20" fmla="*/ 136779 w 372857"/>
                <a:gd name="connsiteY20" fmla="*/ 605885 h 980262"/>
                <a:gd name="connsiteX21" fmla="*/ 151829 w 372857"/>
                <a:gd name="connsiteY21" fmla="*/ 485489 h 980262"/>
                <a:gd name="connsiteX22" fmla="*/ 183071 w 372857"/>
                <a:gd name="connsiteY22" fmla="*/ 348805 h 98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2857" h="980262">
                  <a:moveTo>
                    <a:pt x="183071" y="348805"/>
                  </a:moveTo>
                  <a:cubicBezTo>
                    <a:pt x="181737" y="338519"/>
                    <a:pt x="179356" y="328517"/>
                    <a:pt x="176308" y="318707"/>
                  </a:cubicBezTo>
                  <a:cubicBezTo>
                    <a:pt x="174689" y="306896"/>
                    <a:pt x="171831" y="295275"/>
                    <a:pt x="167735" y="283845"/>
                  </a:cubicBezTo>
                  <a:cubicBezTo>
                    <a:pt x="147161" y="226028"/>
                    <a:pt x="103727" y="180785"/>
                    <a:pt x="65913" y="133921"/>
                  </a:cubicBezTo>
                  <a:cubicBezTo>
                    <a:pt x="46958" y="110490"/>
                    <a:pt x="28861" y="85820"/>
                    <a:pt x="15716" y="58483"/>
                  </a:cubicBezTo>
                  <a:cubicBezTo>
                    <a:pt x="6668" y="39624"/>
                    <a:pt x="2096" y="20002"/>
                    <a:pt x="0" y="0"/>
                  </a:cubicBezTo>
                  <a:cubicBezTo>
                    <a:pt x="34671" y="62293"/>
                    <a:pt x="105918" y="90964"/>
                    <a:pt x="159639" y="133731"/>
                  </a:cubicBezTo>
                  <a:cubicBezTo>
                    <a:pt x="210407" y="174117"/>
                    <a:pt x="255175" y="225838"/>
                    <a:pt x="277082" y="287750"/>
                  </a:cubicBezTo>
                  <a:cubicBezTo>
                    <a:pt x="288703" y="320707"/>
                    <a:pt x="292513" y="355663"/>
                    <a:pt x="288608" y="390430"/>
                  </a:cubicBezTo>
                  <a:cubicBezTo>
                    <a:pt x="283750" y="432911"/>
                    <a:pt x="267557" y="471392"/>
                    <a:pt x="250793" y="510254"/>
                  </a:cubicBezTo>
                  <a:cubicBezTo>
                    <a:pt x="242411" y="529685"/>
                    <a:pt x="234791" y="550259"/>
                    <a:pt x="234601" y="571690"/>
                  </a:cubicBezTo>
                  <a:cubicBezTo>
                    <a:pt x="234506" y="589978"/>
                    <a:pt x="239554" y="607981"/>
                    <a:pt x="247174" y="624459"/>
                  </a:cubicBezTo>
                  <a:cubicBezTo>
                    <a:pt x="262985" y="658940"/>
                    <a:pt x="289084" y="686848"/>
                    <a:pt x="311658" y="716947"/>
                  </a:cubicBezTo>
                  <a:cubicBezTo>
                    <a:pt x="329089" y="740093"/>
                    <a:pt x="338995" y="765334"/>
                    <a:pt x="348234" y="792194"/>
                  </a:cubicBezTo>
                  <a:cubicBezTo>
                    <a:pt x="358331" y="821531"/>
                    <a:pt x="370904" y="848677"/>
                    <a:pt x="372618" y="880205"/>
                  </a:cubicBezTo>
                  <a:cubicBezTo>
                    <a:pt x="374523" y="914972"/>
                    <a:pt x="365379" y="952214"/>
                    <a:pt x="333661" y="971359"/>
                  </a:cubicBezTo>
                  <a:cubicBezTo>
                    <a:pt x="316802" y="981551"/>
                    <a:pt x="294513" y="983647"/>
                    <a:pt x="277273" y="974217"/>
                  </a:cubicBezTo>
                  <a:cubicBezTo>
                    <a:pt x="259366" y="964406"/>
                    <a:pt x="249269" y="944023"/>
                    <a:pt x="246698" y="923830"/>
                  </a:cubicBezTo>
                  <a:cubicBezTo>
                    <a:pt x="243078" y="895541"/>
                    <a:pt x="252032" y="867632"/>
                    <a:pt x="248888" y="839057"/>
                  </a:cubicBezTo>
                  <a:cubicBezTo>
                    <a:pt x="243173" y="787813"/>
                    <a:pt x="212979" y="747236"/>
                    <a:pt x="184214" y="706755"/>
                  </a:cubicBezTo>
                  <a:cubicBezTo>
                    <a:pt x="162592" y="676275"/>
                    <a:pt x="146399" y="641985"/>
                    <a:pt x="136779" y="605885"/>
                  </a:cubicBezTo>
                  <a:cubicBezTo>
                    <a:pt x="125254" y="562737"/>
                    <a:pt x="135446" y="526447"/>
                    <a:pt x="151829" y="485489"/>
                  </a:cubicBezTo>
                  <a:cubicBezTo>
                    <a:pt x="169354" y="441293"/>
                    <a:pt x="189357" y="397383"/>
                    <a:pt x="183071" y="348805"/>
                  </a:cubicBezTo>
                  <a:close/>
                </a:path>
              </a:pathLst>
            </a:custGeom>
            <a:solidFill>
              <a:srgbClr val="DB6FFF"/>
            </a:solidFill>
            <a:ln w="9525" cap="flat">
              <a:noFill/>
              <a:prstDash val="solid"/>
              <a:miter/>
            </a:ln>
          </p:spPr>
          <p:txBody>
            <a:bodyPr rtlCol="0" anchor="ctr"/>
            <a:lstStyle/>
            <a:p>
              <a:endParaRPr lang="es-HN"/>
            </a:p>
          </p:txBody>
        </p:sp>
        <p:sp>
          <p:nvSpPr>
            <p:cNvPr id="130" name="Forma libre: forma 129">
              <a:extLst>
                <a:ext uri="{FF2B5EF4-FFF2-40B4-BE49-F238E27FC236}">
                  <a16:creationId xmlns:a16="http://schemas.microsoft.com/office/drawing/2014/main" id="{F6922B9C-DD5C-4ACD-A4E9-6FB101F3778C}"/>
                </a:ext>
              </a:extLst>
            </p:cNvPr>
            <p:cNvSpPr/>
            <p:nvPr/>
          </p:nvSpPr>
          <p:spPr>
            <a:xfrm>
              <a:off x="3700080" y="5188162"/>
              <a:ext cx="875020" cy="1289721"/>
            </a:xfrm>
            <a:custGeom>
              <a:avLst/>
              <a:gdLst>
                <a:gd name="connsiteX0" fmla="*/ 0 w 875020"/>
                <a:gd name="connsiteY0" fmla="*/ 0 h 1289721"/>
                <a:gd name="connsiteX1" fmla="*/ 132969 w 875020"/>
                <a:gd name="connsiteY1" fmla="*/ 123825 h 1289721"/>
                <a:gd name="connsiteX2" fmla="*/ 177260 w 875020"/>
                <a:gd name="connsiteY2" fmla="*/ 261461 h 1289721"/>
                <a:gd name="connsiteX3" fmla="*/ 183642 w 875020"/>
                <a:gd name="connsiteY3" fmla="*/ 400717 h 1289721"/>
                <a:gd name="connsiteX4" fmla="*/ 221456 w 875020"/>
                <a:gd name="connsiteY4" fmla="*/ 516446 h 1289721"/>
                <a:gd name="connsiteX5" fmla="*/ 294799 w 875020"/>
                <a:gd name="connsiteY5" fmla="*/ 619887 h 1289721"/>
                <a:gd name="connsiteX6" fmla="*/ 403098 w 875020"/>
                <a:gd name="connsiteY6" fmla="*/ 695230 h 1289721"/>
                <a:gd name="connsiteX7" fmla="*/ 633127 w 875020"/>
                <a:gd name="connsiteY7" fmla="*/ 858107 h 1289721"/>
                <a:gd name="connsiteX8" fmla="*/ 659987 w 875020"/>
                <a:gd name="connsiteY8" fmla="*/ 940689 h 1289721"/>
                <a:gd name="connsiteX9" fmla="*/ 666369 w 875020"/>
                <a:gd name="connsiteY9" fmla="*/ 1035939 h 1289721"/>
                <a:gd name="connsiteX10" fmla="*/ 827151 w 875020"/>
                <a:gd name="connsiteY10" fmla="*/ 1204817 h 1289721"/>
                <a:gd name="connsiteX11" fmla="*/ 873728 w 875020"/>
                <a:gd name="connsiteY11" fmla="*/ 1260539 h 1289721"/>
                <a:gd name="connsiteX12" fmla="*/ 838772 w 875020"/>
                <a:gd name="connsiteY12" fmla="*/ 1289304 h 1289721"/>
                <a:gd name="connsiteX13" fmla="*/ 788670 w 875020"/>
                <a:gd name="connsiteY13" fmla="*/ 1276826 h 1289721"/>
                <a:gd name="connsiteX14" fmla="*/ 669417 w 875020"/>
                <a:gd name="connsiteY14" fmla="*/ 1203579 h 1289721"/>
                <a:gd name="connsiteX15" fmla="*/ 570262 w 875020"/>
                <a:gd name="connsiteY15" fmla="*/ 1113282 h 1289721"/>
                <a:gd name="connsiteX16" fmla="*/ 524161 w 875020"/>
                <a:gd name="connsiteY16" fmla="*/ 984980 h 1289721"/>
                <a:gd name="connsiteX17" fmla="*/ 471392 w 875020"/>
                <a:gd name="connsiteY17" fmla="*/ 851440 h 1289721"/>
                <a:gd name="connsiteX18" fmla="*/ 223361 w 875020"/>
                <a:gd name="connsiteY18" fmla="*/ 680371 h 1289721"/>
                <a:gd name="connsiteX19" fmla="*/ 83534 w 875020"/>
                <a:gd name="connsiteY19" fmla="*/ 460629 h 1289721"/>
                <a:gd name="connsiteX20" fmla="*/ 101156 w 875020"/>
                <a:gd name="connsiteY20" fmla="*/ 334328 h 1289721"/>
                <a:gd name="connsiteX21" fmla="*/ 62579 w 875020"/>
                <a:gd name="connsiteY21" fmla="*/ 106585 h 1289721"/>
                <a:gd name="connsiteX22" fmla="*/ 0 w 875020"/>
                <a:gd name="connsiteY22" fmla="*/ 0 h 12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5020" h="1289721">
                  <a:moveTo>
                    <a:pt x="0" y="0"/>
                  </a:moveTo>
                  <a:cubicBezTo>
                    <a:pt x="37814" y="19812"/>
                    <a:pt x="94107" y="57436"/>
                    <a:pt x="132969" y="123825"/>
                  </a:cubicBezTo>
                  <a:cubicBezTo>
                    <a:pt x="157544" y="165735"/>
                    <a:pt x="171641" y="213360"/>
                    <a:pt x="177260" y="261461"/>
                  </a:cubicBezTo>
                  <a:cubicBezTo>
                    <a:pt x="182785" y="308229"/>
                    <a:pt x="175165" y="354330"/>
                    <a:pt x="183642" y="400717"/>
                  </a:cubicBezTo>
                  <a:cubicBezTo>
                    <a:pt x="194501" y="459962"/>
                    <a:pt x="214313" y="501682"/>
                    <a:pt x="221456" y="516446"/>
                  </a:cubicBezTo>
                  <a:cubicBezTo>
                    <a:pt x="240030" y="554641"/>
                    <a:pt x="264890" y="589788"/>
                    <a:pt x="294799" y="619887"/>
                  </a:cubicBezTo>
                  <a:cubicBezTo>
                    <a:pt x="327374" y="652748"/>
                    <a:pt x="363855" y="672370"/>
                    <a:pt x="403098" y="695230"/>
                  </a:cubicBezTo>
                  <a:cubicBezTo>
                    <a:pt x="479869" y="740093"/>
                    <a:pt x="582549" y="781241"/>
                    <a:pt x="633127" y="858107"/>
                  </a:cubicBezTo>
                  <a:cubicBezTo>
                    <a:pt x="649510" y="882968"/>
                    <a:pt x="657130" y="911257"/>
                    <a:pt x="659987" y="940689"/>
                  </a:cubicBezTo>
                  <a:cubicBezTo>
                    <a:pt x="663035" y="972312"/>
                    <a:pt x="660273" y="1004602"/>
                    <a:pt x="666369" y="1035939"/>
                  </a:cubicBezTo>
                  <a:cubicBezTo>
                    <a:pt x="682371" y="1118426"/>
                    <a:pt x="757142" y="1169670"/>
                    <a:pt x="827151" y="1204817"/>
                  </a:cubicBezTo>
                  <a:cubicBezTo>
                    <a:pt x="849344" y="1215962"/>
                    <a:pt x="881920" y="1229201"/>
                    <a:pt x="873728" y="1260539"/>
                  </a:cubicBezTo>
                  <a:cubicBezTo>
                    <a:pt x="869632" y="1276255"/>
                    <a:pt x="854297" y="1287304"/>
                    <a:pt x="838772" y="1289304"/>
                  </a:cubicBezTo>
                  <a:cubicBezTo>
                    <a:pt x="821150" y="1291590"/>
                    <a:pt x="804291" y="1284065"/>
                    <a:pt x="788670" y="1276826"/>
                  </a:cubicBezTo>
                  <a:cubicBezTo>
                    <a:pt x="746284" y="1257110"/>
                    <a:pt x="706755" y="1231583"/>
                    <a:pt x="669417" y="1203579"/>
                  </a:cubicBezTo>
                  <a:cubicBezTo>
                    <a:pt x="633889" y="1176909"/>
                    <a:pt x="596932" y="1149191"/>
                    <a:pt x="570262" y="1113282"/>
                  </a:cubicBezTo>
                  <a:cubicBezTo>
                    <a:pt x="541592" y="1074611"/>
                    <a:pt x="530352" y="1032034"/>
                    <a:pt x="524161" y="984980"/>
                  </a:cubicBezTo>
                  <a:cubicBezTo>
                    <a:pt x="517684" y="936308"/>
                    <a:pt x="503682" y="890207"/>
                    <a:pt x="471392" y="851440"/>
                  </a:cubicBezTo>
                  <a:cubicBezTo>
                    <a:pt x="405670" y="772478"/>
                    <a:pt x="306229" y="736854"/>
                    <a:pt x="223361" y="680371"/>
                  </a:cubicBezTo>
                  <a:cubicBezTo>
                    <a:pt x="149162" y="629793"/>
                    <a:pt x="82868" y="555403"/>
                    <a:pt x="83534" y="460629"/>
                  </a:cubicBezTo>
                  <a:cubicBezTo>
                    <a:pt x="83820" y="417862"/>
                    <a:pt x="95250" y="376428"/>
                    <a:pt x="101156" y="334328"/>
                  </a:cubicBezTo>
                  <a:cubicBezTo>
                    <a:pt x="111633" y="258794"/>
                    <a:pt x="93154" y="175831"/>
                    <a:pt x="62579" y="106585"/>
                  </a:cubicBezTo>
                  <a:cubicBezTo>
                    <a:pt x="50006" y="78010"/>
                    <a:pt x="30385" y="40291"/>
                    <a:pt x="0" y="0"/>
                  </a:cubicBezTo>
                  <a:close/>
                </a:path>
              </a:pathLst>
            </a:custGeom>
            <a:solidFill>
              <a:srgbClr val="73577A"/>
            </a:solidFill>
            <a:ln w="9525" cap="flat">
              <a:noFill/>
              <a:prstDash val="solid"/>
              <a:miter/>
            </a:ln>
          </p:spPr>
          <p:txBody>
            <a:bodyPr rtlCol="0" anchor="ctr"/>
            <a:lstStyle/>
            <a:p>
              <a:endParaRPr lang="es-HN"/>
            </a:p>
          </p:txBody>
        </p:sp>
        <p:sp>
          <p:nvSpPr>
            <p:cNvPr id="131" name="Forma libre: forma 130">
              <a:extLst>
                <a:ext uri="{FF2B5EF4-FFF2-40B4-BE49-F238E27FC236}">
                  <a16:creationId xmlns:a16="http://schemas.microsoft.com/office/drawing/2014/main" id="{F80CEB5F-1DE7-42FD-ADB0-8830A5F819F2}"/>
                </a:ext>
              </a:extLst>
            </p:cNvPr>
            <p:cNvSpPr/>
            <p:nvPr/>
          </p:nvSpPr>
          <p:spPr>
            <a:xfrm>
              <a:off x="3992498" y="5370947"/>
              <a:ext cx="630540" cy="1071904"/>
            </a:xfrm>
            <a:custGeom>
              <a:avLst/>
              <a:gdLst>
                <a:gd name="connsiteX0" fmla="*/ 4667 w 630540"/>
                <a:gd name="connsiteY0" fmla="*/ 28099 h 1071904"/>
                <a:gd name="connsiteX1" fmla="*/ 14001 w 630540"/>
                <a:gd name="connsiteY1" fmla="*/ 0 h 1071904"/>
                <a:gd name="connsiteX2" fmla="*/ 31527 w 630540"/>
                <a:gd name="connsiteY2" fmla="*/ 58483 h 1071904"/>
                <a:gd name="connsiteX3" fmla="*/ 69818 w 630540"/>
                <a:gd name="connsiteY3" fmla="*/ 112586 h 1071904"/>
                <a:gd name="connsiteX4" fmla="*/ 186213 w 630540"/>
                <a:gd name="connsiteY4" fmla="*/ 324136 h 1071904"/>
                <a:gd name="connsiteX5" fmla="*/ 194405 w 630540"/>
                <a:gd name="connsiteY5" fmla="*/ 438150 h 1071904"/>
                <a:gd name="connsiteX6" fmla="*/ 231647 w 630540"/>
                <a:gd name="connsiteY6" fmla="*/ 541211 h 1071904"/>
                <a:gd name="connsiteX7" fmla="*/ 294322 w 630540"/>
                <a:gd name="connsiteY7" fmla="*/ 651415 h 1071904"/>
                <a:gd name="connsiteX8" fmla="*/ 510635 w 630540"/>
                <a:gd name="connsiteY8" fmla="*/ 821817 h 1071904"/>
                <a:gd name="connsiteX9" fmla="*/ 600075 w 630540"/>
                <a:gd name="connsiteY9" fmla="*/ 911543 h 1071904"/>
                <a:gd name="connsiteX10" fmla="*/ 630174 w 630540"/>
                <a:gd name="connsiteY10" fmla="*/ 1021175 h 1071904"/>
                <a:gd name="connsiteX11" fmla="*/ 607504 w 630540"/>
                <a:gd name="connsiteY11" fmla="*/ 1066419 h 1071904"/>
                <a:gd name="connsiteX12" fmla="*/ 564451 w 630540"/>
                <a:gd name="connsiteY12" fmla="*/ 1059371 h 1071904"/>
                <a:gd name="connsiteX13" fmla="*/ 468344 w 630540"/>
                <a:gd name="connsiteY13" fmla="*/ 894207 h 1071904"/>
                <a:gd name="connsiteX14" fmla="*/ 253174 w 630540"/>
                <a:gd name="connsiteY14" fmla="*/ 707612 h 1071904"/>
                <a:gd name="connsiteX15" fmla="*/ 128492 w 630540"/>
                <a:gd name="connsiteY15" fmla="*/ 471297 h 1071904"/>
                <a:gd name="connsiteX16" fmla="*/ 107918 w 630540"/>
                <a:gd name="connsiteY16" fmla="*/ 358997 h 1071904"/>
                <a:gd name="connsiteX17" fmla="*/ 93821 w 630540"/>
                <a:gd name="connsiteY17" fmla="*/ 247078 h 1071904"/>
                <a:gd name="connsiteX18" fmla="*/ 51244 w 630540"/>
                <a:gd name="connsiteY18" fmla="*/ 183356 h 1071904"/>
                <a:gd name="connsiteX19" fmla="*/ 95 w 630540"/>
                <a:gd name="connsiteY19" fmla="*/ 58198 h 1071904"/>
                <a:gd name="connsiteX20" fmla="*/ 4667 w 630540"/>
                <a:gd name="connsiteY20" fmla="*/ 28099 h 107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0540" h="1071904">
                  <a:moveTo>
                    <a:pt x="4667" y="28099"/>
                  </a:moveTo>
                  <a:cubicBezTo>
                    <a:pt x="7143" y="18478"/>
                    <a:pt x="10382" y="9144"/>
                    <a:pt x="14001" y="0"/>
                  </a:cubicBezTo>
                  <a:cubicBezTo>
                    <a:pt x="8953" y="12954"/>
                    <a:pt x="25908" y="46863"/>
                    <a:pt x="31527" y="58483"/>
                  </a:cubicBezTo>
                  <a:cubicBezTo>
                    <a:pt x="40957" y="78105"/>
                    <a:pt x="56483" y="95155"/>
                    <a:pt x="69818" y="112586"/>
                  </a:cubicBezTo>
                  <a:cubicBezTo>
                    <a:pt x="118395" y="176403"/>
                    <a:pt x="182499" y="239363"/>
                    <a:pt x="186213" y="324136"/>
                  </a:cubicBezTo>
                  <a:cubicBezTo>
                    <a:pt x="187833" y="362236"/>
                    <a:pt x="188975" y="400336"/>
                    <a:pt x="194405" y="438150"/>
                  </a:cubicBezTo>
                  <a:cubicBezTo>
                    <a:pt x="199643" y="474917"/>
                    <a:pt x="216598" y="507492"/>
                    <a:pt x="231647" y="541211"/>
                  </a:cubicBezTo>
                  <a:cubicBezTo>
                    <a:pt x="248888" y="579882"/>
                    <a:pt x="269557" y="617030"/>
                    <a:pt x="294322" y="651415"/>
                  </a:cubicBezTo>
                  <a:cubicBezTo>
                    <a:pt x="350615" y="729520"/>
                    <a:pt x="432720" y="769144"/>
                    <a:pt x="510635" y="821817"/>
                  </a:cubicBezTo>
                  <a:cubicBezTo>
                    <a:pt x="545592" y="845439"/>
                    <a:pt x="578929" y="874490"/>
                    <a:pt x="600075" y="911543"/>
                  </a:cubicBezTo>
                  <a:cubicBezTo>
                    <a:pt x="618839" y="944213"/>
                    <a:pt x="633031" y="982218"/>
                    <a:pt x="630174" y="1021175"/>
                  </a:cubicBezTo>
                  <a:cubicBezTo>
                    <a:pt x="628745" y="1041178"/>
                    <a:pt x="626554" y="1057085"/>
                    <a:pt x="607504" y="1066419"/>
                  </a:cubicBezTo>
                  <a:cubicBezTo>
                    <a:pt x="594169" y="1072991"/>
                    <a:pt x="571500" y="1076706"/>
                    <a:pt x="564451" y="1059371"/>
                  </a:cubicBezTo>
                  <a:cubicBezTo>
                    <a:pt x="540353" y="1000030"/>
                    <a:pt x="515112" y="939546"/>
                    <a:pt x="468344" y="894207"/>
                  </a:cubicBezTo>
                  <a:cubicBezTo>
                    <a:pt x="399287" y="827437"/>
                    <a:pt x="315372" y="782479"/>
                    <a:pt x="253174" y="707612"/>
                  </a:cubicBezTo>
                  <a:cubicBezTo>
                    <a:pt x="195929" y="638556"/>
                    <a:pt x="153066" y="557594"/>
                    <a:pt x="128492" y="471297"/>
                  </a:cubicBezTo>
                  <a:cubicBezTo>
                    <a:pt x="118300" y="435483"/>
                    <a:pt x="112109" y="396716"/>
                    <a:pt x="107918" y="358997"/>
                  </a:cubicBezTo>
                  <a:cubicBezTo>
                    <a:pt x="103822" y="322517"/>
                    <a:pt x="106108" y="281750"/>
                    <a:pt x="93821" y="247078"/>
                  </a:cubicBezTo>
                  <a:cubicBezTo>
                    <a:pt x="85058" y="222218"/>
                    <a:pt x="66389" y="204311"/>
                    <a:pt x="51244" y="183356"/>
                  </a:cubicBezTo>
                  <a:cubicBezTo>
                    <a:pt x="28193" y="151638"/>
                    <a:pt x="-1905" y="99346"/>
                    <a:pt x="95" y="58198"/>
                  </a:cubicBezTo>
                  <a:cubicBezTo>
                    <a:pt x="476" y="48292"/>
                    <a:pt x="2000" y="38195"/>
                    <a:pt x="4667" y="28099"/>
                  </a:cubicBezTo>
                  <a:close/>
                </a:path>
              </a:pathLst>
            </a:custGeom>
            <a:solidFill>
              <a:srgbClr val="DB6FFF"/>
            </a:solidFill>
            <a:ln w="9525" cap="flat">
              <a:noFill/>
              <a:prstDash val="solid"/>
              <a:miter/>
            </a:ln>
          </p:spPr>
          <p:txBody>
            <a:bodyPr rtlCol="0" anchor="ctr"/>
            <a:lstStyle/>
            <a:p>
              <a:endParaRPr lang="es-HN"/>
            </a:p>
          </p:txBody>
        </p:sp>
        <p:sp>
          <p:nvSpPr>
            <p:cNvPr id="132" name="Forma libre: forma 131">
              <a:extLst>
                <a:ext uri="{FF2B5EF4-FFF2-40B4-BE49-F238E27FC236}">
                  <a16:creationId xmlns:a16="http://schemas.microsoft.com/office/drawing/2014/main" id="{66AE9837-C582-483E-B2D3-156D00E8DDC6}"/>
                </a:ext>
              </a:extLst>
            </p:cNvPr>
            <p:cNvSpPr/>
            <p:nvPr/>
          </p:nvSpPr>
          <p:spPr>
            <a:xfrm>
              <a:off x="4058220" y="5201973"/>
              <a:ext cx="574563" cy="1196721"/>
            </a:xfrm>
            <a:custGeom>
              <a:avLst/>
              <a:gdLst>
                <a:gd name="connsiteX0" fmla="*/ 57817 w 574563"/>
                <a:gd name="connsiteY0" fmla="*/ 63532 h 1196721"/>
                <a:gd name="connsiteX1" fmla="*/ 0 w 574563"/>
                <a:gd name="connsiteY1" fmla="*/ 0 h 1196721"/>
                <a:gd name="connsiteX2" fmla="*/ 63341 w 574563"/>
                <a:gd name="connsiteY2" fmla="*/ 31909 h 1196721"/>
                <a:gd name="connsiteX3" fmla="*/ 247079 w 574563"/>
                <a:gd name="connsiteY3" fmla="*/ 288131 h 1196721"/>
                <a:gd name="connsiteX4" fmla="*/ 249841 w 574563"/>
                <a:gd name="connsiteY4" fmla="*/ 455866 h 1196721"/>
                <a:gd name="connsiteX5" fmla="*/ 249841 w 574563"/>
                <a:gd name="connsiteY5" fmla="*/ 537686 h 1196721"/>
                <a:gd name="connsiteX6" fmla="*/ 265748 w 574563"/>
                <a:gd name="connsiteY6" fmla="*/ 585407 h 1196721"/>
                <a:gd name="connsiteX7" fmla="*/ 343186 w 574563"/>
                <a:gd name="connsiteY7" fmla="*/ 691991 h 1196721"/>
                <a:gd name="connsiteX8" fmla="*/ 521017 w 574563"/>
                <a:gd name="connsiteY8" fmla="*/ 897731 h 1196721"/>
                <a:gd name="connsiteX9" fmla="*/ 569119 w 574563"/>
                <a:gd name="connsiteY9" fmla="*/ 1043178 h 1196721"/>
                <a:gd name="connsiteX10" fmla="*/ 574262 w 574563"/>
                <a:gd name="connsiteY10" fmla="*/ 1120997 h 1196721"/>
                <a:gd name="connsiteX11" fmla="*/ 564071 w 574563"/>
                <a:gd name="connsiteY11" fmla="*/ 1192816 h 1196721"/>
                <a:gd name="connsiteX12" fmla="*/ 482727 w 574563"/>
                <a:gd name="connsiteY12" fmla="*/ 1140333 h 1196721"/>
                <a:gd name="connsiteX13" fmla="*/ 407861 w 574563"/>
                <a:gd name="connsiteY13" fmla="*/ 967264 h 1196721"/>
                <a:gd name="connsiteX14" fmla="*/ 362903 w 574563"/>
                <a:gd name="connsiteY14" fmla="*/ 837629 h 1196721"/>
                <a:gd name="connsiteX15" fmla="*/ 281464 w 574563"/>
                <a:gd name="connsiteY15" fmla="*/ 729234 h 1196721"/>
                <a:gd name="connsiteX16" fmla="*/ 161163 w 574563"/>
                <a:gd name="connsiteY16" fmla="*/ 549497 h 1196721"/>
                <a:gd name="connsiteX17" fmla="*/ 170879 w 574563"/>
                <a:gd name="connsiteY17" fmla="*/ 427101 h 1196721"/>
                <a:gd name="connsiteX18" fmla="*/ 175546 w 574563"/>
                <a:gd name="connsiteY18" fmla="*/ 313373 h 1196721"/>
                <a:gd name="connsiteX19" fmla="*/ 156115 w 574563"/>
                <a:gd name="connsiteY19" fmla="*/ 230505 h 1196721"/>
                <a:gd name="connsiteX20" fmla="*/ 120110 w 574563"/>
                <a:gd name="connsiteY20" fmla="*/ 146018 h 1196721"/>
                <a:gd name="connsiteX21" fmla="*/ 57817 w 574563"/>
                <a:gd name="connsiteY21" fmla="*/ 63532 h 119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563" h="1196721">
                  <a:moveTo>
                    <a:pt x="57817" y="63532"/>
                  </a:moveTo>
                  <a:cubicBezTo>
                    <a:pt x="39624" y="41339"/>
                    <a:pt x="20383" y="20098"/>
                    <a:pt x="0" y="0"/>
                  </a:cubicBezTo>
                  <a:cubicBezTo>
                    <a:pt x="21431" y="9906"/>
                    <a:pt x="42672" y="20193"/>
                    <a:pt x="63341" y="31909"/>
                  </a:cubicBezTo>
                  <a:cubicBezTo>
                    <a:pt x="157448" y="85249"/>
                    <a:pt x="230600" y="179261"/>
                    <a:pt x="247079" y="288131"/>
                  </a:cubicBezTo>
                  <a:cubicBezTo>
                    <a:pt x="254984" y="340614"/>
                    <a:pt x="262033" y="403193"/>
                    <a:pt x="249841" y="455866"/>
                  </a:cubicBezTo>
                  <a:cubicBezTo>
                    <a:pt x="247841" y="467582"/>
                    <a:pt x="242030" y="498634"/>
                    <a:pt x="249841" y="537686"/>
                  </a:cubicBezTo>
                  <a:cubicBezTo>
                    <a:pt x="253079" y="553879"/>
                    <a:pt x="258318" y="569786"/>
                    <a:pt x="265748" y="585407"/>
                  </a:cubicBezTo>
                  <a:cubicBezTo>
                    <a:pt x="284702" y="625412"/>
                    <a:pt x="312611" y="660178"/>
                    <a:pt x="343186" y="691991"/>
                  </a:cubicBezTo>
                  <a:cubicBezTo>
                    <a:pt x="406622" y="757904"/>
                    <a:pt x="477488" y="815531"/>
                    <a:pt x="521017" y="897731"/>
                  </a:cubicBezTo>
                  <a:cubicBezTo>
                    <a:pt x="545021" y="943070"/>
                    <a:pt x="561404" y="992410"/>
                    <a:pt x="569119" y="1043178"/>
                  </a:cubicBezTo>
                  <a:cubicBezTo>
                    <a:pt x="573024" y="1068896"/>
                    <a:pt x="574738" y="1094994"/>
                    <a:pt x="574262" y="1120997"/>
                  </a:cubicBezTo>
                  <a:cubicBezTo>
                    <a:pt x="573977" y="1137285"/>
                    <a:pt x="577882" y="1181767"/>
                    <a:pt x="564071" y="1192816"/>
                  </a:cubicBezTo>
                  <a:cubicBezTo>
                    <a:pt x="540163" y="1211866"/>
                    <a:pt x="495871" y="1155859"/>
                    <a:pt x="482727" y="1140333"/>
                  </a:cubicBezTo>
                  <a:cubicBezTo>
                    <a:pt x="441008" y="1090898"/>
                    <a:pt x="417671" y="1030796"/>
                    <a:pt x="407861" y="967264"/>
                  </a:cubicBezTo>
                  <a:cubicBezTo>
                    <a:pt x="400621" y="920401"/>
                    <a:pt x="387572" y="878396"/>
                    <a:pt x="362903" y="837629"/>
                  </a:cubicBezTo>
                  <a:cubicBezTo>
                    <a:pt x="339471" y="798862"/>
                    <a:pt x="310515" y="763905"/>
                    <a:pt x="281464" y="729234"/>
                  </a:cubicBezTo>
                  <a:cubicBezTo>
                    <a:pt x="235649" y="674656"/>
                    <a:pt x="187262" y="616649"/>
                    <a:pt x="161163" y="549497"/>
                  </a:cubicBezTo>
                  <a:cubicBezTo>
                    <a:pt x="146971" y="512921"/>
                    <a:pt x="163830" y="463487"/>
                    <a:pt x="170879" y="427101"/>
                  </a:cubicBezTo>
                  <a:cubicBezTo>
                    <a:pt x="178117" y="389668"/>
                    <a:pt x="179927" y="351282"/>
                    <a:pt x="175546" y="313373"/>
                  </a:cubicBezTo>
                  <a:cubicBezTo>
                    <a:pt x="172307" y="285369"/>
                    <a:pt x="165735" y="257366"/>
                    <a:pt x="156115" y="230505"/>
                  </a:cubicBezTo>
                  <a:cubicBezTo>
                    <a:pt x="145637" y="201359"/>
                    <a:pt x="136684" y="172402"/>
                    <a:pt x="120110" y="146018"/>
                  </a:cubicBezTo>
                  <a:cubicBezTo>
                    <a:pt x="101632" y="116776"/>
                    <a:pt x="79629" y="90107"/>
                    <a:pt x="57817" y="63532"/>
                  </a:cubicBezTo>
                  <a:close/>
                </a:path>
              </a:pathLst>
            </a:custGeom>
            <a:solidFill>
              <a:srgbClr val="73577A"/>
            </a:solidFill>
            <a:ln w="9525" cap="flat">
              <a:noFill/>
              <a:prstDash val="solid"/>
              <a:miter/>
            </a:ln>
          </p:spPr>
          <p:txBody>
            <a:bodyPr rtlCol="0" anchor="ctr"/>
            <a:lstStyle/>
            <a:p>
              <a:endParaRPr lang="es-HN"/>
            </a:p>
          </p:txBody>
        </p:sp>
        <p:sp>
          <p:nvSpPr>
            <p:cNvPr id="133" name="Forma libre: forma 132">
              <a:extLst>
                <a:ext uri="{FF2B5EF4-FFF2-40B4-BE49-F238E27FC236}">
                  <a16:creationId xmlns:a16="http://schemas.microsoft.com/office/drawing/2014/main" id="{CD874FB7-E526-4597-9BBA-A0C468DB8287}"/>
                </a:ext>
              </a:extLst>
            </p:cNvPr>
            <p:cNvSpPr/>
            <p:nvPr/>
          </p:nvSpPr>
          <p:spPr>
            <a:xfrm>
              <a:off x="4505650" y="6477371"/>
              <a:ext cx="218063" cy="641871"/>
            </a:xfrm>
            <a:custGeom>
              <a:avLst/>
              <a:gdLst>
                <a:gd name="connsiteX0" fmla="*/ 46632 w 218063"/>
                <a:gd name="connsiteY0" fmla="*/ 13811 h 641871"/>
                <a:gd name="connsiteX1" fmla="*/ 96448 w 218063"/>
                <a:gd name="connsiteY1" fmla="*/ 0 h 641871"/>
                <a:gd name="connsiteX2" fmla="*/ 101401 w 218063"/>
                <a:gd name="connsiteY2" fmla="*/ 11430 h 641871"/>
                <a:gd name="connsiteX3" fmla="*/ 124166 w 218063"/>
                <a:gd name="connsiteY3" fmla="*/ 92678 h 641871"/>
                <a:gd name="connsiteX4" fmla="*/ 183221 w 218063"/>
                <a:gd name="connsiteY4" fmla="*/ 209455 h 641871"/>
                <a:gd name="connsiteX5" fmla="*/ 207605 w 218063"/>
                <a:gd name="connsiteY5" fmla="*/ 451580 h 641871"/>
                <a:gd name="connsiteX6" fmla="*/ 159027 w 218063"/>
                <a:gd name="connsiteY6" fmla="*/ 539115 h 641871"/>
                <a:gd name="connsiteX7" fmla="*/ 204842 w 218063"/>
                <a:gd name="connsiteY7" fmla="*/ 627031 h 641871"/>
                <a:gd name="connsiteX8" fmla="*/ 176267 w 218063"/>
                <a:gd name="connsiteY8" fmla="*/ 631603 h 641871"/>
                <a:gd name="connsiteX9" fmla="*/ 157313 w 218063"/>
                <a:gd name="connsiteY9" fmla="*/ 587407 h 641871"/>
                <a:gd name="connsiteX10" fmla="*/ 150931 w 218063"/>
                <a:gd name="connsiteY10" fmla="*/ 580930 h 641871"/>
                <a:gd name="connsiteX11" fmla="*/ 149788 w 218063"/>
                <a:gd name="connsiteY11" fmla="*/ 603695 h 641871"/>
                <a:gd name="connsiteX12" fmla="*/ 146835 w 218063"/>
                <a:gd name="connsiteY12" fmla="*/ 622078 h 641871"/>
                <a:gd name="connsiteX13" fmla="*/ 132071 w 218063"/>
                <a:gd name="connsiteY13" fmla="*/ 631317 h 641871"/>
                <a:gd name="connsiteX14" fmla="*/ 130738 w 218063"/>
                <a:gd name="connsiteY14" fmla="*/ 589693 h 641871"/>
                <a:gd name="connsiteX15" fmla="*/ 133310 w 218063"/>
                <a:gd name="connsiteY15" fmla="*/ 556546 h 641871"/>
                <a:gd name="connsiteX16" fmla="*/ 132453 w 218063"/>
                <a:gd name="connsiteY16" fmla="*/ 554260 h 641871"/>
                <a:gd name="connsiteX17" fmla="*/ 128166 w 218063"/>
                <a:gd name="connsiteY17" fmla="*/ 550736 h 641871"/>
                <a:gd name="connsiteX18" fmla="*/ 113974 w 218063"/>
                <a:gd name="connsiteY18" fmla="*/ 561975 h 641871"/>
                <a:gd name="connsiteX19" fmla="*/ 75779 w 218063"/>
                <a:gd name="connsiteY19" fmla="*/ 589312 h 641871"/>
                <a:gd name="connsiteX20" fmla="*/ 74636 w 218063"/>
                <a:gd name="connsiteY20" fmla="*/ 588169 h 641871"/>
                <a:gd name="connsiteX21" fmla="*/ 70826 w 218063"/>
                <a:gd name="connsiteY21" fmla="*/ 574834 h 641871"/>
                <a:gd name="connsiteX22" fmla="*/ 97115 w 218063"/>
                <a:gd name="connsiteY22" fmla="*/ 547878 h 641871"/>
                <a:gd name="connsiteX23" fmla="*/ 113593 w 218063"/>
                <a:gd name="connsiteY23" fmla="*/ 540068 h 641871"/>
                <a:gd name="connsiteX24" fmla="*/ 35488 w 218063"/>
                <a:gd name="connsiteY24" fmla="*/ 524256 h 641871"/>
                <a:gd name="connsiteX25" fmla="*/ 4436 w 218063"/>
                <a:gd name="connsiteY25" fmla="*/ 524732 h 641871"/>
                <a:gd name="connsiteX26" fmla="*/ 6437 w 218063"/>
                <a:gd name="connsiteY26" fmla="*/ 502158 h 641871"/>
                <a:gd name="connsiteX27" fmla="*/ 68635 w 218063"/>
                <a:gd name="connsiteY27" fmla="*/ 494729 h 641871"/>
                <a:gd name="connsiteX28" fmla="*/ 131595 w 218063"/>
                <a:gd name="connsiteY28" fmla="*/ 516827 h 641871"/>
                <a:gd name="connsiteX29" fmla="*/ 176649 w 218063"/>
                <a:gd name="connsiteY29" fmla="*/ 319469 h 641871"/>
                <a:gd name="connsiteX30" fmla="*/ 50061 w 218063"/>
                <a:gd name="connsiteY30" fmla="*/ 121063 h 641871"/>
                <a:gd name="connsiteX31" fmla="*/ 10152 w 218063"/>
                <a:gd name="connsiteY31" fmla="*/ 23813 h 641871"/>
                <a:gd name="connsiteX32" fmla="*/ 46632 w 218063"/>
                <a:gd name="connsiteY32" fmla="*/ 13811 h 6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8063" h="641871">
                  <a:moveTo>
                    <a:pt x="46632" y="13811"/>
                  </a:moveTo>
                  <a:cubicBezTo>
                    <a:pt x="63111" y="9144"/>
                    <a:pt x="79684" y="3810"/>
                    <a:pt x="96448" y="0"/>
                  </a:cubicBezTo>
                  <a:cubicBezTo>
                    <a:pt x="97972" y="3905"/>
                    <a:pt x="99591" y="7620"/>
                    <a:pt x="101401" y="11430"/>
                  </a:cubicBezTo>
                  <a:cubicBezTo>
                    <a:pt x="105211" y="39338"/>
                    <a:pt x="112926" y="66580"/>
                    <a:pt x="124166" y="92678"/>
                  </a:cubicBezTo>
                  <a:cubicBezTo>
                    <a:pt x="141406" y="132779"/>
                    <a:pt x="165028" y="169831"/>
                    <a:pt x="183221" y="209455"/>
                  </a:cubicBezTo>
                  <a:cubicBezTo>
                    <a:pt x="218082" y="285274"/>
                    <a:pt x="227893" y="370237"/>
                    <a:pt x="207605" y="451580"/>
                  </a:cubicBezTo>
                  <a:cubicBezTo>
                    <a:pt x="199890" y="482537"/>
                    <a:pt x="187793" y="521684"/>
                    <a:pt x="159027" y="539115"/>
                  </a:cubicBezTo>
                  <a:cubicBezTo>
                    <a:pt x="183792" y="562737"/>
                    <a:pt x="204938" y="594170"/>
                    <a:pt x="204842" y="627031"/>
                  </a:cubicBezTo>
                  <a:cubicBezTo>
                    <a:pt x="204842" y="642747"/>
                    <a:pt x="179125" y="648557"/>
                    <a:pt x="176267" y="631603"/>
                  </a:cubicBezTo>
                  <a:cubicBezTo>
                    <a:pt x="173600" y="615410"/>
                    <a:pt x="167600" y="600361"/>
                    <a:pt x="157313" y="587407"/>
                  </a:cubicBezTo>
                  <a:cubicBezTo>
                    <a:pt x="155408" y="585026"/>
                    <a:pt x="153217" y="582454"/>
                    <a:pt x="150931" y="580930"/>
                  </a:cubicBezTo>
                  <a:cubicBezTo>
                    <a:pt x="151979" y="588550"/>
                    <a:pt x="149978" y="595979"/>
                    <a:pt x="149788" y="603695"/>
                  </a:cubicBezTo>
                  <a:cubicBezTo>
                    <a:pt x="149598" y="609981"/>
                    <a:pt x="149502" y="616363"/>
                    <a:pt x="146835" y="622078"/>
                  </a:cubicBezTo>
                  <a:cubicBezTo>
                    <a:pt x="144168" y="627698"/>
                    <a:pt x="138167" y="632365"/>
                    <a:pt x="132071" y="631317"/>
                  </a:cubicBezTo>
                  <a:cubicBezTo>
                    <a:pt x="116070" y="628745"/>
                    <a:pt x="129690" y="598265"/>
                    <a:pt x="130738" y="589693"/>
                  </a:cubicBezTo>
                  <a:cubicBezTo>
                    <a:pt x="132071" y="578739"/>
                    <a:pt x="131214" y="567404"/>
                    <a:pt x="133310" y="556546"/>
                  </a:cubicBezTo>
                  <a:cubicBezTo>
                    <a:pt x="133024" y="555784"/>
                    <a:pt x="132738" y="555022"/>
                    <a:pt x="132453" y="554260"/>
                  </a:cubicBezTo>
                  <a:cubicBezTo>
                    <a:pt x="131024" y="553022"/>
                    <a:pt x="129595" y="551879"/>
                    <a:pt x="128166" y="550736"/>
                  </a:cubicBezTo>
                  <a:cubicBezTo>
                    <a:pt x="123404" y="554355"/>
                    <a:pt x="118451" y="557975"/>
                    <a:pt x="113974" y="561975"/>
                  </a:cubicBezTo>
                  <a:cubicBezTo>
                    <a:pt x="105116" y="569976"/>
                    <a:pt x="91495" y="605314"/>
                    <a:pt x="75779" y="589312"/>
                  </a:cubicBezTo>
                  <a:cubicBezTo>
                    <a:pt x="75398" y="588931"/>
                    <a:pt x="75017" y="588550"/>
                    <a:pt x="74636" y="588169"/>
                  </a:cubicBezTo>
                  <a:cubicBezTo>
                    <a:pt x="71397" y="584835"/>
                    <a:pt x="69302" y="579501"/>
                    <a:pt x="70826" y="574834"/>
                  </a:cubicBezTo>
                  <a:cubicBezTo>
                    <a:pt x="74541" y="563118"/>
                    <a:pt x="86732" y="553879"/>
                    <a:pt x="97115" y="547878"/>
                  </a:cubicBezTo>
                  <a:cubicBezTo>
                    <a:pt x="102258" y="544925"/>
                    <a:pt x="107783" y="542163"/>
                    <a:pt x="113593" y="540068"/>
                  </a:cubicBezTo>
                  <a:cubicBezTo>
                    <a:pt x="90542" y="525494"/>
                    <a:pt x="62349" y="520255"/>
                    <a:pt x="35488" y="524256"/>
                  </a:cubicBezTo>
                  <a:cubicBezTo>
                    <a:pt x="26344" y="525590"/>
                    <a:pt x="12437" y="532257"/>
                    <a:pt x="4436" y="524732"/>
                  </a:cubicBezTo>
                  <a:cubicBezTo>
                    <a:pt x="-2040" y="518636"/>
                    <a:pt x="-1469" y="506730"/>
                    <a:pt x="6437" y="502158"/>
                  </a:cubicBezTo>
                  <a:cubicBezTo>
                    <a:pt x="25296" y="491395"/>
                    <a:pt x="47870" y="493300"/>
                    <a:pt x="68635" y="494729"/>
                  </a:cubicBezTo>
                  <a:cubicBezTo>
                    <a:pt x="76065" y="495205"/>
                    <a:pt x="134834" y="512731"/>
                    <a:pt x="131595" y="516827"/>
                  </a:cubicBezTo>
                  <a:cubicBezTo>
                    <a:pt x="175506" y="462439"/>
                    <a:pt x="192365" y="387572"/>
                    <a:pt x="176649" y="319469"/>
                  </a:cubicBezTo>
                  <a:cubicBezTo>
                    <a:pt x="158170" y="239649"/>
                    <a:pt x="93495" y="186880"/>
                    <a:pt x="50061" y="121063"/>
                  </a:cubicBezTo>
                  <a:cubicBezTo>
                    <a:pt x="30535" y="91440"/>
                    <a:pt x="15390" y="58769"/>
                    <a:pt x="10152" y="23813"/>
                  </a:cubicBezTo>
                  <a:cubicBezTo>
                    <a:pt x="22344" y="20669"/>
                    <a:pt x="34536" y="17336"/>
                    <a:pt x="46632" y="13811"/>
                  </a:cubicBezTo>
                  <a:close/>
                </a:path>
              </a:pathLst>
            </a:custGeom>
            <a:solidFill>
              <a:srgbClr val="DB6FFF"/>
            </a:solidFill>
            <a:ln w="9525" cap="flat">
              <a:noFill/>
              <a:prstDash val="solid"/>
              <a:miter/>
            </a:ln>
          </p:spPr>
          <p:txBody>
            <a:bodyPr rtlCol="0" anchor="ctr"/>
            <a:lstStyle/>
            <a:p>
              <a:endParaRPr lang="es-HN"/>
            </a:p>
          </p:txBody>
        </p:sp>
        <p:sp>
          <p:nvSpPr>
            <p:cNvPr id="134" name="Forma libre: forma 133">
              <a:extLst>
                <a:ext uri="{FF2B5EF4-FFF2-40B4-BE49-F238E27FC236}">
                  <a16:creationId xmlns:a16="http://schemas.microsoft.com/office/drawing/2014/main" id="{B8F0BC93-82DA-4BFB-9D6A-3C074C87EAD2}"/>
                </a:ext>
              </a:extLst>
            </p:cNvPr>
            <p:cNvSpPr/>
            <p:nvPr/>
          </p:nvSpPr>
          <p:spPr>
            <a:xfrm>
              <a:off x="3943825" y="5544016"/>
              <a:ext cx="713474" cy="826449"/>
            </a:xfrm>
            <a:custGeom>
              <a:avLst/>
              <a:gdLst>
                <a:gd name="connsiteX0" fmla="*/ 205740 w 713474"/>
                <a:gd name="connsiteY0" fmla="*/ 140779 h 826449"/>
                <a:gd name="connsiteX1" fmla="*/ 441388 w 713474"/>
                <a:gd name="connsiteY1" fmla="*/ 235744 h 826449"/>
                <a:gd name="connsiteX2" fmla="*/ 626745 w 713474"/>
                <a:gd name="connsiteY2" fmla="*/ 370523 h 826449"/>
                <a:gd name="connsiteX3" fmla="*/ 706469 w 713474"/>
                <a:gd name="connsiteY3" fmla="*/ 553212 h 826449"/>
                <a:gd name="connsiteX4" fmla="*/ 704469 w 713474"/>
                <a:gd name="connsiteY4" fmla="*/ 711899 h 826449"/>
                <a:gd name="connsiteX5" fmla="*/ 630555 w 713474"/>
                <a:gd name="connsiteY5" fmla="*/ 824389 h 826449"/>
                <a:gd name="connsiteX6" fmla="*/ 614839 w 713474"/>
                <a:gd name="connsiteY6" fmla="*/ 806958 h 826449"/>
                <a:gd name="connsiteX7" fmla="*/ 617220 w 713474"/>
                <a:gd name="connsiteY7" fmla="*/ 667893 h 826449"/>
                <a:gd name="connsiteX8" fmla="*/ 583311 w 713474"/>
                <a:gd name="connsiteY8" fmla="*/ 460724 h 826449"/>
                <a:gd name="connsiteX9" fmla="*/ 391668 w 713474"/>
                <a:gd name="connsiteY9" fmla="*/ 286893 h 826449"/>
                <a:gd name="connsiteX10" fmla="*/ 196310 w 713474"/>
                <a:gd name="connsiteY10" fmla="*/ 192310 h 826449"/>
                <a:gd name="connsiteX11" fmla="*/ 36290 w 713474"/>
                <a:gd name="connsiteY11" fmla="*/ 66008 h 826449"/>
                <a:gd name="connsiteX12" fmla="*/ 191 w 713474"/>
                <a:gd name="connsiteY12" fmla="*/ 762 h 826449"/>
                <a:gd name="connsiteX13" fmla="*/ 0 w 713474"/>
                <a:gd name="connsiteY13" fmla="*/ 0 h 826449"/>
                <a:gd name="connsiteX14" fmla="*/ 205740 w 713474"/>
                <a:gd name="connsiteY14" fmla="*/ 140779 h 8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3474" h="826449">
                  <a:moveTo>
                    <a:pt x="205740" y="140779"/>
                  </a:moveTo>
                  <a:cubicBezTo>
                    <a:pt x="282892" y="175736"/>
                    <a:pt x="364426" y="200120"/>
                    <a:pt x="441388" y="235744"/>
                  </a:cubicBezTo>
                  <a:cubicBezTo>
                    <a:pt x="511112" y="268034"/>
                    <a:pt x="578263" y="309848"/>
                    <a:pt x="626745" y="370523"/>
                  </a:cubicBezTo>
                  <a:cubicBezTo>
                    <a:pt x="668750" y="423196"/>
                    <a:pt x="694944" y="487013"/>
                    <a:pt x="706469" y="553212"/>
                  </a:cubicBezTo>
                  <a:cubicBezTo>
                    <a:pt x="715613" y="605504"/>
                    <a:pt x="716661" y="659892"/>
                    <a:pt x="704469" y="711899"/>
                  </a:cubicBezTo>
                  <a:cubicBezTo>
                    <a:pt x="698754" y="736092"/>
                    <a:pt x="668369" y="842486"/>
                    <a:pt x="630555" y="824389"/>
                  </a:cubicBezTo>
                  <a:cubicBezTo>
                    <a:pt x="623411" y="820960"/>
                    <a:pt x="618554" y="814007"/>
                    <a:pt x="614839" y="806958"/>
                  </a:cubicBezTo>
                  <a:cubicBezTo>
                    <a:pt x="592550" y="764000"/>
                    <a:pt x="606076" y="712089"/>
                    <a:pt x="617220" y="667893"/>
                  </a:cubicBezTo>
                  <a:cubicBezTo>
                    <a:pt x="635508" y="595217"/>
                    <a:pt x="624554" y="523018"/>
                    <a:pt x="583311" y="460724"/>
                  </a:cubicBezTo>
                  <a:cubicBezTo>
                    <a:pt x="535210" y="388048"/>
                    <a:pt x="466154" y="330898"/>
                    <a:pt x="391668" y="286893"/>
                  </a:cubicBezTo>
                  <a:cubicBezTo>
                    <a:pt x="329184" y="250031"/>
                    <a:pt x="260794" y="225171"/>
                    <a:pt x="196310" y="192310"/>
                  </a:cubicBezTo>
                  <a:cubicBezTo>
                    <a:pt x="134874" y="160973"/>
                    <a:pt x="81629" y="117919"/>
                    <a:pt x="36290" y="66008"/>
                  </a:cubicBezTo>
                  <a:cubicBezTo>
                    <a:pt x="19145" y="46482"/>
                    <a:pt x="7715" y="25622"/>
                    <a:pt x="191" y="762"/>
                  </a:cubicBezTo>
                  <a:cubicBezTo>
                    <a:pt x="95" y="476"/>
                    <a:pt x="95" y="286"/>
                    <a:pt x="0" y="0"/>
                  </a:cubicBezTo>
                  <a:cubicBezTo>
                    <a:pt x="61817" y="57150"/>
                    <a:pt x="128588" y="105823"/>
                    <a:pt x="205740" y="140779"/>
                  </a:cubicBezTo>
                  <a:close/>
                </a:path>
              </a:pathLst>
            </a:custGeom>
            <a:solidFill>
              <a:srgbClr val="FF7B7B"/>
            </a:solidFill>
            <a:ln w="9525" cap="flat">
              <a:noFill/>
              <a:prstDash val="solid"/>
              <a:miter/>
            </a:ln>
          </p:spPr>
          <p:txBody>
            <a:bodyPr rtlCol="0" anchor="ctr"/>
            <a:lstStyle/>
            <a:p>
              <a:endParaRPr lang="es-HN"/>
            </a:p>
          </p:txBody>
        </p:sp>
      </p:grpSp>
      <p:grpSp>
        <p:nvGrpSpPr>
          <p:cNvPr id="135" name="Gráfico 7">
            <a:extLst>
              <a:ext uri="{FF2B5EF4-FFF2-40B4-BE49-F238E27FC236}">
                <a16:creationId xmlns:a16="http://schemas.microsoft.com/office/drawing/2014/main" id="{28C2A13D-E94C-4842-815F-3155EDD3DBF1}"/>
              </a:ext>
            </a:extLst>
          </p:cNvPr>
          <p:cNvGrpSpPr/>
          <p:nvPr/>
        </p:nvGrpSpPr>
        <p:grpSpPr>
          <a:xfrm>
            <a:off x="4823192" y="5607630"/>
            <a:ext cx="954654" cy="1034325"/>
            <a:chOff x="4611029" y="5794232"/>
            <a:chExt cx="954654" cy="1034325"/>
          </a:xfrm>
        </p:grpSpPr>
        <p:sp>
          <p:nvSpPr>
            <p:cNvPr id="136" name="Forma libre: forma 135">
              <a:extLst>
                <a:ext uri="{FF2B5EF4-FFF2-40B4-BE49-F238E27FC236}">
                  <a16:creationId xmlns:a16="http://schemas.microsoft.com/office/drawing/2014/main" id="{ECB06462-1C21-40F5-8923-032D2135C358}"/>
                </a:ext>
              </a:extLst>
            </p:cNvPr>
            <p:cNvSpPr/>
            <p:nvPr/>
          </p:nvSpPr>
          <p:spPr>
            <a:xfrm>
              <a:off x="4611029" y="5794232"/>
              <a:ext cx="954654" cy="1034325"/>
            </a:xfrm>
            <a:custGeom>
              <a:avLst/>
              <a:gdLst>
                <a:gd name="connsiteX0" fmla="*/ 158422 w 954654"/>
                <a:gd name="connsiteY0" fmla="*/ 936981 h 1034325"/>
                <a:gd name="connsiteX1" fmla="*/ 108226 w 954654"/>
                <a:gd name="connsiteY1" fmla="*/ 1024801 h 1034325"/>
                <a:gd name="connsiteX2" fmla="*/ 100987 w 954654"/>
                <a:gd name="connsiteY2" fmla="*/ 1034326 h 1034325"/>
                <a:gd name="connsiteX3" fmla="*/ 98891 w 954654"/>
                <a:gd name="connsiteY3" fmla="*/ 1032802 h 1034325"/>
                <a:gd name="connsiteX4" fmla="*/ 22596 w 954654"/>
                <a:gd name="connsiteY4" fmla="*/ 964222 h 1034325"/>
                <a:gd name="connsiteX5" fmla="*/ 17452 w 954654"/>
                <a:gd name="connsiteY5" fmla="*/ 960126 h 1034325"/>
                <a:gd name="connsiteX6" fmla="*/ 85175 w 954654"/>
                <a:gd name="connsiteY6" fmla="*/ 878402 h 1034325"/>
                <a:gd name="connsiteX7" fmla="*/ 89176 w 954654"/>
                <a:gd name="connsiteY7" fmla="*/ 875830 h 1034325"/>
                <a:gd name="connsiteX8" fmla="*/ 55457 w 954654"/>
                <a:gd name="connsiteY8" fmla="*/ 668947 h 1034325"/>
                <a:gd name="connsiteX9" fmla="*/ 82413 w 954654"/>
                <a:gd name="connsiteY9" fmla="*/ 518262 h 1034325"/>
                <a:gd name="connsiteX10" fmla="*/ 5832 w 954654"/>
                <a:gd name="connsiteY10" fmla="*/ 370243 h 1034325"/>
                <a:gd name="connsiteX11" fmla="*/ 37169 w 954654"/>
                <a:gd name="connsiteY11" fmla="*/ 259753 h 1034325"/>
                <a:gd name="connsiteX12" fmla="*/ 122894 w 954654"/>
                <a:gd name="connsiteY12" fmla="*/ 370148 h 1034325"/>
                <a:gd name="connsiteX13" fmla="*/ 129562 w 954654"/>
                <a:gd name="connsiteY13" fmla="*/ 504069 h 1034325"/>
                <a:gd name="connsiteX14" fmla="*/ 130133 w 954654"/>
                <a:gd name="connsiteY14" fmla="*/ 504165 h 1034325"/>
                <a:gd name="connsiteX15" fmla="*/ 215668 w 954654"/>
                <a:gd name="connsiteY15" fmla="*/ 343668 h 1034325"/>
                <a:gd name="connsiteX16" fmla="*/ 324157 w 954654"/>
                <a:gd name="connsiteY16" fmla="*/ 271659 h 1034325"/>
                <a:gd name="connsiteX17" fmla="*/ 307584 w 954654"/>
                <a:gd name="connsiteY17" fmla="*/ 209652 h 1034325"/>
                <a:gd name="connsiteX18" fmla="*/ 287867 w 954654"/>
                <a:gd name="connsiteY18" fmla="*/ 113639 h 1034325"/>
                <a:gd name="connsiteX19" fmla="*/ 321109 w 954654"/>
                <a:gd name="connsiteY19" fmla="*/ 6 h 1034325"/>
                <a:gd name="connsiteX20" fmla="*/ 391690 w 954654"/>
                <a:gd name="connsiteY20" fmla="*/ 103638 h 1034325"/>
                <a:gd name="connsiteX21" fmla="*/ 366258 w 954654"/>
                <a:gd name="connsiteY21" fmla="*/ 249847 h 1034325"/>
                <a:gd name="connsiteX22" fmla="*/ 408168 w 954654"/>
                <a:gd name="connsiteY22" fmla="*/ 212700 h 1034325"/>
                <a:gd name="connsiteX23" fmla="*/ 477796 w 954654"/>
                <a:gd name="connsiteY23" fmla="*/ 155454 h 1034325"/>
                <a:gd name="connsiteX24" fmla="*/ 592762 w 954654"/>
                <a:gd name="connsiteY24" fmla="*/ 179934 h 1034325"/>
                <a:gd name="connsiteX25" fmla="*/ 501894 w 954654"/>
                <a:gd name="connsiteY25" fmla="*/ 276327 h 1034325"/>
                <a:gd name="connsiteX26" fmla="*/ 422265 w 954654"/>
                <a:gd name="connsiteY26" fmla="*/ 299853 h 1034325"/>
                <a:gd name="connsiteX27" fmla="*/ 356066 w 954654"/>
                <a:gd name="connsiteY27" fmla="*/ 304330 h 1034325"/>
                <a:gd name="connsiteX28" fmla="*/ 306917 w 954654"/>
                <a:gd name="connsiteY28" fmla="*/ 390531 h 1034325"/>
                <a:gd name="connsiteX29" fmla="*/ 159565 w 954654"/>
                <a:gd name="connsiteY29" fmla="*/ 515785 h 1034325"/>
                <a:gd name="connsiteX30" fmla="*/ 182616 w 954654"/>
                <a:gd name="connsiteY30" fmla="*/ 655707 h 1034325"/>
                <a:gd name="connsiteX31" fmla="*/ 124228 w 954654"/>
                <a:gd name="connsiteY31" fmla="*/ 866305 h 1034325"/>
                <a:gd name="connsiteX32" fmla="*/ 123942 w 954654"/>
                <a:gd name="connsiteY32" fmla="*/ 867543 h 1034325"/>
                <a:gd name="connsiteX33" fmla="*/ 155279 w 954654"/>
                <a:gd name="connsiteY33" fmla="*/ 890499 h 1034325"/>
                <a:gd name="connsiteX34" fmla="*/ 283676 w 954654"/>
                <a:gd name="connsiteY34" fmla="*/ 742004 h 1034325"/>
                <a:gd name="connsiteX35" fmla="*/ 379879 w 954654"/>
                <a:gd name="connsiteY35" fmla="*/ 691998 h 1034325"/>
                <a:gd name="connsiteX36" fmla="*/ 382450 w 954654"/>
                <a:gd name="connsiteY36" fmla="*/ 550932 h 1034325"/>
                <a:gd name="connsiteX37" fmla="*/ 436171 w 954654"/>
                <a:gd name="connsiteY37" fmla="*/ 467208 h 1034325"/>
                <a:gd name="connsiteX38" fmla="*/ 399214 w 954654"/>
                <a:gd name="connsiteY38" fmla="*/ 393675 h 1034325"/>
                <a:gd name="connsiteX39" fmla="*/ 422360 w 954654"/>
                <a:gd name="connsiteY39" fmla="*/ 327666 h 1034325"/>
                <a:gd name="connsiteX40" fmla="*/ 471128 w 954654"/>
                <a:gd name="connsiteY40" fmla="*/ 380911 h 1034325"/>
                <a:gd name="connsiteX41" fmla="*/ 477891 w 954654"/>
                <a:gd name="connsiteY41" fmla="*/ 413868 h 1034325"/>
                <a:gd name="connsiteX42" fmla="*/ 577903 w 954654"/>
                <a:gd name="connsiteY42" fmla="*/ 342621 h 1034325"/>
                <a:gd name="connsiteX43" fmla="*/ 570665 w 954654"/>
                <a:gd name="connsiteY43" fmla="*/ 419868 h 1034325"/>
                <a:gd name="connsiteX44" fmla="*/ 488083 w 954654"/>
                <a:gd name="connsiteY44" fmla="*/ 482829 h 1034325"/>
                <a:gd name="connsiteX45" fmla="*/ 492750 w 954654"/>
                <a:gd name="connsiteY45" fmla="*/ 561600 h 1034325"/>
                <a:gd name="connsiteX46" fmla="*/ 418074 w 954654"/>
                <a:gd name="connsiteY46" fmla="*/ 726288 h 1034325"/>
                <a:gd name="connsiteX47" fmla="*/ 418836 w 954654"/>
                <a:gd name="connsiteY47" fmla="*/ 728192 h 1034325"/>
                <a:gd name="connsiteX48" fmla="*/ 490083 w 954654"/>
                <a:gd name="connsiteY48" fmla="*/ 718953 h 1034325"/>
                <a:gd name="connsiteX49" fmla="*/ 579618 w 954654"/>
                <a:gd name="connsiteY49" fmla="*/ 715048 h 1034325"/>
                <a:gd name="connsiteX50" fmla="*/ 636387 w 954654"/>
                <a:gd name="connsiteY50" fmla="*/ 731050 h 1034325"/>
                <a:gd name="connsiteX51" fmla="*/ 672296 w 954654"/>
                <a:gd name="connsiteY51" fmla="*/ 613702 h 1034325"/>
                <a:gd name="connsiteX52" fmla="*/ 715825 w 954654"/>
                <a:gd name="connsiteY52" fmla="*/ 579412 h 1034325"/>
                <a:gd name="connsiteX53" fmla="*/ 701252 w 954654"/>
                <a:gd name="connsiteY53" fmla="*/ 531406 h 1034325"/>
                <a:gd name="connsiteX54" fmla="*/ 685060 w 954654"/>
                <a:gd name="connsiteY54" fmla="*/ 464255 h 1034325"/>
                <a:gd name="connsiteX55" fmla="*/ 726493 w 954654"/>
                <a:gd name="connsiteY55" fmla="*/ 376625 h 1034325"/>
                <a:gd name="connsiteX56" fmla="*/ 726684 w 954654"/>
                <a:gd name="connsiteY56" fmla="*/ 376625 h 1034325"/>
                <a:gd name="connsiteX57" fmla="*/ 770118 w 954654"/>
                <a:gd name="connsiteY57" fmla="*/ 270326 h 1034325"/>
                <a:gd name="connsiteX58" fmla="*/ 850128 w 954654"/>
                <a:gd name="connsiteY58" fmla="*/ 230797 h 1034325"/>
                <a:gd name="connsiteX59" fmla="*/ 844223 w 954654"/>
                <a:gd name="connsiteY59" fmla="*/ 310045 h 1034325"/>
                <a:gd name="connsiteX60" fmla="*/ 752116 w 954654"/>
                <a:gd name="connsiteY60" fmla="*/ 384245 h 1034325"/>
                <a:gd name="connsiteX61" fmla="*/ 785929 w 954654"/>
                <a:gd name="connsiteY61" fmla="*/ 446157 h 1034325"/>
                <a:gd name="connsiteX62" fmla="*/ 766975 w 954654"/>
                <a:gd name="connsiteY62" fmla="*/ 554075 h 1034325"/>
                <a:gd name="connsiteX63" fmla="*/ 788406 w 954654"/>
                <a:gd name="connsiteY63" fmla="*/ 529025 h 1034325"/>
                <a:gd name="connsiteX64" fmla="*/ 841365 w 954654"/>
                <a:gd name="connsiteY64" fmla="*/ 479114 h 1034325"/>
                <a:gd name="connsiteX65" fmla="*/ 946902 w 954654"/>
                <a:gd name="connsiteY65" fmla="*/ 474923 h 1034325"/>
                <a:gd name="connsiteX66" fmla="*/ 909754 w 954654"/>
                <a:gd name="connsiteY66" fmla="*/ 552075 h 1034325"/>
                <a:gd name="connsiteX67" fmla="*/ 774118 w 954654"/>
                <a:gd name="connsiteY67" fmla="*/ 600558 h 1034325"/>
                <a:gd name="connsiteX68" fmla="*/ 690965 w 954654"/>
                <a:gd name="connsiteY68" fmla="*/ 740004 h 1034325"/>
                <a:gd name="connsiteX69" fmla="*/ 785167 w 954654"/>
                <a:gd name="connsiteY69" fmla="*/ 719906 h 1034325"/>
                <a:gd name="connsiteX70" fmla="*/ 907945 w 954654"/>
                <a:gd name="connsiteY70" fmla="*/ 753148 h 1034325"/>
                <a:gd name="connsiteX71" fmla="*/ 844603 w 954654"/>
                <a:gd name="connsiteY71" fmla="*/ 808203 h 1034325"/>
                <a:gd name="connsiteX72" fmla="*/ 676773 w 954654"/>
                <a:gd name="connsiteY72" fmla="*/ 766007 h 1034325"/>
                <a:gd name="connsiteX73" fmla="*/ 670391 w 954654"/>
                <a:gd name="connsiteY73" fmla="*/ 767340 h 1034325"/>
                <a:gd name="connsiteX74" fmla="*/ 672582 w 954654"/>
                <a:gd name="connsiteY74" fmla="*/ 781247 h 1034325"/>
                <a:gd name="connsiteX75" fmla="*/ 581714 w 954654"/>
                <a:gd name="connsiteY75" fmla="*/ 826491 h 1034325"/>
                <a:gd name="connsiteX76" fmla="*/ 420074 w 954654"/>
                <a:gd name="connsiteY76" fmla="*/ 765912 h 1034325"/>
                <a:gd name="connsiteX77" fmla="*/ 348160 w 954654"/>
                <a:gd name="connsiteY77" fmla="*/ 849446 h 1034325"/>
                <a:gd name="connsiteX78" fmla="*/ 160708 w 954654"/>
                <a:gd name="connsiteY78" fmla="*/ 927932 h 1034325"/>
                <a:gd name="connsiteX79" fmla="*/ 158422 w 954654"/>
                <a:gd name="connsiteY79" fmla="*/ 936981 h 103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54654" h="1034325">
                  <a:moveTo>
                    <a:pt x="158422" y="936981"/>
                  </a:moveTo>
                  <a:cubicBezTo>
                    <a:pt x="149088" y="968508"/>
                    <a:pt x="127466" y="998607"/>
                    <a:pt x="108226" y="1024801"/>
                  </a:cubicBezTo>
                  <a:cubicBezTo>
                    <a:pt x="105844" y="1028040"/>
                    <a:pt x="103368" y="1031088"/>
                    <a:pt x="100987" y="1034326"/>
                  </a:cubicBezTo>
                  <a:cubicBezTo>
                    <a:pt x="100320" y="1033850"/>
                    <a:pt x="99558" y="1033278"/>
                    <a:pt x="98891" y="1032802"/>
                  </a:cubicBezTo>
                  <a:cubicBezTo>
                    <a:pt x="74602" y="1008323"/>
                    <a:pt x="48599" y="985463"/>
                    <a:pt x="22596" y="964222"/>
                  </a:cubicBezTo>
                  <a:cubicBezTo>
                    <a:pt x="20881" y="962888"/>
                    <a:pt x="19167" y="961460"/>
                    <a:pt x="17452" y="960126"/>
                  </a:cubicBezTo>
                  <a:cubicBezTo>
                    <a:pt x="35359" y="928027"/>
                    <a:pt x="56886" y="898214"/>
                    <a:pt x="85175" y="878402"/>
                  </a:cubicBezTo>
                  <a:cubicBezTo>
                    <a:pt x="86509" y="877449"/>
                    <a:pt x="87842" y="876592"/>
                    <a:pt x="89176" y="875830"/>
                  </a:cubicBezTo>
                  <a:cubicBezTo>
                    <a:pt x="63268" y="810012"/>
                    <a:pt x="58981" y="739051"/>
                    <a:pt x="55457" y="668947"/>
                  </a:cubicBezTo>
                  <a:cubicBezTo>
                    <a:pt x="53266" y="626275"/>
                    <a:pt x="45361" y="549885"/>
                    <a:pt x="82413" y="518262"/>
                  </a:cubicBezTo>
                  <a:cubicBezTo>
                    <a:pt x="46599" y="477875"/>
                    <a:pt x="19453" y="420916"/>
                    <a:pt x="5832" y="370243"/>
                  </a:cubicBezTo>
                  <a:cubicBezTo>
                    <a:pt x="-1883" y="341573"/>
                    <a:pt x="-9694" y="260610"/>
                    <a:pt x="37169" y="259753"/>
                  </a:cubicBezTo>
                  <a:cubicBezTo>
                    <a:pt x="87652" y="258801"/>
                    <a:pt x="112226" y="331572"/>
                    <a:pt x="122894" y="370148"/>
                  </a:cubicBezTo>
                  <a:cubicBezTo>
                    <a:pt x="134896" y="413868"/>
                    <a:pt x="136801" y="459587"/>
                    <a:pt x="129562" y="504069"/>
                  </a:cubicBezTo>
                  <a:cubicBezTo>
                    <a:pt x="129752" y="504069"/>
                    <a:pt x="129943" y="504165"/>
                    <a:pt x="130133" y="504165"/>
                  </a:cubicBezTo>
                  <a:cubicBezTo>
                    <a:pt x="145564" y="447110"/>
                    <a:pt x="184235" y="391008"/>
                    <a:pt x="215668" y="343668"/>
                  </a:cubicBezTo>
                  <a:cubicBezTo>
                    <a:pt x="235480" y="313760"/>
                    <a:pt x="281581" y="259562"/>
                    <a:pt x="324157" y="271659"/>
                  </a:cubicBezTo>
                  <a:cubicBezTo>
                    <a:pt x="317776" y="251371"/>
                    <a:pt x="313013" y="229559"/>
                    <a:pt x="307584" y="209652"/>
                  </a:cubicBezTo>
                  <a:cubicBezTo>
                    <a:pt x="298916" y="178219"/>
                    <a:pt x="292439" y="145929"/>
                    <a:pt x="287867" y="113639"/>
                  </a:cubicBezTo>
                  <a:cubicBezTo>
                    <a:pt x="284057" y="86970"/>
                    <a:pt x="274818" y="-851"/>
                    <a:pt x="321109" y="6"/>
                  </a:cubicBezTo>
                  <a:cubicBezTo>
                    <a:pt x="369401" y="959"/>
                    <a:pt x="391309" y="65348"/>
                    <a:pt x="391690" y="103638"/>
                  </a:cubicBezTo>
                  <a:cubicBezTo>
                    <a:pt x="392166" y="150597"/>
                    <a:pt x="383403" y="203460"/>
                    <a:pt x="366258" y="249847"/>
                  </a:cubicBezTo>
                  <a:cubicBezTo>
                    <a:pt x="379783" y="236893"/>
                    <a:pt x="394452" y="224891"/>
                    <a:pt x="408168" y="212700"/>
                  </a:cubicBezTo>
                  <a:cubicBezTo>
                    <a:pt x="430456" y="192983"/>
                    <a:pt x="452269" y="171075"/>
                    <a:pt x="477796" y="155454"/>
                  </a:cubicBezTo>
                  <a:cubicBezTo>
                    <a:pt x="513515" y="133642"/>
                    <a:pt x="577713" y="130023"/>
                    <a:pt x="592762" y="179934"/>
                  </a:cubicBezTo>
                  <a:cubicBezTo>
                    <a:pt x="607622" y="229368"/>
                    <a:pt x="536851" y="261372"/>
                    <a:pt x="501894" y="276327"/>
                  </a:cubicBezTo>
                  <a:cubicBezTo>
                    <a:pt x="476367" y="287280"/>
                    <a:pt x="449697" y="295281"/>
                    <a:pt x="422265" y="299853"/>
                  </a:cubicBezTo>
                  <a:cubicBezTo>
                    <a:pt x="402548" y="303187"/>
                    <a:pt x="377021" y="308331"/>
                    <a:pt x="356066" y="304330"/>
                  </a:cubicBezTo>
                  <a:cubicBezTo>
                    <a:pt x="360543" y="335001"/>
                    <a:pt x="325396" y="372434"/>
                    <a:pt x="306917" y="390531"/>
                  </a:cubicBezTo>
                  <a:cubicBezTo>
                    <a:pt x="261102" y="435394"/>
                    <a:pt x="209476" y="475113"/>
                    <a:pt x="159565" y="515785"/>
                  </a:cubicBezTo>
                  <a:cubicBezTo>
                    <a:pt x="193284" y="544836"/>
                    <a:pt x="188807" y="619227"/>
                    <a:pt x="182616" y="655707"/>
                  </a:cubicBezTo>
                  <a:cubicBezTo>
                    <a:pt x="170614" y="726097"/>
                    <a:pt x="152231" y="799630"/>
                    <a:pt x="124228" y="866305"/>
                  </a:cubicBezTo>
                  <a:cubicBezTo>
                    <a:pt x="124132" y="866781"/>
                    <a:pt x="124037" y="867162"/>
                    <a:pt x="123942" y="867543"/>
                  </a:cubicBezTo>
                  <a:cubicBezTo>
                    <a:pt x="137467" y="869544"/>
                    <a:pt x="148707" y="878116"/>
                    <a:pt x="155279" y="890499"/>
                  </a:cubicBezTo>
                  <a:cubicBezTo>
                    <a:pt x="199951" y="842683"/>
                    <a:pt x="237956" y="788962"/>
                    <a:pt x="283676" y="742004"/>
                  </a:cubicBezTo>
                  <a:cubicBezTo>
                    <a:pt x="308251" y="716858"/>
                    <a:pt x="346160" y="684282"/>
                    <a:pt x="379879" y="691998"/>
                  </a:cubicBezTo>
                  <a:cubicBezTo>
                    <a:pt x="373116" y="646087"/>
                    <a:pt x="375878" y="595890"/>
                    <a:pt x="382450" y="550932"/>
                  </a:cubicBezTo>
                  <a:cubicBezTo>
                    <a:pt x="387022" y="519404"/>
                    <a:pt x="403596" y="477018"/>
                    <a:pt x="436171" y="467208"/>
                  </a:cubicBezTo>
                  <a:cubicBezTo>
                    <a:pt x="417502" y="446062"/>
                    <a:pt x="405025" y="422821"/>
                    <a:pt x="399214" y="393675"/>
                  </a:cubicBezTo>
                  <a:cubicBezTo>
                    <a:pt x="394547" y="370434"/>
                    <a:pt x="392356" y="334524"/>
                    <a:pt x="422360" y="327666"/>
                  </a:cubicBezTo>
                  <a:cubicBezTo>
                    <a:pt x="450935" y="321094"/>
                    <a:pt x="464270" y="360337"/>
                    <a:pt x="471128" y="380911"/>
                  </a:cubicBezTo>
                  <a:cubicBezTo>
                    <a:pt x="474748" y="391770"/>
                    <a:pt x="477034" y="402819"/>
                    <a:pt x="477891" y="413868"/>
                  </a:cubicBezTo>
                  <a:cubicBezTo>
                    <a:pt x="500370" y="363861"/>
                    <a:pt x="536946" y="310045"/>
                    <a:pt x="577903" y="342621"/>
                  </a:cubicBezTo>
                  <a:cubicBezTo>
                    <a:pt x="603621" y="363099"/>
                    <a:pt x="586285" y="399199"/>
                    <a:pt x="570665" y="419868"/>
                  </a:cubicBezTo>
                  <a:cubicBezTo>
                    <a:pt x="550472" y="446538"/>
                    <a:pt x="519134" y="467588"/>
                    <a:pt x="488083" y="482829"/>
                  </a:cubicBezTo>
                  <a:cubicBezTo>
                    <a:pt x="503037" y="503688"/>
                    <a:pt x="500751" y="538359"/>
                    <a:pt x="492750" y="561600"/>
                  </a:cubicBezTo>
                  <a:cubicBezTo>
                    <a:pt x="473224" y="617988"/>
                    <a:pt x="443791" y="672186"/>
                    <a:pt x="418074" y="726288"/>
                  </a:cubicBezTo>
                  <a:cubicBezTo>
                    <a:pt x="418360" y="726954"/>
                    <a:pt x="418550" y="727526"/>
                    <a:pt x="418836" y="728192"/>
                  </a:cubicBezTo>
                  <a:cubicBezTo>
                    <a:pt x="442172" y="723049"/>
                    <a:pt x="466651" y="721430"/>
                    <a:pt x="490083" y="718953"/>
                  </a:cubicBezTo>
                  <a:cubicBezTo>
                    <a:pt x="519610" y="715810"/>
                    <a:pt x="549900" y="712286"/>
                    <a:pt x="579618" y="715048"/>
                  </a:cubicBezTo>
                  <a:cubicBezTo>
                    <a:pt x="596668" y="716667"/>
                    <a:pt x="618290" y="721525"/>
                    <a:pt x="636387" y="731050"/>
                  </a:cubicBezTo>
                  <a:cubicBezTo>
                    <a:pt x="638292" y="690569"/>
                    <a:pt x="650960" y="646278"/>
                    <a:pt x="672296" y="613702"/>
                  </a:cubicBezTo>
                  <a:cubicBezTo>
                    <a:pt x="682583" y="598081"/>
                    <a:pt x="698299" y="584651"/>
                    <a:pt x="715825" y="579412"/>
                  </a:cubicBezTo>
                  <a:cubicBezTo>
                    <a:pt x="709063" y="564553"/>
                    <a:pt x="705253" y="543693"/>
                    <a:pt x="701252" y="531406"/>
                  </a:cubicBezTo>
                  <a:cubicBezTo>
                    <a:pt x="694013" y="509499"/>
                    <a:pt x="687536" y="487305"/>
                    <a:pt x="685060" y="464255"/>
                  </a:cubicBezTo>
                  <a:cubicBezTo>
                    <a:pt x="681821" y="434346"/>
                    <a:pt x="683917" y="373577"/>
                    <a:pt x="726493" y="376625"/>
                  </a:cubicBezTo>
                  <a:cubicBezTo>
                    <a:pt x="726589" y="376625"/>
                    <a:pt x="726589" y="376625"/>
                    <a:pt x="726684" y="376625"/>
                  </a:cubicBezTo>
                  <a:cubicBezTo>
                    <a:pt x="732113" y="338525"/>
                    <a:pt x="745924" y="300711"/>
                    <a:pt x="770118" y="270326"/>
                  </a:cubicBezTo>
                  <a:cubicBezTo>
                    <a:pt x="785549" y="250990"/>
                    <a:pt x="822029" y="213271"/>
                    <a:pt x="850128" y="230797"/>
                  </a:cubicBezTo>
                  <a:cubicBezTo>
                    <a:pt x="879274" y="248895"/>
                    <a:pt x="859367" y="290709"/>
                    <a:pt x="844223" y="310045"/>
                  </a:cubicBezTo>
                  <a:cubicBezTo>
                    <a:pt x="820219" y="340620"/>
                    <a:pt x="788311" y="368910"/>
                    <a:pt x="752116" y="384245"/>
                  </a:cubicBezTo>
                  <a:cubicBezTo>
                    <a:pt x="773452" y="396246"/>
                    <a:pt x="786120" y="420630"/>
                    <a:pt x="785929" y="446157"/>
                  </a:cubicBezTo>
                  <a:cubicBezTo>
                    <a:pt x="785739" y="481304"/>
                    <a:pt x="778881" y="519404"/>
                    <a:pt x="766975" y="554075"/>
                  </a:cubicBezTo>
                  <a:cubicBezTo>
                    <a:pt x="773833" y="545217"/>
                    <a:pt x="781453" y="536931"/>
                    <a:pt x="788406" y="529025"/>
                  </a:cubicBezTo>
                  <a:cubicBezTo>
                    <a:pt x="804503" y="510927"/>
                    <a:pt x="821458" y="493020"/>
                    <a:pt x="841365" y="479114"/>
                  </a:cubicBezTo>
                  <a:cubicBezTo>
                    <a:pt x="869178" y="459587"/>
                    <a:pt x="920518" y="444252"/>
                    <a:pt x="946902" y="474923"/>
                  </a:cubicBezTo>
                  <a:cubicBezTo>
                    <a:pt x="971381" y="503212"/>
                    <a:pt x="932043" y="537312"/>
                    <a:pt x="909754" y="552075"/>
                  </a:cubicBezTo>
                  <a:cubicBezTo>
                    <a:pt x="869178" y="579031"/>
                    <a:pt x="819839" y="585794"/>
                    <a:pt x="774118" y="600558"/>
                  </a:cubicBezTo>
                  <a:cubicBezTo>
                    <a:pt x="799741" y="640658"/>
                    <a:pt x="737161" y="703999"/>
                    <a:pt x="690965" y="740004"/>
                  </a:cubicBezTo>
                  <a:cubicBezTo>
                    <a:pt x="720398" y="727050"/>
                    <a:pt x="754783" y="721811"/>
                    <a:pt x="785167" y="719906"/>
                  </a:cubicBezTo>
                  <a:cubicBezTo>
                    <a:pt x="820886" y="717620"/>
                    <a:pt x="889466" y="713810"/>
                    <a:pt x="907945" y="753148"/>
                  </a:cubicBezTo>
                  <a:cubicBezTo>
                    <a:pt x="928328" y="796296"/>
                    <a:pt x="876893" y="811060"/>
                    <a:pt x="844603" y="808203"/>
                  </a:cubicBezTo>
                  <a:cubicBezTo>
                    <a:pt x="788120" y="803250"/>
                    <a:pt x="731161" y="781152"/>
                    <a:pt x="676773" y="766007"/>
                  </a:cubicBezTo>
                  <a:cubicBezTo>
                    <a:pt x="674677" y="766483"/>
                    <a:pt x="672487" y="766959"/>
                    <a:pt x="670391" y="767340"/>
                  </a:cubicBezTo>
                  <a:cubicBezTo>
                    <a:pt x="671725" y="771627"/>
                    <a:pt x="672487" y="776294"/>
                    <a:pt x="672582" y="781247"/>
                  </a:cubicBezTo>
                  <a:cubicBezTo>
                    <a:pt x="673058" y="829443"/>
                    <a:pt x="616289" y="833063"/>
                    <a:pt x="581714" y="826491"/>
                  </a:cubicBezTo>
                  <a:cubicBezTo>
                    <a:pt x="526373" y="816013"/>
                    <a:pt x="468842" y="795725"/>
                    <a:pt x="420074" y="765912"/>
                  </a:cubicBezTo>
                  <a:cubicBezTo>
                    <a:pt x="410549" y="801059"/>
                    <a:pt x="375307" y="834682"/>
                    <a:pt x="348160" y="849446"/>
                  </a:cubicBezTo>
                  <a:cubicBezTo>
                    <a:pt x="289486" y="881259"/>
                    <a:pt x="225955" y="912216"/>
                    <a:pt x="160708" y="927932"/>
                  </a:cubicBezTo>
                  <a:cubicBezTo>
                    <a:pt x="159946" y="930885"/>
                    <a:pt x="159375" y="933837"/>
                    <a:pt x="158422" y="936981"/>
                  </a:cubicBezTo>
                  <a:close/>
                </a:path>
              </a:pathLst>
            </a:custGeom>
            <a:solidFill>
              <a:srgbClr val="0DFFD8"/>
            </a:solidFill>
            <a:ln w="9525" cap="flat">
              <a:noFill/>
              <a:prstDash val="solid"/>
              <a:miter/>
            </a:ln>
          </p:spPr>
          <p:txBody>
            <a:bodyPr rtlCol="0" anchor="ctr"/>
            <a:lstStyle/>
            <a:p>
              <a:endParaRPr lang="es-HN"/>
            </a:p>
          </p:txBody>
        </p:sp>
        <p:sp>
          <p:nvSpPr>
            <p:cNvPr id="137" name="Forma libre: forma 136">
              <a:extLst>
                <a:ext uri="{FF2B5EF4-FFF2-40B4-BE49-F238E27FC236}">
                  <a16:creationId xmlns:a16="http://schemas.microsoft.com/office/drawing/2014/main" id="{D4BB227D-7251-47FE-A27E-0E9A23A7B756}"/>
                </a:ext>
              </a:extLst>
            </p:cNvPr>
            <p:cNvSpPr/>
            <p:nvPr/>
          </p:nvSpPr>
          <p:spPr>
            <a:xfrm>
              <a:off x="4694295" y="6763900"/>
              <a:ext cx="20488" cy="20402"/>
            </a:xfrm>
            <a:custGeom>
              <a:avLst/>
              <a:gdLst>
                <a:gd name="connsiteX0" fmla="*/ 15435 w 20488"/>
                <a:gd name="connsiteY0" fmla="*/ 1412 h 20402"/>
                <a:gd name="connsiteX1" fmla="*/ 19055 w 20488"/>
                <a:gd name="connsiteY1" fmla="*/ 15413 h 20402"/>
                <a:gd name="connsiteX2" fmla="*/ 5053 w 20488"/>
                <a:gd name="connsiteY2" fmla="*/ 19033 h 20402"/>
                <a:gd name="connsiteX3" fmla="*/ 1434 w 20488"/>
                <a:gd name="connsiteY3" fmla="*/ 5031 h 20402"/>
                <a:gd name="connsiteX4" fmla="*/ 15435 w 20488"/>
                <a:gd name="connsiteY4" fmla="*/ 1412 h 2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8" h="20402">
                  <a:moveTo>
                    <a:pt x="15435" y="1412"/>
                  </a:moveTo>
                  <a:cubicBezTo>
                    <a:pt x="20007" y="4174"/>
                    <a:pt x="22103" y="10746"/>
                    <a:pt x="19055" y="15413"/>
                  </a:cubicBezTo>
                  <a:cubicBezTo>
                    <a:pt x="16007" y="20081"/>
                    <a:pt x="10006" y="21890"/>
                    <a:pt x="5053" y="19033"/>
                  </a:cubicBezTo>
                  <a:cubicBezTo>
                    <a:pt x="481" y="16271"/>
                    <a:pt x="-1614" y="9698"/>
                    <a:pt x="1434" y="5031"/>
                  </a:cubicBezTo>
                  <a:cubicBezTo>
                    <a:pt x="4482" y="364"/>
                    <a:pt x="10482" y="-1541"/>
                    <a:pt x="15435" y="1412"/>
                  </a:cubicBezTo>
                  <a:close/>
                </a:path>
              </a:pathLst>
            </a:custGeom>
            <a:solidFill>
              <a:srgbClr val="FF7345"/>
            </a:solidFill>
            <a:ln w="9525" cap="flat">
              <a:noFill/>
              <a:prstDash val="solid"/>
              <a:miter/>
            </a:ln>
          </p:spPr>
          <p:txBody>
            <a:bodyPr rtlCol="0" anchor="ctr"/>
            <a:lstStyle/>
            <a:p>
              <a:endParaRPr lang="es-HN"/>
            </a:p>
          </p:txBody>
        </p:sp>
        <p:grpSp>
          <p:nvGrpSpPr>
            <p:cNvPr id="138" name="Gráfico 7">
              <a:extLst>
                <a:ext uri="{FF2B5EF4-FFF2-40B4-BE49-F238E27FC236}">
                  <a16:creationId xmlns:a16="http://schemas.microsoft.com/office/drawing/2014/main" id="{E8A200BC-41BD-4674-AE29-A7C45A2D30F8}"/>
                </a:ext>
              </a:extLst>
            </p:cNvPr>
            <p:cNvGrpSpPr/>
            <p:nvPr/>
          </p:nvGrpSpPr>
          <p:grpSpPr>
            <a:xfrm>
              <a:off x="4627712" y="5884821"/>
              <a:ext cx="896535" cy="757831"/>
              <a:chOff x="4627712" y="5884821"/>
              <a:chExt cx="896535" cy="757831"/>
            </a:xfrm>
            <a:solidFill>
              <a:srgbClr val="FFFFFF"/>
            </a:solidFill>
          </p:grpSpPr>
          <p:sp>
            <p:nvSpPr>
              <p:cNvPr id="139" name="Forma libre: forma 138">
                <a:extLst>
                  <a:ext uri="{FF2B5EF4-FFF2-40B4-BE49-F238E27FC236}">
                    <a16:creationId xmlns:a16="http://schemas.microsoft.com/office/drawing/2014/main" id="{402F48EE-1276-4754-925D-26677EACCC3D}"/>
                  </a:ext>
                </a:extLst>
              </p:cNvPr>
              <p:cNvSpPr/>
              <p:nvPr/>
            </p:nvSpPr>
            <p:spPr>
              <a:xfrm>
                <a:off x="4676231" y="6225044"/>
                <a:ext cx="16938" cy="17265"/>
              </a:xfrm>
              <a:custGeom>
                <a:avLst/>
                <a:gdLst>
                  <a:gd name="connsiteX0" fmla="*/ 12830 w 16938"/>
                  <a:gd name="connsiteY0" fmla="*/ 1248 h 17265"/>
                  <a:gd name="connsiteX1" fmla="*/ 4067 w 16938"/>
                  <a:gd name="connsiteY1" fmla="*/ 16012 h 17265"/>
                  <a:gd name="connsiteX2" fmla="*/ 12830 w 16938"/>
                  <a:gd name="connsiteY2" fmla="*/ 1248 h 17265"/>
                </a:gdLst>
                <a:ahLst/>
                <a:cxnLst>
                  <a:cxn ang="0">
                    <a:pos x="connsiteX0" y="connsiteY0"/>
                  </a:cxn>
                  <a:cxn ang="0">
                    <a:pos x="connsiteX1" y="connsiteY1"/>
                  </a:cxn>
                  <a:cxn ang="0">
                    <a:pos x="connsiteX2" y="connsiteY2"/>
                  </a:cxn>
                </a:cxnLst>
                <a:rect l="l" t="t" r="r" b="b"/>
                <a:pathLst>
                  <a:path w="16938" h="17265">
                    <a:moveTo>
                      <a:pt x="12830" y="1248"/>
                    </a:moveTo>
                    <a:cubicBezTo>
                      <a:pt x="22355" y="6868"/>
                      <a:pt x="13592" y="21632"/>
                      <a:pt x="4067" y="16012"/>
                    </a:cubicBezTo>
                    <a:cubicBezTo>
                      <a:pt x="-5363" y="10487"/>
                      <a:pt x="3305" y="-4372"/>
                      <a:pt x="12830" y="1248"/>
                    </a:cubicBezTo>
                    <a:close/>
                  </a:path>
                </a:pathLst>
              </a:custGeom>
              <a:solidFill>
                <a:srgbClr val="FFFFFF"/>
              </a:solidFill>
              <a:ln w="9525" cap="flat">
                <a:noFill/>
                <a:prstDash val="solid"/>
                <a:miter/>
              </a:ln>
            </p:spPr>
            <p:txBody>
              <a:bodyPr rtlCol="0" anchor="ctr"/>
              <a:lstStyle/>
              <a:p>
                <a:endParaRPr lang="es-HN"/>
              </a:p>
            </p:txBody>
          </p:sp>
          <p:sp>
            <p:nvSpPr>
              <p:cNvPr id="140" name="Forma libre: forma 139">
                <a:extLst>
                  <a:ext uri="{FF2B5EF4-FFF2-40B4-BE49-F238E27FC236}">
                    <a16:creationId xmlns:a16="http://schemas.microsoft.com/office/drawing/2014/main" id="{15D76F13-B946-4608-9DFE-3194479AFE09}"/>
                  </a:ext>
                </a:extLst>
              </p:cNvPr>
              <p:cNvSpPr/>
              <p:nvPr/>
            </p:nvSpPr>
            <p:spPr>
              <a:xfrm>
                <a:off x="4694139" y="6504897"/>
                <a:ext cx="42230" cy="42123"/>
              </a:xfrm>
              <a:custGeom>
                <a:avLst/>
                <a:gdLst>
                  <a:gd name="connsiteX0" fmla="*/ 31878 w 42230"/>
                  <a:gd name="connsiteY0" fmla="*/ 2859 h 42123"/>
                  <a:gd name="connsiteX1" fmla="*/ 41594 w 42230"/>
                  <a:gd name="connsiteY1" fmla="*/ 15813 h 42123"/>
                  <a:gd name="connsiteX2" fmla="*/ 39308 w 42230"/>
                  <a:gd name="connsiteY2" fmla="*/ 31815 h 42123"/>
                  <a:gd name="connsiteX3" fmla="*/ 10352 w 42230"/>
                  <a:gd name="connsiteY3" fmla="*/ 39245 h 42123"/>
                  <a:gd name="connsiteX4" fmla="*/ 636 w 42230"/>
                  <a:gd name="connsiteY4" fmla="*/ 26291 h 42123"/>
                  <a:gd name="connsiteX5" fmla="*/ 2922 w 42230"/>
                  <a:gd name="connsiteY5" fmla="*/ 10288 h 42123"/>
                  <a:gd name="connsiteX6" fmla="*/ 31878 w 42230"/>
                  <a:gd name="connsiteY6" fmla="*/ 2859 h 4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30" h="42123">
                    <a:moveTo>
                      <a:pt x="31878" y="2859"/>
                    </a:moveTo>
                    <a:cubicBezTo>
                      <a:pt x="36546" y="5621"/>
                      <a:pt x="40260" y="10574"/>
                      <a:pt x="41594" y="15813"/>
                    </a:cubicBezTo>
                    <a:cubicBezTo>
                      <a:pt x="42927" y="20861"/>
                      <a:pt x="42165" y="27433"/>
                      <a:pt x="39308" y="31815"/>
                    </a:cubicBezTo>
                    <a:cubicBezTo>
                      <a:pt x="33021" y="41435"/>
                      <a:pt x="20544" y="45245"/>
                      <a:pt x="10352" y="39245"/>
                    </a:cubicBezTo>
                    <a:cubicBezTo>
                      <a:pt x="5685" y="36482"/>
                      <a:pt x="1970" y="31529"/>
                      <a:pt x="636" y="26291"/>
                    </a:cubicBezTo>
                    <a:cubicBezTo>
                      <a:pt x="-697" y="21242"/>
                      <a:pt x="65" y="14670"/>
                      <a:pt x="2922" y="10288"/>
                    </a:cubicBezTo>
                    <a:cubicBezTo>
                      <a:pt x="9209" y="763"/>
                      <a:pt x="21687" y="-3142"/>
                      <a:pt x="31878" y="2859"/>
                    </a:cubicBezTo>
                    <a:close/>
                  </a:path>
                </a:pathLst>
              </a:custGeom>
              <a:solidFill>
                <a:srgbClr val="FFFFFF"/>
              </a:solidFill>
              <a:ln w="9525" cap="flat">
                <a:noFill/>
                <a:prstDash val="solid"/>
                <a:miter/>
              </a:ln>
            </p:spPr>
            <p:txBody>
              <a:bodyPr rtlCol="0" anchor="ctr"/>
              <a:lstStyle/>
              <a:p>
                <a:endParaRPr lang="es-HN"/>
              </a:p>
            </p:txBody>
          </p:sp>
          <p:sp>
            <p:nvSpPr>
              <p:cNvPr id="141" name="Forma libre: forma 140">
                <a:extLst>
                  <a:ext uri="{FF2B5EF4-FFF2-40B4-BE49-F238E27FC236}">
                    <a16:creationId xmlns:a16="http://schemas.microsoft.com/office/drawing/2014/main" id="{F1ED0E08-C22E-4792-B889-0B6D90BDC73C}"/>
                  </a:ext>
                </a:extLst>
              </p:cNvPr>
              <p:cNvSpPr/>
              <p:nvPr/>
            </p:nvSpPr>
            <p:spPr>
              <a:xfrm>
                <a:off x="4627712" y="6127512"/>
                <a:ext cx="33734" cy="34391"/>
              </a:xfrm>
              <a:custGeom>
                <a:avLst/>
                <a:gdLst>
                  <a:gd name="connsiteX0" fmla="*/ 25535 w 33734"/>
                  <a:gd name="connsiteY0" fmla="*/ 2483 h 34391"/>
                  <a:gd name="connsiteX1" fmla="*/ 8200 w 33734"/>
                  <a:gd name="connsiteY1" fmla="*/ 31915 h 34391"/>
                  <a:gd name="connsiteX2" fmla="*/ 25535 w 33734"/>
                  <a:gd name="connsiteY2" fmla="*/ 2483 h 34391"/>
                </a:gdLst>
                <a:ahLst/>
                <a:cxnLst>
                  <a:cxn ang="0">
                    <a:pos x="connsiteX0" y="connsiteY0"/>
                  </a:cxn>
                  <a:cxn ang="0">
                    <a:pos x="connsiteX1" y="connsiteY1"/>
                  </a:cxn>
                  <a:cxn ang="0">
                    <a:pos x="connsiteX2" y="connsiteY2"/>
                  </a:cxn>
                </a:cxnLst>
                <a:rect l="l" t="t" r="r" b="b"/>
                <a:pathLst>
                  <a:path w="33734" h="34391">
                    <a:moveTo>
                      <a:pt x="25535" y="2483"/>
                    </a:moveTo>
                    <a:cubicBezTo>
                      <a:pt x="44490" y="13627"/>
                      <a:pt x="27154" y="43059"/>
                      <a:pt x="8200" y="31915"/>
                    </a:cubicBezTo>
                    <a:cubicBezTo>
                      <a:pt x="-10755" y="20675"/>
                      <a:pt x="6580" y="-8662"/>
                      <a:pt x="25535" y="2483"/>
                    </a:cubicBezTo>
                    <a:close/>
                  </a:path>
                </a:pathLst>
              </a:custGeom>
              <a:solidFill>
                <a:srgbClr val="FFFFFF"/>
              </a:solidFill>
              <a:ln w="9525" cap="flat">
                <a:noFill/>
                <a:prstDash val="solid"/>
                <a:miter/>
              </a:ln>
            </p:spPr>
            <p:txBody>
              <a:bodyPr rtlCol="0" anchor="ctr"/>
              <a:lstStyle/>
              <a:p>
                <a:endParaRPr lang="es-HN"/>
              </a:p>
            </p:txBody>
          </p:sp>
          <p:sp>
            <p:nvSpPr>
              <p:cNvPr id="142" name="Forma libre: forma 141">
                <a:extLst>
                  <a:ext uri="{FF2B5EF4-FFF2-40B4-BE49-F238E27FC236}">
                    <a16:creationId xmlns:a16="http://schemas.microsoft.com/office/drawing/2014/main" id="{DC2355C1-8A82-424A-AAD1-6421AD4903E8}"/>
                  </a:ext>
                </a:extLst>
              </p:cNvPr>
              <p:cNvSpPr/>
              <p:nvPr/>
            </p:nvSpPr>
            <p:spPr>
              <a:xfrm>
                <a:off x="4687144" y="6148473"/>
                <a:ext cx="34736" cy="35431"/>
              </a:xfrm>
              <a:custGeom>
                <a:avLst/>
                <a:gdLst>
                  <a:gd name="connsiteX0" fmla="*/ 26301 w 34736"/>
                  <a:gd name="connsiteY0" fmla="*/ 2571 h 35431"/>
                  <a:gd name="connsiteX1" fmla="*/ 8394 w 34736"/>
                  <a:gd name="connsiteY1" fmla="*/ 32861 h 35431"/>
                  <a:gd name="connsiteX2" fmla="*/ 26301 w 34736"/>
                  <a:gd name="connsiteY2" fmla="*/ 2571 h 35431"/>
                </a:gdLst>
                <a:ahLst/>
                <a:cxnLst>
                  <a:cxn ang="0">
                    <a:pos x="connsiteX0" y="connsiteY0"/>
                  </a:cxn>
                  <a:cxn ang="0">
                    <a:pos x="connsiteX1" y="connsiteY1"/>
                  </a:cxn>
                  <a:cxn ang="0">
                    <a:pos x="connsiteX2" y="connsiteY2"/>
                  </a:cxn>
                </a:cxnLst>
                <a:rect l="l" t="t" r="r" b="b"/>
                <a:pathLst>
                  <a:path w="34736" h="35431">
                    <a:moveTo>
                      <a:pt x="26301" y="2571"/>
                    </a:moveTo>
                    <a:cubicBezTo>
                      <a:pt x="45827" y="14096"/>
                      <a:pt x="27920" y="44386"/>
                      <a:pt x="8394" y="32861"/>
                    </a:cubicBezTo>
                    <a:cubicBezTo>
                      <a:pt x="-11037" y="21335"/>
                      <a:pt x="6775" y="-8954"/>
                      <a:pt x="26301" y="2571"/>
                    </a:cubicBezTo>
                    <a:close/>
                  </a:path>
                </a:pathLst>
              </a:custGeom>
              <a:solidFill>
                <a:srgbClr val="FFFFFF"/>
              </a:solidFill>
              <a:ln w="9525" cap="flat">
                <a:noFill/>
                <a:prstDash val="solid"/>
                <a:miter/>
              </a:ln>
            </p:spPr>
            <p:txBody>
              <a:bodyPr rtlCol="0" anchor="ctr"/>
              <a:lstStyle/>
              <a:p>
                <a:endParaRPr lang="es-HN"/>
              </a:p>
            </p:txBody>
          </p:sp>
          <p:sp>
            <p:nvSpPr>
              <p:cNvPr id="143" name="Forma libre: forma 142">
                <a:extLst>
                  <a:ext uri="{FF2B5EF4-FFF2-40B4-BE49-F238E27FC236}">
                    <a16:creationId xmlns:a16="http://schemas.microsoft.com/office/drawing/2014/main" id="{F57A5832-29C2-4A71-B74E-548524D99361}"/>
                  </a:ext>
                </a:extLst>
              </p:cNvPr>
              <p:cNvSpPr/>
              <p:nvPr/>
            </p:nvSpPr>
            <p:spPr>
              <a:xfrm>
                <a:off x="4790063" y="6199149"/>
                <a:ext cx="39931" cy="40760"/>
              </a:xfrm>
              <a:custGeom>
                <a:avLst/>
                <a:gdLst>
                  <a:gd name="connsiteX0" fmla="*/ 30253 w 39931"/>
                  <a:gd name="connsiteY0" fmla="*/ 2949 h 40760"/>
                  <a:gd name="connsiteX1" fmla="*/ 9679 w 39931"/>
                  <a:gd name="connsiteY1" fmla="*/ 37811 h 40760"/>
                  <a:gd name="connsiteX2" fmla="*/ 30253 w 39931"/>
                  <a:gd name="connsiteY2" fmla="*/ 2949 h 40760"/>
                </a:gdLst>
                <a:ahLst/>
                <a:cxnLst>
                  <a:cxn ang="0">
                    <a:pos x="connsiteX0" y="connsiteY0"/>
                  </a:cxn>
                  <a:cxn ang="0">
                    <a:pos x="connsiteX1" y="connsiteY1"/>
                  </a:cxn>
                  <a:cxn ang="0">
                    <a:pos x="connsiteX2" y="connsiteY2"/>
                  </a:cxn>
                </a:cxnLst>
                <a:rect l="l" t="t" r="r" b="b"/>
                <a:pathLst>
                  <a:path w="39931" h="40760">
                    <a:moveTo>
                      <a:pt x="30253" y="2949"/>
                    </a:moveTo>
                    <a:cubicBezTo>
                      <a:pt x="52636" y="16189"/>
                      <a:pt x="32158" y="51051"/>
                      <a:pt x="9679" y="37811"/>
                    </a:cubicBezTo>
                    <a:cubicBezTo>
                      <a:pt x="-12705" y="24571"/>
                      <a:pt x="7774" y="-10291"/>
                      <a:pt x="30253" y="2949"/>
                    </a:cubicBezTo>
                    <a:close/>
                  </a:path>
                </a:pathLst>
              </a:custGeom>
              <a:solidFill>
                <a:srgbClr val="FFFFFF"/>
              </a:solidFill>
              <a:ln w="9525" cap="flat">
                <a:noFill/>
                <a:prstDash val="solid"/>
                <a:miter/>
              </a:ln>
            </p:spPr>
            <p:txBody>
              <a:bodyPr rtlCol="0" anchor="ctr"/>
              <a:lstStyle/>
              <a:p>
                <a:endParaRPr lang="es-HN"/>
              </a:p>
            </p:txBody>
          </p:sp>
          <p:sp>
            <p:nvSpPr>
              <p:cNvPr id="144" name="Forma libre: forma 143">
                <a:extLst>
                  <a:ext uri="{FF2B5EF4-FFF2-40B4-BE49-F238E27FC236}">
                    <a16:creationId xmlns:a16="http://schemas.microsoft.com/office/drawing/2014/main" id="{8A19EAAC-03F8-4417-B69B-3D925D810AB4}"/>
                  </a:ext>
                </a:extLst>
              </p:cNvPr>
              <p:cNvSpPr/>
              <p:nvPr/>
            </p:nvSpPr>
            <p:spPr>
              <a:xfrm>
                <a:off x="4927463" y="5884821"/>
                <a:ext cx="33734" cy="34385"/>
              </a:xfrm>
              <a:custGeom>
                <a:avLst/>
                <a:gdLst>
                  <a:gd name="connsiteX0" fmla="*/ 25535 w 33734"/>
                  <a:gd name="connsiteY0" fmla="*/ 2477 h 34385"/>
                  <a:gd name="connsiteX1" fmla="*/ 8200 w 33734"/>
                  <a:gd name="connsiteY1" fmla="*/ 31909 h 34385"/>
                  <a:gd name="connsiteX2" fmla="*/ 25535 w 33734"/>
                  <a:gd name="connsiteY2" fmla="*/ 2477 h 34385"/>
                </a:gdLst>
                <a:ahLst/>
                <a:cxnLst>
                  <a:cxn ang="0">
                    <a:pos x="connsiteX0" y="connsiteY0"/>
                  </a:cxn>
                  <a:cxn ang="0">
                    <a:pos x="connsiteX1" y="connsiteY1"/>
                  </a:cxn>
                  <a:cxn ang="0">
                    <a:pos x="connsiteX2" y="connsiteY2"/>
                  </a:cxn>
                </a:cxnLst>
                <a:rect l="l" t="t" r="r" b="b"/>
                <a:pathLst>
                  <a:path w="33734" h="34385">
                    <a:moveTo>
                      <a:pt x="25535" y="2477"/>
                    </a:moveTo>
                    <a:cubicBezTo>
                      <a:pt x="44490" y="13621"/>
                      <a:pt x="27154" y="43053"/>
                      <a:pt x="8200" y="31909"/>
                    </a:cubicBezTo>
                    <a:cubicBezTo>
                      <a:pt x="-10755" y="20765"/>
                      <a:pt x="6580" y="-8667"/>
                      <a:pt x="25535" y="2477"/>
                    </a:cubicBezTo>
                    <a:close/>
                  </a:path>
                </a:pathLst>
              </a:custGeom>
              <a:solidFill>
                <a:srgbClr val="FFFFFF"/>
              </a:solidFill>
              <a:ln w="9525" cap="flat">
                <a:noFill/>
                <a:prstDash val="solid"/>
                <a:miter/>
              </a:ln>
            </p:spPr>
            <p:txBody>
              <a:bodyPr rtlCol="0" anchor="ctr"/>
              <a:lstStyle/>
              <a:p>
                <a:endParaRPr lang="es-HN"/>
              </a:p>
            </p:txBody>
          </p:sp>
          <p:sp>
            <p:nvSpPr>
              <p:cNvPr id="145" name="Forma libre: forma 144">
                <a:extLst>
                  <a:ext uri="{FF2B5EF4-FFF2-40B4-BE49-F238E27FC236}">
                    <a16:creationId xmlns:a16="http://schemas.microsoft.com/office/drawing/2014/main" id="{94873B85-9A1F-4A8E-92F3-F6F6B451EF00}"/>
                  </a:ext>
                </a:extLst>
              </p:cNvPr>
              <p:cNvSpPr/>
              <p:nvPr/>
            </p:nvSpPr>
            <p:spPr>
              <a:xfrm>
                <a:off x="4689353" y="6420822"/>
                <a:ext cx="30275" cy="30896"/>
              </a:xfrm>
              <a:custGeom>
                <a:avLst/>
                <a:gdLst>
                  <a:gd name="connsiteX0" fmla="*/ 22948 w 30275"/>
                  <a:gd name="connsiteY0" fmla="*/ 2256 h 30896"/>
                  <a:gd name="connsiteX1" fmla="*/ 7327 w 30275"/>
                  <a:gd name="connsiteY1" fmla="*/ 28641 h 30896"/>
                  <a:gd name="connsiteX2" fmla="*/ 22948 w 30275"/>
                  <a:gd name="connsiteY2" fmla="*/ 2256 h 30896"/>
                </a:gdLst>
                <a:ahLst/>
                <a:cxnLst>
                  <a:cxn ang="0">
                    <a:pos x="connsiteX0" y="connsiteY0"/>
                  </a:cxn>
                  <a:cxn ang="0">
                    <a:pos x="connsiteX1" y="connsiteY1"/>
                  </a:cxn>
                  <a:cxn ang="0">
                    <a:pos x="connsiteX2" y="connsiteY2"/>
                  </a:cxn>
                </a:cxnLst>
                <a:rect l="l" t="t" r="r" b="b"/>
                <a:pathLst>
                  <a:path w="30275" h="30896">
                    <a:moveTo>
                      <a:pt x="22948" y="2256"/>
                    </a:moveTo>
                    <a:cubicBezTo>
                      <a:pt x="39903" y="12258"/>
                      <a:pt x="24377" y="38737"/>
                      <a:pt x="7327" y="28641"/>
                    </a:cubicBezTo>
                    <a:cubicBezTo>
                      <a:pt x="-9627" y="18639"/>
                      <a:pt x="5899" y="-7840"/>
                      <a:pt x="22948" y="2256"/>
                    </a:cubicBezTo>
                    <a:close/>
                  </a:path>
                </a:pathLst>
              </a:custGeom>
              <a:solidFill>
                <a:srgbClr val="FFFFFF"/>
              </a:solidFill>
              <a:ln w="9525" cap="flat">
                <a:noFill/>
                <a:prstDash val="solid"/>
                <a:miter/>
              </a:ln>
            </p:spPr>
            <p:txBody>
              <a:bodyPr rtlCol="0" anchor="ctr"/>
              <a:lstStyle/>
              <a:p>
                <a:endParaRPr lang="es-HN"/>
              </a:p>
            </p:txBody>
          </p:sp>
          <p:sp>
            <p:nvSpPr>
              <p:cNvPr id="146" name="Forma libre: forma 145">
                <a:extLst>
                  <a:ext uri="{FF2B5EF4-FFF2-40B4-BE49-F238E27FC236}">
                    <a16:creationId xmlns:a16="http://schemas.microsoft.com/office/drawing/2014/main" id="{9406FB0E-13DE-40C6-ADA8-55F243B802A7}"/>
                  </a:ext>
                </a:extLst>
              </p:cNvPr>
              <p:cNvSpPr/>
              <p:nvPr/>
            </p:nvSpPr>
            <p:spPr>
              <a:xfrm>
                <a:off x="5070407" y="6353323"/>
                <a:ext cx="18551" cy="19253"/>
              </a:xfrm>
              <a:custGeom>
                <a:avLst/>
                <a:gdLst>
                  <a:gd name="connsiteX0" fmla="*/ 5464 w 18551"/>
                  <a:gd name="connsiteY0" fmla="*/ 1461 h 19253"/>
                  <a:gd name="connsiteX1" fmla="*/ 5274 w 18551"/>
                  <a:gd name="connsiteY1" fmla="*/ 1461 h 19253"/>
                  <a:gd name="connsiteX2" fmla="*/ 5750 w 18551"/>
                  <a:gd name="connsiteY2" fmla="*/ 1176 h 19253"/>
                  <a:gd name="connsiteX3" fmla="*/ 18514 w 18551"/>
                  <a:gd name="connsiteY3" fmla="*/ 8700 h 19253"/>
                  <a:gd name="connsiteX4" fmla="*/ 18418 w 18551"/>
                  <a:gd name="connsiteY4" fmla="*/ 9272 h 19253"/>
                  <a:gd name="connsiteX5" fmla="*/ 18418 w 18551"/>
                  <a:gd name="connsiteY5" fmla="*/ 9272 h 19253"/>
                  <a:gd name="connsiteX6" fmla="*/ 15751 w 18551"/>
                  <a:gd name="connsiteY6" fmla="*/ 16606 h 19253"/>
                  <a:gd name="connsiteX7" fmla="*/ 4417 w 18551"/>
                  <a:gd name="connsiteY7" fmla="*/ 17940 h 19253"/>
                  <a:gd name="connsiteX8" fmla="*/ 5464 w 18551"/>
                  <a:gd name="connsiteY8" fmla="*/ 1461 h 1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1" h="19253">
                    <a:moveTo>
                      <a:pt x="5464" y="1461"/>
                    </a:moveTo>
                    <a:lnTo>
                      <a:pt x="5274" y="1461"/>
                    </a:lnTo>
                    <a:cubicBezTo>
                      <a:pt x="5464" y="1366"/>
                      <a:pt x="5560" y="1271"/>
                      <a:pt x="5750" y="1176"/>
                    </a:cubicBezTo>
                    <a:cubicBezTo>
                      <a:pt x="10799" y="-2349"/>
                      <a:pt x="19180" y="2604"/>
                      <a:pt x="18514" y="8700"/>
                    </a:cubicBezTo>
                    <a:cubicBezTo>
                      <a:pt x="18514" y="8891"/>
                      <a:pt x="18514" y="9081"/>
                      <a:pt x="18418" y="9272"/>
                    </a:cubicBezTo>
                    <a:lnTo>
                      <a:pt x="18418" y="9272"/>
                    </a:lnTo>
                    <a:cubicBezTo>
                      <a:pt x="18609" y="11939"/>
                      <a:pt x="17847" y="14606"/>
                      <a:pt x="15751" y="16606"/>
                    </a:cubicBezTo>
                    <a:cubicBezTo>
                      <a:pt x="12894" y="19368"/>
                      <a:pt x="7846" y="20226"/>
                      <a:pt x="4417" y="17940"/>
                    </a:cubicBezTo>
                    <a:cubicBezTo>
                      <a:pt x="-2346" y="13558"/>
                      <a:pt x="-822" y="4509"/>
                      <a:pt x="5464" y="1461"/>
                    </a:cubicBezTo>
                    <a:close/>
                  </a:path>
                </a:pathLst>
              </a:custGeom>
              <a:solidFill>
                <a:srgbClr val="FFFFFF"/>
              </a:solidFill>
              <a:ln w="9525" cap="flat">
                <a:noFill/>
                <a:prstDash val="solid"/>
                <a:miter/>
              </a:ln>
            </p:spPr>
            <p:txBody>
              <a:bodyPr rtlCol="0" anchor="ctr"/>
              <a:lstStyle/>
              <a:p>
                <a:endParaRPr lang="es-HN"/>
              </a:p>
            </p:txBody>
          </p:sp>
          <p:sp>
            <p:nvSpPr>
              <p:cNvPr id="147" name="Forma libre: forma 146">
                <a:extLst>
                  <a:ext uri="{FF2B5EF4-FFF2-40B4-BE49-F238E27FC236}">
                    <a16:creationId xmlns:a16="http://schemas.microsoft.com/office/drawing/2014/main" id="{0187705C-95E4-469C-BADD-CC7690091AF1}"/>
                  </a:ext>
                </a:extLst>
              </p:cNvPr>
              <p:cNvSpPr/>
              <p:nvPr/>
            </p:nvSpPr>
            <p:spPr>
              <a:xfrm>
                <a:off x="4844669" y="6602697"/>
                <a:ext cx="39156" cy="39954"/>
              </a:xfrm>
              <a:custGeom>
                <a:avLst/>
                <a:gdLst>
                  <a:gd name="connsiteX0" fmla="*/ 29654 w 39156"/>
                  <a:gd name="connsiteY0" fmla="*/ 2880 h 39954"/>
                  <a:gd name="connsiteX1" fmla="*/ 9460 w 39156"/>
                  <a:gd name="connsiteY1" fmla="*/ 37075 h 39954"/>
                  <a:gd name="connsiteX2" fmla="*/ 29654 w 39156"/>
                  <a:gd name="connsiteY2" fmla="*/ 2880 h 39954"/>
                </a:gdLst>
                <a:ahLst/>
                <a:cxnLst>
                  <a:cxn ang="0">
                    <a:pos x="connsiteX0" y="connsiteY0"/>
                  </a:cxn>
                  <a:cxn ang="0">
                    <a:pos x="connsiteX1" y="connsiteY1"/>
                  </a:cxn>
                  <a:cxn ang="0">
                    <a:pos x="connsiteX2" y="connsiteY2"/>
                  </a:cxn>
                </a:cxnLst>
                <a:rect l="l" t="t" r="r" b="b"/>
                <a:pathLst>
                  <a:path w="39156" h="39954">
                    <a:moveTo>
                      <a:pt x="29654" y="2880"/>
                    </a:moveTo>
                    <a:cubicBezTo>
                      <a:pt x="51656" y="15834"/>
                      <a:pt x="31463" y="50029"/>
                      <a:pt x="9460" y="37075"/>
                    </a:cubicBezTo>
                    <a:cubicBezTo>
                      <a:pt x="-12447" y="24121"/>
                      <a:pt x="7651" y="-10074"/>
                      <a:pt x="29654" y="2880"/>
                    </a:cubicBezTo>
                    <a:close/>
                  </a:path>
                </a:pathLst>
              </a:custGeom>
              <a:solidFill>
                <a:srgbClr val="FFFFFF"/>
              </a:solidFill>
              <a:ln w="9525" cap="flat">
                <a:noFill/>
                <a:prstDash val="solid"/>
                <a:miter/>
              </a:ln>
            </p:spPr>
            <p:txBody>
              <a:bodyPr rtlCol="0" anchor="ctr"/>
              <a:lstStyle/>
              <a:p>
                <a:endParaRPr lang="es-HN"/>
              </a:p>
            </p:txBody>
          </p:sp>
          <p:sp>
            <p:nvSpPr>
              <p:cNvPr id="148" name="Forma libre: forma 147">
                <a:extLst>
                  <a:ext uri="{FF2B5EF4-FFF2-40B4-BE49-F238E27FC236}">
                    <a16:creationId xmlns:a16="http://schemas.microsoft.com/office/drawing/2014/main" id="{4EA0A24B-079E-4F4F-B2C2-1D9E3B4F4E08}"/>
                  </a:ext>
                </a:extLst>
              </p:cNvPr>
              <p:cNvSpPr/>
              <p:nvPr/>
            </p:nvSpPr>
            <p:spPr>
              <a:xfrm>
                <a:off x="5122634" y="6188540"/>
                <a:ext cx="36871" cy="36739"/>
              </a:xfrm>
              <a:custGeom>
                <a:avLst/>
                <a:gdLst>
                  <a:gd name="connsiteX0" fmla="*/ 27818 w 36871"/>
                  <a:gd name="connsiteY0" fmla="*/ 2509 h 36739"/>
                  <a:gd name="connsiteX1" fmla="*/ 34295 w 36871"/>
                  <a:gd name="connsiteY1" fmla="*/ 27750 h 36739"/>
                  <a:gd name="connsiteX2" fmla="*/ 9054 w 36871"/>
                  <a:gd name="connsiteY2" fmla="*/ 34227 h 36739"/>
                  <a:gd name="connsiteX3" fmla="*/ 2576 w 36871"/>
                  <a:gd name="connsiteY3" fmla="*/ 9081 h 36739"/>
                  <a:gd name="connsiteX4" fmla="*/ 27818 w 36871"/>
                  <a:gd name="connsiteY4" fmla="*/ 2509 h 36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739">
                    <a:moveTo>
                      <a:pt x="27818" y="2509"/>
                    </a:moveTo>
                    <a:cubicBezTo>
                      <a:pt x="36105" y="7367"/>
                      <a:pt x="39724" y="19368"/>
                      <a:pt x="34295" y="27750"/>
                    </a:cubicBezTo>
                    <a:cubicBezTo>
                      <a:pt x="28866" y="36132"/>
                      <a:pt x="18007" y="39466"/>
                      <a:pt x="9054" y="34227"/>
                    </a:cubicBezTo>
                    <a:cubicBezTo>
                      <a:pt x="767" y="29370"/>
                      <a:pt x="-2853" y="17368"/>
                      <a:pt x="2576" y="9081"/>
                    </a:cubicBezTo>
                    <a:cubicBezTo>
                      <a:pt x="8101" y="604"/>
                      <a:pt x="18959" y="-2730"/>
                      <a:pt x="27818" y="2509"/>
                    </a:cubicBezTo>
                    <a:close/>
                  </a:path>
                </a:pathLst>
              </a:custGeom>
              <a:solidFill>
                <a:srgbClr val="FFFFFF"/>
              </a:solidFill>
              <a:ln w="9525" cap="flat">
                <a:noFill/>
                <a:prstDash val="solid"/>
                <a:miter/>
              </a:ln>
            </p:spPr>
            <p:txBody>
              <a:bodyPr rtlCol="0" anchor="ctr"/>
              <a:lstStyle/>
              <a:p>
                <a:endParaRPr lang="es-HN"/>
              </a:p>
            </p:txBody>
          </p:sp>
          <p:sp>
            <p:nvSpPr>
              <p:cNvPr id="149" name="Forma libre: forma 148">
                <a:extLst>
                  <a:ext uri="{FF2B5EF4-FFF2-40B4-BE49-F238E27FC236}">
                    <a16:creationId xmlns:a16="http://schemas.microsoft.com/office/drawing/2014/main" id="{241ED1FD-EE61-4DDB-B393-0AFF3D360BE0}"/>
                  </a:ext>
                </a:extLst>
              </p:cNvPr>
              <p:cNvSpPr/>
              <p:nvPr/>
            </p:nvSpPr>
            <p:spPr>
              <a:xfrm>
                <a:off x="4927371" y="6530675"/>
                <a:ext cx="36871" cy="36743"/>
              </a:xfrm>
              <a:custGeom>
                <a:avLst/>
                <a:gdLst>
                  <a:gd name="connsiteX0" fmla="*/ 27818 w 36871"/>
                  <a:gd name="connsiteY0" fmla="*/ 2513 h 36743"/>
                  <a:gd name="connsiteX1" fmla="*/ 34295 w 36871"/>
                  <a:gd name="connsiteY1" fmla="*/ 27754 h 36743"/>
                  <a:gd name="connsiteX2" fmla="*/ 9054 w 36871"/>
                  <a:gd name="connsiteY2" fmla="*/ 34231 h 36743"/>
                  <a:gd name="connsiteX3" fmla="*/ 2577 w 36871"/>
                  <a:gd name="connsiteY3" fmla="*/ 8990 h 36743"/>
                  <a:gd name="connsiteX4" fmla="*/ 27818 w 36871"/>
                  <a:gd name="connsiteY4" fmla="*/ 2513 h 36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743">
                    <a:moveTo>
                      <a:pt x="27818" y="2513"/>
                    </a:moveTo>
                    <a:cubicBezTo>
                      <a:pt x="36105" y="7370"/>
                      <a:pt x="39724" y="19372"/>
                      <a:pt x="34295" y="27754"/>
                    </a:cubicBezTo>
                    <a:cubicBezTo>
                      <a:pt x="28866" y="36136"/>
                      <a:pt x="18007" y="39470"/>
                      <a:pt x="9054" y="34231"/>
                    </a:cubicBezTo>
                    <a:cubicBezTo>
                      <a:pt x="767" y="29373"/>
                      <a:pt x="-2853" y="17371"/>
                      <a:pt x="2577" y="8990"/>
                    </a:cubicBezTo>
                    <a:cubicBezTo>
                      <a:pt x="8101" y="608"/>
                      <a:pt x="18960" y="-2726"/>
                      <a:pt x="27818" y="2513"/>
                    </a:cubicBezTo>
                    <a:close/>
                  </a:path>
                </a:pathLst>
              </a:custGeom>
              <a:solidFill>
                <a:srgbClr val="FFFFFF"/>
              </a:solidFill>
              <a:ln w="9525" cap="flat">
                <a:noFill/>
                <a:prstDash val="solid"/>
                <a:miter/>
              </a:ln>
            </p:spPr>
            <p:txBody>
              <a:bodyPr rtlCol="0" anchor="ctr"/>
              <a:lstStyle/>
              <a:p>
                <a:endParaRPr lang="es-HN"/>
              </a:p>
            </p:txBody>
          </p:sp>
          <p:sp>
            <p:nvSpPr>
              <p:cNvPr id="150" name="Forma libre: forma 149">
                <a:extLst>
                  <a:ext uri="{FF2B5EF4-FFF2-40B4-BE49-F238E27FC236}">
                    <a16:creationId xmlns:a16="http://schemas.microsoft.com/office/drawing/2014/main" id="{09865AFC-3A1B-4349-9146-96056087DB43}"/>
                  </a:ext>
                </a:extLst>
              </p:cNvPr>
              <p:cNvSpPr/>
              <p:nvPr/>
            </p:nvSpPr>
            <p:spPr>
              <a:xfrm>
                <a:off x="5142079" y="6138809"/>
                <a:ext cx="27413" cy="27328"/>
              </a:xfrm>
              <a:custGeom>
                <a:avLst/>
                <a:gdLst>
                  <a:gd name="connsiteX0" fmla="*/ 20660 w 27413"/>
                  <a:gd name="connsiteY0" fmla="*/ 1853 h 27328"/>
                  <a:gd name="connsiteX1" fmla="*/ 25518 w 27413"/>
                  <a:gd name="connsiteY1" fmla="*/ 20618 h 27328"/>
                  <a:gd name="connsiteX2" fmla="*/ 6753 w 27413"/>
                  <a:gd name="connsiteY2" fmla="*/ 25475 h 27328"/>
                  <a:gd name="connsiteX3" fmla="*/ 1896 w 27413"/>
                  <a:gd name="connsiteY3" fmla="*/ 6711 h 27328"/>
                  <a:gd name="connsiteX4" fmla="*/ 20660 w 27413"/>
                  <a:gd name="connsiteY4" fmla="*/ 1853 h 2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3" h="27328">
                    <a:moveTo>
                      <a:pt x="20660" y="1853"/>
                    </a:moveTo>
                    <a:cubicBezTo>
                      <a:pt x="26851" y="5473"/>
                      <a:pt x="29518" y="14426"/>
                      <a:pt x="25518" y="20618"/>
                    </a:cubicBezTo>
                    <a:cubicBezTo>
                      <a:pt x="21422" y="26809"/>
                      <a:pt x="13421" y="29381"/>
                      <a:pt x="6753" y="25475"/>
                    </a:cubicBezTo>
                    <a:cubicBezTo>
                      <a:pt x="562" y="21856"/>
                      <a:pt x="-2105" y="12902"/>
                      <a:pt x="1896" y="6711"/>
                    </a:cubicBezTo>
                    <a:cubicBezTo>
                      <a:pt x="5896" y="520"/>
                      <a:pt x="13992" y="-2052"/>
                      <a:pt x="20660" y="1853"/>
                    </a:cubicBezTo>
                    <a:close/>
                  </a:path>
                </a:pathLst>
              </a:custGeom>
              <a:solidFill>
                <a:srgbClr val="FFFFFF"/>
              </a:solidFill>
              <a:ln w="9525" cap="flat">
                <a:noFill/>
                <a:prstDash val="solid"/>
                <a:miter/>
              </a:ln>
            </p:spPr>
            <p:txBody>
              <a:bodyPr rtlCol="0" anchor="ctr"/>
              <a:lstStyle/>
              <a:p>
                <a:endParaRPr lang="es-HN"/>
              </a:p>
            </p:txBody>
          </p:sp>
          <p:sp>
            <p:nvSpPr>
              <p:cNvPr id="151" name="Forma libre: forma 150">
                <a:extLst>
                  <a:ext uri="{FF2B5EF4-FFF2-40B4-BE49-F238E27FC236}">
                    <a16:creationId xmlns:a16="http://schemas.microsoft.com/office/drawing/2014/main" id="{B3962C02-1832-4F5B-8BCC-57EE665E8961}"/>
                  </a:ext>
                </a:extLst>
              </p:cNvPr>
              <p:cNvSpPr/>
              <p:nvPr/>
            </p:nvSpPr>
            <p:spPr>
              <a:xfrm>
                <a:off x="5032001" y="6178391"/>
                <a:ext cx="32303" cy="32175"/>
              </a:xfrm>
              <a:custGeom>
                <a:avLst/>
                <a:gdLst>
                  <a:gd name="connsiteX0" fmla="*/ 24344 w 32303"/>
                  <a:gd name="connsiteY0" fmla="*/ 2181 h 32175"/>
                  <a:gd name="connsiteX1" fmla="*/ 30058 w 32303"/>
                  <a:gd name="connsiteY1" fmla="*/ 24279 h 32175"/>
                  <a:gd name="connsiteX2" fmla="*/ 7961 w 32303"/>
                  <a:gd name="connsiteY2" fmla="*/ 29994 h 32175"/>
                  <a:gd name="connsiteX3" fmla="*/ 2245 w 32303"/>
                  <a:gd name="connsiteY3" fmla="*/ 7896 h 32175"/>
                  <a:gd name="connsiteX4" fmla="*/ 24344 w 32303"/>
                  <a:gd name="connsiteY4" fmla="*/ 2181 h 3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3" h="32175">
                    <a:moveTo>
                      <a:pt x="24344" y="2181"/>
                    </a:moveTo>
                    <a:cubicBezTo>
                      <a:pt x="31583" y="6467"/>
                      <a:pt x="34821" y="16945"/>
                      <a:pt x="30058" y="24279"/>
                    </a:cubicBezTo>
                    <a:cubicBezTo>
                      <a:pt x="25296" y="31613"/>
                      <a:pt x="15771" y="34566"/>
                      <a:pt x="7961" y="29994"/>
                    </a:cubicBezTo>
                    <a:cubicBezTo>
                      <a:pt x="721" y="25708"/>
                      <a:pt x="-2517" y="15230"/>
                      <a:pt x="2245" y="7896"/>
                    </a:cubicBezTo>
                    <a:cubicBezTo>
                      <a:pt x="7008" y="562"/>
                      <a:pt x="16533" y="-2391"/>
                      <a:pt x="24344" y="2181"/>
                    </a:cubicBezTo>
                    <a:close/>
                  </a:path>
                </a:pathLst>
              </a:custGeom>
              <a:solidFill>
                <a:srgbClr val="FFFFFF"/>
              </a:solidFill>
              <a:ln w="9525" cap="flat">
                <a:noFill/>
                <a:prstDash val="solid"/>
                <a:miter/>
              </a:ln>
            </p:spPr>
            <p:txBody>
              <a:bodyPr rtlCol="0" anchor="ctr"/>
              <a:lstStyle/>
              <a:p>
                <a:endParaRPr lang="es-HN"/>
              </a:p>
            </p:txBody>
          </p:sp>
          <p:sp>
            <p:nvSpPr>
              <p:cNvPr id="152" name="Forma libre: forma 151">
                <a:extLst>
                  <a:ext uri="{FF2B5EF4-FFF2-40B4-BE49-F238E27FC236}">
                    <a16:creationId xmlns:a16="http://schemas.microsoft.com/office/drawing/2014/main" id="{0587346C-0046-44F8-BA56-EAF95444A3DB}"/>
                  </a:ext>
                </a:extLst>
              </p:cNvPr>
              <p:cNvSpPr/>
              <p:nvPr/>
            </p:nvSpPr>
            <p:spPr>
              <a:xfrm>
                <a:off x="5273147" y="6509373"/>
                <a:ext cx="29447" cy="30071"/>
              </a:xfrm>
              <a:custGeom>
                <a:avLst/>
                <a:gdLst>
                  <a:gd name="connsiteX0" fmla="*/ 22275 w 29447"/>
                  <a:gd name="connsiteY0" fmla="*/ 2193 h 30071"/>
                  <a:gd name="connsiteX1" fmla="*/ 7130 w 29447"/>
                  <a:gd name="connsiteY1" fmla="*/ 27910 h 30071"/>
                  <a:gd name="connsiteX2" fmla="*/ 22275 w 29447"/>
                  <a:gd name="connsiteY2" fmla="*/ 2193 h 30071"/>
                </a:gdLst>
                <a:ahLst/>
                <a:cxnLst>
                  <a:cxn ang="0">
                    <a:pos x="connsiteX0" y="connsiteY0"/>
                  </a:cxn>
                  <a:cxn ang="0">
                    <a:pos x="connsiteX1" y="connsiteY1"/>
                  </a:cxn>
                  <a:cxn ang="0">
                    <a:pos x="connsiteX2" y="connsiteY2"/>
                  </a:cxn>
                </a:cxnLst>
                <a:rect l="l" t="t" r="r" b="b"/>
                <a:pathLst>
                  <a:path w="29447" h="30071">
                    <a:moveTo>
                      <a:pt x="22275" y="2193"/>
                    </a:moveTo>
                    <a:cubicBezTo>
                      <a:pt x="38849" y="12004"/>
                      <a:pt x="23704" y="37626"/>
                      <a:pt x="7130" y="27910"/>
                    </a:cubicBezTo>
                    <a:cubicBezTo>
                      <a:pt x="-9348" y="18100"/>
                      <a:pt x="5702" y="-7618"/>
                      <a:pt x="22275" y="2193"/>
                    </a:cubicBezTo>
                    <a:close/>
                  </a:path>
                </a:pathLst>
              </a:custGeom>
              <a:solidFill>
                <a:srgbClr val="FFFFFF"/>
              </a:solidFill>
              <a:ln w="9525" cap="flat">
                <a:noFill/>
                <a:prstDash val="solid"/>
                <a:miter/>
              </a:ln>
            </p:spPr>
            <p:txBody>
              <a:bodyPr rtlCol="0" anchor="ctr"/>
              <a:lstStyle/>
              <a:p>
                <a:endParaRPr lang="es-HN"/>
              </a:p>
            </p:txBody>
          </p:sp>
          <p:sp>
            <p:nvSpPr>
              <p:cNvPr id="153" name="Forma libre: forma 152">
                <a:extLst>
                  <a:ext uri="{FF2B5EF4-FFF2-40B4-BE49-F238E27FC236}">
                    <a16:creationId xmlns:a16="http://schemas.microsoft.com/office/drawing/2014/main" id="{DBB2E413-9C61-480B-93B7-C98D8EB8733B}"/>
                  </a:ext>
                </a:extLst>
              </p:cNvPr>
              <p:cNvSpPr/>
              <p:nvPr/>
            </p:nvSpPr>
            <p:spPr>
              <a:xfrm>
                <a:off x="5286470" y="6401904"/>
                <a:ext cx="34477" cy="34348"/>
              </a:xfrm>
              <a:custGeom>
                <a:avLst/>
                <a:gdLst>
                  <a:gd name="connsiteX0" fmla="*/ 26002 w 34477"/>
                  <a:gd name="connsiteY0" fmla="*/ 2315 h 34348"/>
                  <a:gd name="connsiteX1" fmla="*/ 32098 w 34477"/>
                  <a:gd name="connsiteY1" fmla="*/ 25937 h 34348"/>
                  <a:gd name="connsiteX2" fmla="*/ 8476 w 34477"/>
                  <a:gd name="connsiteY2" fmla="*/ 32033 h 34348"/>
                  <a:gd name="connsiteX3" fmla="*/ 2380 w 34477"/>
                  <a:gd name="connsiteY3" fmla="*/ 8411 h 34348"/>
                  <a:gd name="connsiteX4" fmla="*/ 26002 w 34477"/>
                  <a:gd name="connsiteY4" fmla="*/ 2315 h 3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7" h="34348">
                    <a:moveTo>
                      <a:pt x="26002" y="2315"/>
                    </a:moveTo>
                    <a:cubicBezTo>
                      <a:pt x="33717" y="6887"/>
                      <a:pt x="37146" y="18127"/>
                      <a:pt x="32098" y="25937"/>
                    </a:cubicBezTo>
                    <a:cubicBezTo>
                      <a:pt x="26954" y="33748"/>
                      <a:pt x="16858" y="36891"/>
                      <a:pt x="8476" y="32033"/>
                    </a:cubicBezTo>
                    <a:cubicBezTo>
                      <a:pt x="760" y="27461"/>
                      <a:pt x="-2668" y="16222"/>
                      <a:pt x="2380" y="8411"/>
                    </a:cubicBezTo>
                    <a:cubicBezTo>
                      <a:pt x="7523" y="601"/>
                      <a:pt x="17715" y="-2542"/>
                      <a:pt x="26002" y="2315"/>
                    </a:cubicBezTo>
                    <a:close/>
                  </a:path>
                </a:pathLst>
              </a:custGeom>
              <a:solidFill>
                <a:srgbClr val="FFFFFF"/>
              </a:solidFill>
              <a:ln w="9525" cap="flat">
                <a:noFill/>
                <a:prstDash val="solid"/>
                <a:miter/>
              </a:ln>
            </p:spPr>
            <p:txBody>
              <a:bodyPr rtlCol="0" anchor="ctr"/>
              <a:lstStyle/>
              <a:p>
                <a:endParaRPr lang="es-HN"/>
              </a:p>
            </p:txBody>
          </p:sp>
          <p:sp>
            <p:nvSpPr>
              <p:cNvPr id="154" name="Forma libre: forma 153">
                <a:extLst>
                  <a:ext uri="{FF2B5EF4-FFF2-40B4-BE49-F238E27FC236}">
                    <a16:creationId xmlns:a16="http://schemas.microsoft.com/office/drawing/2014/main" id="{EB858B70-CC73-4167-95EA-F919E635DD36}"/>
                  </a:ext>
                </a:extLst>
              </p:cNvPr>
              <p:cNvSpPr/>
              <p:nvPr/>
            </p:nvSpPr>
            <p:spPr>
              <a:xfrm>
                <a:off x="5339341" y="6427294"/>
                <a:ext cx="20590" cy="21001"/>
              </a:xfrm>
              <a:custGeom>
                <a:avLst/>
                <a:gdLst>
                  <a:gd name="connsiteX0" fmla="*/ 15612 w 20590"/>
                  <a:gd name="connsiteY0" fmla="*/ 1500 h 21001"/>
                  <a:gd name="connsiteX1" fmla="*/ 5039 w 20590"/>
                  <a:gd name="connsiteY1" fmla="*/ 19502 h 21001"/>
                  <a:gd name="connsiteX2" fmla="*/ 15612 w 20590"/>
                  <a:gd name="connsiteY2" fmla="*/ 1500 h 21001"/>
                </a:gdLst>
                <a:ahLst/>
                <a:cxnLst>
                  <a:cxn ang="0">
                    <a:pos x="connsiteX0" y="connsiteY0"/>
                  </a:cxn>
                  <a:cxn ang="0">
                    <a:pos x="connsiteX1" y="connsiteY1"/>
                  </a:cxn>
                  <a:cxn ang="0">
                    <a:pos x="connsiteX2" y="connsiteY2"/>
                  </a:cxn>
                </a:cxnLst>
                <a:rect l="l" t="t" r="r" b="b"/>
                <a:pathLst>
                  <a:path w="20590" h="21001">
                    <a:moveTo>
                      <a:pt x="15612" y="1500"/>
                    </a:moveTo>
                    <a:cubicBezTo>
                      <a:pt x="27137" y="8358"/>
                      <a:pt x="16564" y="26265"/>
                      <a:pt x="5039" y="19502"/>
                    </a:cubicBezTo>
                    <a:cubicBezTo>
                      <a:pt x="-6581" y="12644"/>
                      <a:pt x="3992" y="-5263"/>
                      <a:pt x="15612" y="1500"/>
                    </a:cubicBezTo>
                    <a:close/>
                  </a:path>
                </a:pathLst>
              </a:custGeom>
              <a:solidFill>
                <a:srgbClr val="FFFFFF"/>
              </a:solidFill>
              <a:ln w="9525" cap="flat">
                <a:noFill/>
                <a:prstDash val="solid"/>
                <a:miter/>
              </a:ln>
            </p:spPr>
            <p:txBody>
              <a:bodyPr rtlCol="0" anchor="ctr"/>
              <a:lstStyle/>
              <a:p>
                <a:endParaRPr lang="es-HN"/>
              </a:p>
            </p:txBody>
          </p:sp>
          <p:sp>
            <p:nvSpPr>
              <p:cNvPr id="155" name="Forma libre: forma 154">
                <a:extLst>
                  <a:ext uri="{FF2B5EF4-FFF2-40B4-BE49-F238E27FC236}">
                    <a16:creationId xmlns:a16="http://schemas.microsoft.com/office/drawing/2014/main" id="{88F429B3-4A15-446B-8B6D-E9A864AACBB5}"/>
                  </a:ext>
                </a:extLst>
              </p:cNvPr>
              <p:cNvSpPr/>
              <p:nvPr/>
            </p:nvSpPr>
            <p:spPr>
              <a:xfrm>
                <a:off x="5130805" y="6526544"/>
                <a:ext cx="20529" cy="20944"/>
              </a:xfrm>
              <a:custGeom>
                <a:avLst/>
                <a:gdLst>
                  <a:gd name="connsiteX0" fmla="*/ 15551 w 20529"/>
                  <a:gd name="connsiteY0" fmla="*/ 1500 h 20944"/>
                  <a:gd name="connsiteX1" fmla="*/ 4979 w 20529"/>
                  <a:gd name="connsiteY1" fmla="*/ 19407 h 20944"/>
                  <a:gd name="connsiteX2" fmla="*/ 15551 w 20529"/>
                  <a:gd name="connsiteY2" fmla="*/ 1500 h 20944"/>
                </a:gdLst>
                <a:ahLst/>
                <a:cxnLst>
                  <a:cxn ang="0">
                    <a:pos x="connsiteX0" y="connsiteY0"/>
                  </a:cxn>
                  <a:cxn ang="0">
                    <a:pos x="connsiteX1" y="connsiteY1"/>
                  </a:cxn>
                  <a:cxn ang="0">
                    <a:pos x="connsiteX2" y="connsiteY2"/>
                  </a:cxn>
                </a:cxnLst>
                <a:rect l="l" t="t" r="r" b="b"/>
                <a:pathLst>
                  <a:path w="20529" h="20944">
                    <a:moveTo>
                      <a:pt x="15551" y="1500"/>
                    </a:moveTo>
                    <a:cubicBezTo>
                      <a:pt x="27077" y="8358"/>
                      <a:pt x="16504" y="26265"/>
                      <a:pt x="4979" y="19407"/>
                    </a:cubicBezTo>
                    <a:cubicBezTo>
                      <a:pt x="-6547" y="12644"/>
                      <a:pt x="4026" y="-5263"/>
                      <a:pt x="15551" y="1500"/>
                    </a:cubicBezTo>
                    <a:close/>
                  </a:path>
                </a:pathLst>
              </a:custGeom>
              <a:solidFill>
                <a:srgbClr val="FFFFFF"/>
              </a:solidFill>
              <a:ln w="9525" cap="flat">
                <a:noFill/>
                <a:prstDash val="solid"/>
                <a:miter/>
              </a:ln>
            </p:spPr>
            <p:txBody>
              <a:bodyPr rtlCol="0" anchor="ctr"/>
              <a:lstStyle/>
              <a:p>
                <a:endParaRPr lang="es-HN"/>
              </a:p>
            </p:txBody>
          </p:sp>
          <p:sp>
            <p:nvSpPr>
              <p:cNvPr id="156" name="Forma libre: forma 155">
                <a:extLst>
                  <a:ext uri="{FF2B5EF4-FFF2-40B4-BE49-F238E27FC236}">
                    <a16:creationId xmlns:a16="http://schemas.microsoft.com/office/drawing/2014/main" id="{6C1500D8-7C70-4DE9-82C1-101C7B1C0F76}"/>
                  </a:ext>
                </a:extLst>
              </p:cNvPr>
              <p:cNvSpPr/>
              <p:nvPr/>
            </p:nvSpPr>
            <p:spPr>
              <a:xfrm>
                <a:off x="5390488" y="6548994"/>
                <a:ext cx="25514" cy="25366"/>
              </a:xfrm>
              <a:custGeom>
                <a:avLst/>
                <a:gdLst>
                  <a:gd name="connsiteX0" fmla="*/ 19235 w 25514"/>
                  <a:gd name="connsiteY0" fmla="*/ 1719 h 25366"/>
                  <a:gd name="connsiteX1" fmla="*/ 23711 w 25514"/>
                  <a:gd name="connsiteY1" fmla="*/ 19150 h 25366"/>
                  <a:gd name="connsiteX2" fmla="*/ 6280 w 25514"/>
                  <a:gd name="connsiteY2" fmla="*/ 23627 h 25366"/>
                  <a:gd name="connsiteX3" fmla="*/ 1804 w 25514"/>
                  <a:gd name="connsiteY3" fmla="*/ 6196 h 25366"/>
                  <a:gd name="connsiteX4" fmla="*/ 19235 w 25514"/>
                  <a:gd name="connsiteY4" fmla="*/ 1719 h 25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14" h="25366">
                    <a:moveTo>
                      <a:pt x="19235" y="1719"/>
                    </a:moveTo>
                    <a:cubicBezTo>
                      <a:pt x="24949" y="5148"/>
                      <a:pt x="27521" y="13340"/>
                      <a:pt x="23711" y="19150"/>
                    </a:cubicBezTo>
                    <a:cubicBezTo>
                      <a:pt x="19901" y="24960"/>
                      <a:pt x="12472" y="27246"/>
                      <a:pt x="6280" y="23627"/>
                    </a:cubicBezTo>
                    <a:cubicBezTo>
                      <a:pt x="565" y="20198"/>
                      <a:pt x="-2006" y="12006"/>
                      <a:pt x="1804" y="6196"/>
                    </a:cubicBezTo>
                    <a:cubicBezTo>
                      <a:pt x="5519" y="481"/>
                      <a:pt x="13043" y="-1900"/>
                      <a:pt x="19235" y="1719"/>
                    </a:cubicBezTo>
                    <a:close/>
                  </a:path>
                </a:pathLst>
              </a:custGeom>
              <a:solidFill>
                <a:srgbClr val="FFFFFF"/>
              </a:solidFill>
              <a:ln w="9525" cap="flat">
                <a:noFill/>
                <a:prstDash val="solid"/>
                <a:miter/>
              </a:ln>
            </p:spPr>
            <p:txBody>
              <a:bodyPr rtlCol="0" anchor="ctr"/>
              <a:lstStyle/>
              <a:p>
                <a:endParaRPr lang="es-HN"/>
              </a:p>
            </p:txBody>
          </p:sp>
          <p:sp>
            <p:nvSpPr>
              <p:cNvPr id="157" name="Forma libre: forma 156">
                <a:extLst>
                  <a:ext uri="{FF2B5EF4-FFF2-40B4-BE49-F238E27FC236}">
                    <a16:creationId xmlns:a16="http://schemas.microsoft.com/office/drawing/2014/main" id="{6938836A-1840-4AEC-8DB6-979A2F7DC5F4}"/>
                  </a:ext>
                </a:extLst>
              </p:cNvPr>
              <p:cNvSpPr/>
              <p:nvPr/>
            </p:nvSpPr>
            <p:spPr>
              <a:xfrm>
                <a:off x="5467703" y="6561071"/>
                <a:ext cx="26818" cy="26699"/>
              </a:xfrm>
              <a:custGeom>
                <a:avLst/>
                <a:gdLst>
                  <a:gd name="connsiteX0" fmla="*/ 20219 w 26818"/>
                  <a:gd name="connsiteY0" fmla="*/ 1835 h 26699"/>
                  <a:gd name="connsiteX1" fmla="*/ 24982 w 26818"/>
                  <a:gd name="connsiteY1" fmla="*/ 20123 h 26699"/>
                  <a:gd name="connsiteX2" fmla="*/ 6599 w 26818"/>
                  <a:gd name="connsiteY2" fmla="*/ 24885 h 26699"/>
                  <a:gd name="connsiteX3" fmla="*/ 1836 w 26818"/>
                  <a:gd name="connsiteY3" fmla="*/ 6597 h 26699"/>
                  <a:gd name="connsiteX4" fmla="*/ 20219 w 26818"/>
                  <a:gd name="connsiteY4" fmla="*/ 1835 h 2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8" h="26699">
                    <a:moveTo>
                      <a:pt x="20219" y="1835"/>
                    </a:moveTo>
                    <a:cubicBezTo>
                      <a:pt x="26220" y="5359"/>
                      <a:pt x="28887" y="14122"/>
                      <a:pt x="24982" y="20123"/>
                    </a:cubicBezTo>
                    <a:cubicBezTo>
                      <a:pt x="20981" y="26219"/>
                      <a:pt x="13076" y="28695"/>
                      <a:pt x="6599" y="24885"/>
                    </a:cubicBezTo>
                    <a:cubicBezTo>
                      <a:pt x="598" y="21361"/>
                      <a:pt x="-2069" y="12598"/>
                      <a:pt x="1836" y="6597"/>
                    </a:cubicBezTo>
                    <a:cubicBezTo>
                      <a:pt x="5837" y="406"/>
                      <a:pt x="13743" y="-1975"/>
                      <a:pt x="20219" y="1835"/>
                    </a:cubicBezTo>
                    <a:close/>
                  </a:path>
                </a:pathLst>
              </a:custGeom>
              <a:solidFill>
                <a:srgbClr val="FFFFFF"/>
              </a:solidFill>
              <a:ln w="9525" cap="flat">
                <a:noFill/>
                <a:prstDash val="solid"/>
                <a:miter/>
              </a:ln>
            </p:spPr>
            <p:txBody>
              <a:bodyPr rtlCol="0" anchor="ctr"/>
              <a:lstStyle/>
              <a:p>
                <a:endParaRPr lang="es-HN"/>
              </a:p>
            </p:txBody>
          </p:sp>
          <p:sp>
            <p:nvSpPr>
              <p:cNvPr id="158" name="Forma libre: forma 157">
                <a:extLst>
                  <a:ext uri="{FF2B5EF4-FFF2-40B4-BE49-F238E27FC236}">
                    <a16:creationId xmlns:a16="http://schemas.microsoft.com/office/drawing/2014/main" id="{8B1D2E26-44CA-4201-8974-0691980F0738}"/>
                  </a:ext>
                </a:extLst>
              </p:cNvPr>
              <p:cNvSpPr/>
              <p:nvPr/>
            </p:nvSpPr>
            <p:spPr>
              <a:xfrm>
                <a:off x="5433346" y="6526008"/>
                <a:ext cx="21911" cy="22157"/>
              </a:xfrm>
              <a:custGeom>
                <a:avLst/>
                <a:gdLst>
                  <a:gd name="connsiteX0" fmla="*/ 11142 w 21911"/>
                  <a:gd name="connsiteY0" fmla="*/ 35 h 22157"/>
                  <a:gd name="connsiteX1" fmla="*/ 11428 w 21911"/>
                  <a:gd name="connsiteY1" fmla="*/ 35 h 22157"/>
                  <a:gd name="connsiteX2" fmla="*/ 20572 w 21911"/>
                  <a:gd name="connsiteY2" fmla="*/ 5465 h 22157"/>
                  <a:gd name="connsiteX3" fmla="*/ 20667 w 21911"/>
                  <a:gd name="connsiteY3" fmla="*/ 5750 h 22157"/>
                  <a:gd name="connsiteX4" fmla="*/ 18667 w 21911"/>
                  <a:gd name="connsiteY4" fmla="*/ 19085 h 22157"/>
                  <a:gd name="connsiteX5" fmla="*/ 5332 w 21911"/>
                  <a:gd name="connsiteY5" fmla="*/ 20609 h 22157"/>
                  <a:gd name="connsiteX6" fmla="*/ 93 w 21911"/>
                  <a:gd name="connsiteY6" fmla="*/ 9655 h 22157"/>
                  <a:gd name="connsiteX7" fmla="*/ 11142 w 21911"/>
                  <a:gd name="connsiteY7" fmla="*/ 35 h 2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1" h="22157">
                    <a:moveTo>
                      <a:pt x="11142" y="35"/>
                    </a:moveTo>
                    <a:cubicBezTo>
                      <a:pt x="11237" y="35"/>
                      <a:pt x="11333" y="35"/>
                      <a:pt x="11428" y="35"/>
                    </a:cubicBezTo>
                    <a:cubicBezTo>
                      <a:pt x="14666" y="-346"/>
                      <a:pt x="19334" y="2417"/>
                      <a:pt x="20572" y="5465"/>
                    </a:cubicBezTo>
                    <a:cubicBezTo>
                      <a:pt x="20572" y="5560"/>
                      <a:pt x="20667" y="5655"/>
                      <a:pt x="20667" y="5750"/>
                    </a:cubicBezTo>
                    <a:cubicBezTo>
                      <a:pt x="22572" y="10418"/>
                      <a:pt x="22572" y="15275"/>
                      <a:pt x="18667" y="19085"/>
                    </a:cubicBezTo>
                    <a:cubicBezTo>
                      <a:pt x="15333" y="22324"/>
                      <a:pt x="9428" y="23276"/>
                      <a:pt x="5332" y="20609"/>
                    </a:cubicBezTo>
                    <a:cubicBezTo>
                      <a:pt x="1617" y="18133"/>
                      <a:pt x="-478" y="14132"/>
                      <a:pt x="93" y="9655"/>
                    </a:cubicBezTo>
                    <a:cubicBezTo>
                      <a:pt x="1046" y="3655"/>
                      <a:pt x="5618" y="702"/>
                      <a:pt x="11142" y="35"/>
                    </a:cubicBezTo>
                    <a:close/>
                  </a:path>
                </a:pathLst>
              </a:custGeom>
              <a:solidFill>
                <a:srgbClr val="FFFFFF"/>
              </a:solidFill>
              <a:ln w="9525" cap="flat">
                <a:noFill/>
                <a:prstDash val="solid"/>
                <a:miter/>
              </a:ln>
            </p:spPr>
            <p:txBody>
              <a:bodyPr rtlCol="0" anchor="ctr"/>
              <a:lstStyle/>
              <a:p>
                <a:endParaRPr lang="es-HN"/>
              </a:p>
            </p:txBody>
          </p:sp>
          <p:sp>
            <p:nvSpPr>
              <p:cNvPr id="159" name="Forma libre: forma 158">
                <a:extLst>
                  <a:ext uri="{FF2B5EF4-FFF2-40B4-BE49-F238E27FC236}">
                    <a16:creationId xmlns:a16="http://schemas.microsoft.com/office/drawing/2014/main" id="{C65787FC-EEFC-4637-AB75-07793A58225D}"/>
                  </a:ext>
                </a:extLst>
              </p:cNvPr>
              <p:cNvSpPr/>
              <p:nvPr/>
            </p:nvSpPr>
            <p:spPr>
              <a:xfrm>
                <a:off x="5413348" y="6321074"/>
                <a:ext cx="25418" cy="25949"/>
              </a:xfrm>
              <a:custGeom>
                <a:avLst/>
                <a:gdLst>
                  <a:gd name="connsiteX0" fmla="*/ 19234 w 25418"/>
                  <a:gd name="connsiteY0" fmla="*/ 1897 h 25949"/>
                  <a:gd name="connsiteX1" fmla="*/ 6185 w 25418"/>
                  <a:gd name="connsiteY1" fmla="*/ 24090 h 25949"/>
                  <a:gd name="connsiteX2" fmla="*/ 19234 w 25418"/>
                  <a:gd name="connsiteY2" fmla="*/ 1897 h 25949"/>
                </a:gdLst>
                <a:ahLst/>
                <a:cxnLst>
                  <a:cxn ang="0">
                    <a:pos x="connsiteX0" y="connsiteY0"/>
                  </a:cxn>
                  <a:cxn ang="0">
                    <a:pos x="connsiteX1" y="connsiteY1"/>
                  </a:cxn>
                  <a:cxn ang="0">
                    <a:pos x="connsiteX2" y="connsiteY2"/>
                  </a:cxn>
                </a:cxnLst>
                <a:rect l="l" t="t" r="r" b="b"/>
                <a:pathLst>
                  <a:path w="25418" h="25949">
                    <a:moveTo>
                      <a:pt x="19234" y="1897"/>
                    </a:moveTo>
                    <a:cubicBezTo>
                      <a:pt x="33521" y="10279"/>
                      <a:pt x="20472" y="32472"/>
                      <a:pt x="6185" y="24090"/>
                    </a:cubicBezTo>
                    <a:cubicBezTo>
                      <a:pt x="-8103" y="15613"/>
                      <a:pt x="4946" y="-6581"/>
                      <a:pt x="19234" y="1897"/>
                    </a:cubicBezTo>
                    <a:close/>
                  </a:path>
                </a:pathLst>
              </a:custGeom>
              <a:solidFill>
                <a:srgbClr val="FFFFFF"/>
              </a:solidFill>
              <a:ln w="9525" cap="flat">
                <a:noFill/>
                <a:prstDash val="solid"/>
                <a:miter/>
              </a:ln>
            </p:spPr>
            <p:txBody>
              <a:bodyPr rtlCol="0" anchor="ctr"/>
              <a:lstStyle/>
              <a:p>
                <a:endParaRPr lang="es-HN"/>
              </a:p>
            </p:txBody>
          </p:sp>
          <p:sp>
            <p:nvSpPr>
              <p:cNvPr id="160" name="Forma libre: forma 159">
                <a:extLst>
                  <a:ext uri="{FF2B5EF4-FFF2-40B4-BE49-F238E27FC236}">
                    <a16:creationId xmlns:a16="http://schemas.microsoft.com/office/drawing/2014/main" id="{44ADEABC-E619-4AB8-A7A7-61CC9FD1DF8E}"/>
                  </a:ext>
                </a:extLst>
              </p:cNvPr>
              <p:cNvSpPr/>
              <p:nvPr/>
            </p:nvSpPr>
            <p:spPr>
              <a:xfrm>
                <a:off x="5502480" y="6298498"/>
                <a:ext cx="21766" cy="22244"/>
              </a:xfrm>
              <a:custGeom>
                <a:avLst/>
                <a:gdLst>
                  <a:gd name="connsiteX0" fmla="*/ 16494 w 21766"/>
                  <a:gd name="connsiteY0" fmla="*/ 1613 h 22244"/>
                  <a:gd name="connsiteX1" fmla="*/ 5254 w 21766"/>
                  <a:gd name="connsiteY1" fmla="*/ 20663 h 22244"/>
                  <a:gd name="connsiteX2" fmla="*/ 16494 w 21766"/>
                  <a:gd name="connsiteY2" fmla="*/ 1613 h 22244"/>
                </a:gdLst>
                <a:ahLst/>
                <a:cxnLst>
                  <a:cxn ang="0">
                    <a:pos x="connsiteX0" y="connsiteY0"/>
                  </a:cxn>
                  <a:cxn ang="0">
                    <a:pos x="connsiteX1" y="connsiteY1"/>
                  </a:cxn>
                  <a:cxn ang="0">
                    <a:pos x="connsiteX2" y="connsiteY2"/>
                  </a:cxn>
                </a:cxnLst>
                <a:rect l="l" t="t" r="r" b="b"/>
                <a:pathLst>
                  <a:path w="21766" h="22244">
                    <a:moveTo>
                      <a:pt x="16494" y="1613"/>
                    </a:moveTo>
                    <a:cubicBezTo>
                      <a:pt x="28686" y="8852"/>
                      <a:pt x="17542" y="27807"/>
                      <a:pt x="5254" y="20663"/>
                    </a:cubicBezTo>
                    <a:cubicBezTo>
                      <a:pt x="-6938" y="13424"/>
                      <a:pt x="4302" y="-5626"/>
                      <a:pt x="16494" y="1613"/>
                    </a:cubicBezTo>
                    <a:close/>
                  </a:path>
                </a:pathLst>
              </a:custGeom>
              <a:solidFill>
                <a:srgbClr val="FFFFFF"/>
              </a:solidFill>
              <a:ln w="9525" cap="flat">
                <a:noFill/>
                <a:prstDash val="solid"/>
                <a:miter/>
              </a:ln>
            </p:spPr>
            <p:txBody>
              <a:bodyPr rtlCol="0" anchor="ctr"/>
              <a:lstStyle/>
              <a:p>
                <a:endParaRPr lang="es-HN"/>
              </a:p>
            </p:txBody>
          </p:sp>
          <p:sp>
            <p:nvSpPr>
              <p:cNvPr id="161" name="Forma libre: forma 160">
                <a:extLst>
                  <a:ext uri="{FF2B5EF4-FFF2-40B4-BE49-F238E27FC236}">
                    <a16:creationId xmlns:a16="http://schemas.microsoft.com/office/drawing/2014/main" id="{1CD335CF-0E7E-469D-A94E-6BC56B7327CB}"/>
                  </a:ext>
                </a:extLst>
              </p:cNvPr>
              <p:cNvSpPr/>
              <p:nvPr/>
            </p:nvSpPr>
            <p:spPr>
              <a:xfrm>
                <a:off x="5481095" y="6268392"/>
                <a:ext cx="19654" cy="19568"/>
              </a:xfrm>
              <a:custGeom>
                <a:avLst/>
                <a:gdLst>
                  <a:gd name="connsiteX0" fmla="*/ 14828 w 19654"/>
                  <a:gd name="connsiteY0" fmla="*/ 1334 h 19568"/>
                  <a:gd name="connsiteX1" fmla="*/ 18257 w 19654"/>
                  <a:gd name="connsiteY1" fmla="*/ 14764 h 19568"/>
                  <a:gd name="connsiteX2" fmla="*/ 4827 w 19654"/>
                  <a:gd name="connsiteY2" fmla="*/ 18193 h 19568"/>
                  <a:gd name="connsiteX3" fmla="*/ 1398 w 19654"/>
                  <a:gd name="connsiteY3" fmla="*/ 4763 h 19568"/>
                  <a:gd name="connsiteX4" fmla="*/ 14828 w 19654"/>
                  <a:gd name="connsiteY4" fmla="*/ 1334 h 1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4" h="19568">
                    <a:moveTo>
                      <a:pt x="14828" y="1334"/>
                    </a:moveTo>
                    <a:cubicBezTo>
                      <a:pt x="19209" y="3905"/>
                      <a:pt x="21210" y="10287"/>
                      <a:pt x="18257" y="14764"/>
                    </a:cubicBezTo>
                    <a:cubicBezTo>
                      <a:pt x="15304" y="19241"/>
                      <a:pt x="9589" y="21050"/>
                      <a:pt x="4827" y="18193"/>
                    </a:cubicBezTo>
                    <a:cubicBezTo>
                      <a:pt x="445" y="15621"/>
                      <a:pt x="-1555" y="9239"/>
                      <a:pt x="1398" y="4763"/>
                    </a:cubicBezTo>
                    <a:cubicBezTo>
                      <a:pt x="4350" y="286"/>
                      <a:pt x="10066" y="-1429"/>
                      <a:pt x="14828" y="1334"/>
                    </a:cubicBezTo>
                    <a:close/>
                  </a:path>
                </a:pathLst>
              </a:custGeom>
              <a:solidFill>
                <a:srgbClr val="FFFFFF"/>
              </a:solidFill>
              <a:ln w="9525" cap="flat">
                <a:noFill/>
                <a:prstDash val="solid"/>
                <a:miter/>
              </a:ln>
            </p:spPr>
            <p:txBody>
              <a:bodyPr rtlCol="0" anchor="ctr"/>
              <a:lstStyle/>
              <a:p>
                <a:endParaRPr lang="es-HN"/>
              </a:p>
            </p:txBody>
          </p:sp>
          <p:sp>
            <p:nvSpPr>
              <p:cNvPr id="162" name="Forma libre: forma 161">
                <a:extLst>
                  <a:ext uri="{FF2B5EF4-FFF2-40B4-BE49-F238E27FC236}">
                    <a16:creationId xmlns:a16="http://schemas.microsoft.com/office/drawing/2014/main" id="{7E99FF88-30A6-4FC0-AC00-7639E3A34DA9}"/>
                  </a:ext>
                </a:extLst>
              </p:cNvPr>
              <p:cNvSpPr/>
              <p:nvPr/>
            </p:nvSpPr>
            <p:spPr>
              <a:xfrm>
                <a:off x="5317737" y="6240004"/>
                <a:ext cx="28426" cy="28298"/>
              </a:xfrm>
              <a:custGeom>
                <a:avLst/>
                <a:gdLst>
                  <a:gd name="connsiteX0" fmla="*/ 21405 w 28426"/>
                  <a:gd name="connsiteY0" fmla="*/ 1909 h 28298"/>
                  <a:gd name="connsiteX1" fmla="*/ 26453 w 28426"/>
                  <a:gd name="connsiteY1" fmla="*/ 21341 h 28298"/>
                  <a:gd name="connsiteX2" fmla="*/ 7022 w 28426"/>
                  <a:gd name="connsiteY2" fmla="*/ 26389 h 28298"/>
                  <a:gd name="connsiteX3" fmla="*/ 1974 w 28426"/>
                  <a:gd name="connsiteY3" fmla="*/ 6958 h 28298"/>
                  <a:gd name="connsiteX4" fmla="*/ 21405 w 28426"/>
                  <a:gd name="connsiteY4" fmla="*/ 1909 h 2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6" h="28298">
                    <a:moveTo>
                      <a:pt x="21405" y="1909"/>
                    </a:moveTo>
                    <a:cubicBezTo>
                      <a:pt x="27786" y="5720"/>
                      <a:pt x="30644" y="14959"/>
                      <a:pt x="26453" y="21341"/>
                    </a:cubicBezTo>
                    <a:cubicBezTo>
                      <a:pt x="22262" y="27817"/>
                      <a:pt x="13880" y="30389"/>
                      <a:pt x="7022" y="26389"/>
                    </a:cubicBezTo>
                    <a:cubicBezTo>
                      <a:pt x="640" y="22579"/>
                      <a:pt x="-2217" y="13339"/>
                      <a:pt x="1974" y="6958"/>
                    </a:cubicBezTo>
                    <a:cubicBezTo>
                      <a:pt x="6165" y="481"/>
                      <a:pt x="14547" y="-2091"/>
                      <a:pt x="21405" y="1909"/>
                    </a:cubicBezTo>
                    <a:close/>
                  </a:path>
                </a:pathLst>
              </a:custGeom>
              <a:solidFill>
                <a:srgbClr val="FFFFFF"/>
              </a:solidFill>
              <a:ln w="9525" cap="flat">
                <a:noFill/>
                <a:prstDash val="solid"/>
                <a:miter/>
              </a:ln>
            </p:spPr>
            <p:txBody>
              <a:bodyPr rtlCol="0" anchor="ctr"/>
              <a:lstStyle/>
              <a:p>
                <a:endParaRPr lang="es-HN"/>
              </a:p>
            </p:txBody>
          </p:sp>
          <p:sp>
            <p:nvSpPr>
              <p:cNvPr id="163" name="Forma libre: forma 162">
                <a:extLst>
                  <a:ext uri="{FF2B5EF4-FFF2-40B4-BE49-F238E27FC236}">
                    <a16:creationId xmlns:a16="http://schemas.microsoft.com/office/drawing/2014/main" id="{9009393C-2664-4E23-9DD1-BCD583DCF65B}"/>
                  </a:ext>
                </a:extLst>
              </p:cNvPr>
              <p:cNvSpPr/>
              <p:nvPr/>
            </p:nvSpPr>
            <p:spPr>
              <a:xfrm>
                <a:off x="5304220" y="6193032"/>
                <a:ext cx="24601" cy="25092"/>
              </a:xfrm>
              <a:custGeom>
                <a:avLst/>
                <a:gdLst>
                  <a:gd name="connsiteX0" fmla="*/ 18635 w 24601"/>
                  <a:gd name="connsiteY0" fmla="*/ 1828 h 25092"/>
                  <a:gd name="connsiteX1" fmla="*/ 5966 w 24601"/>
                  <a:gd name="connsiteY1" fmla="*/ 23259 h 25092"/>
                  <a:gd name="connsiteX2" fmla="*/ 18635 w 24601"/>
                  <a:gd name="connsiteY2" fmla="*/ 1828 h 25092"/>
                </a:gdLst>
                <a:ahLst/>
                <a:cxnLst>
                  <a:cxn ang="0">
                    <a:pos x="connsiteX0" y="connsiteY0"/>
                  </a:cxn>
                  <a:cxn ang="0">
                    <a:pos x="connsiteX1" y="connsiteY1"/>
                  </a:cxn>
                  <a:cxn ang="0">
                    <a:pos x="connsiteX2" y="connsiteY2"/>
                  </a:cxn>
                </a:cxnLst>
                <a:rect l="l" t="t" r="r" b="b"/>
                <a:pathLst>
                  <a:path w="24601" h="25092">
                    <a:moveTo>
                      <a:pt x="18635" y="1828"/>
                    </a:moveTo>
                    <a:cubicBezTo>
                      <a:pt x="32446" y="10019"/>
                      <a:pt x="19778" y="31450"/>
                      <a:pt x="5966" y="23259"/>
                    </a:cubicBezTo>
                    <a:cubicBezTo>
                      <a:pt x="-7845" y="15163"/>
                      <a:pt x="4823" y="-6364"/>
                      <a:pt x="18635" y="1828"/>
                    </a:cubicBezTo>
                    <a:close/>
                  </a:path>
                </a:pathLst>
              </a:custGeom>
              <a:solidFill>
                <a:srgbClr val="FFFFFF"/>
              </a:solidFill>
              <a:ln w="9525" cap="flat">
                <a:noFill/>
                <a:prstDash val="solid"/>
                <a:miter/>
              </a:ln>
            </p:spPr>
            <p:txBody>
              <a:bodyPr rtlCol="0" anchor="ctr"/>
              <a:lstStyle/>
              <a:p>
                <a:endParaRPr lang="es-HN"/>
              </a:p>
            </p:txBody>
          </p:sp>
          <p:sp>
            <p:nvSpPr>
              <p:cNvPr id="164" name="Forma libre: forma 163">
                <a:extLst>
                  <a:ext uri="{FF2B5EF4-FFF2-40B4-BE49-F238E27FC236}">
                    <a16:creationId xmlns:a16="http://schemas.microsoft.com/office/drawing/2014/main" id="{8DE15D8B-A250-453B-B280-D4D645FE7573}"/>
                  </a:ext>
                </a:extLst>
              </p:cNvPr>
              <p:cNvSpPr/>
              <p:nvPr/>
            </p:nvSpPr>
            <p:spPr>
              <a:xfrm>
                <a:off x="5376166" y="6108738"/>
                <a:ext cx="21803" cy="21747"/>
              </a:xfrm>
              <a:custGeom>
                <a:avLst/>
                <a:gdLst>
                  <a:gd name="connsiteX0" fmla="*/ 16411 w 21803"/>
                  <a:gd name="connsiteY0" fmla="*/ 1444 h 21747"/>
                  <a:gd name="connsiteX1" fmla="*/ 20317 w 21803"/>
                  <a:gd name="connsiteY1" fmla="*/ 16398 h 21747"/>
                  <a:gd name="connsiteX2" fmla="*/ 5362 w 21803"/>
                  <a:gd name="connsiteY2" fmla="*/ 20304 h 21747"/>
                  <a:gd name="connsiteX3" fmla="*/ 1552 w 21803"/>
                  <a:gd name="connsiteY3" fmla="*/ 5349 h 21747"/>
                  <a:gd name="connsiteX4" fmla="*/ 16411 w 21803"/>
                  <a:gd name="connsiteY4" fmla="*/ 1444 h 21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3" h="21747">
                    <a:moveTo>
                      <a:pt x="16411" y="1444"/>
                    </a:moveTo>
                    <a:cubicBezTo>
                      <a:pt x="21365" y="4302"/>
                      <a:pt x="23460" y="11445"/>
                      <a:pt x="20317" y="16398"/>
                    </a:cubicBezTo>
                    <a:cubicBezTo>
                      <a:pt x="17078" y="21351"/>
                      <a:pt x="10601" y="23352"/>
                      <a:pt x="5362" y="20304"/>
                    </a:cubicBezTo>
                    <a:cubicBezTo>
                      <a:pt x="410" y="17351"/>
                      <a:pt x="-1686" y="10302"/>
                      <a:pt x="1552" y="5349"/>
                    </a:cubicBezTo>
                    <a:cubicBezTo>
                      <a:pt x="4696" y="396"/>
                      <a:pt x="11173" y="-1604"/>
                      <a:pt x="16411" y="1444"/>
                    </a:cubicBezTo>
                    <a:close/>
                  </a:path>
                </a:pathLst>
              </a:custGeom>
              <a:solidFill>
                <a:srgbClr val="FFFFFF"/>
              </a:solidFill>
              <a:ln w="9525" cap="flat">
                <a:noFill/>
                <a:prstDash val="solid"/>
                <a:miter/>
              </a:ln>
            </p:spPr>
            <p:txBody>
              <a:bodyPr rtlCol="0" anchor="ctr"/>
              <a:lstStyle/>
              <a:p>
                <a:endParaRPr lang="es-HN"/>
              </a:p>
            </p:txBody>
          </p:sp>
          <p:sp>
            <p:nvSpPr>
              <p:cNvPr id="165" name="Forma libre: forma 164">
                <a:extLst>
                  <a:ext uri="{FF2B5EF4-FFF2-40B4-BE49-F238E27FC236}">
                    <a16:creationId xmlns:a16="http://schemas.microsoft.com/office/drawing/2014/main" id="{9324F21D-3E26-497E-89F8-A3C392A222C1}"/>
                  </a:ext>
                </a:extLst>
              </p:cNvPr>
              <p:cNvSpPr/>
              <p:nvPr/>
            </p:nvSpPr>
            <p:spPr>
              <a:xfrm>
                <a:off x="5419247" y="6037168"/>
                <a:ext cx="28241" cy="28193"/>
              </a:xfrm>
              <a:custGeom>
                <a:avLst/>
                <a:gdLst>
                  <a:gd name="connsiteX0" fmla="*/ 8858 w 28241"/>
                  <a:gd name="connsiteY0" fmla="*/ 1005 h 28193"/>
                  <a:gd name="connsiteX1" fmla="*/ 24289 w 28241"/>
                  <a:gd name="connsiteY1" fmla="*/ 4149 h 28193"/>
                  <a:gd name="connsiteX2" fmla="*/ 27813 w 28241"/>
                  <a:gd name="connsiteY2" fmla="*/ 17674 h 28193"/>
                  <a:gd name="connsiteX3" fmla="*/ 14097 w 28241"/>
                  <a:gd name="connsiteY3" fmla="*/ 28152 h 28193"/>
                  <a:gd name="connsiteX4" fmla="*/ 9715 w 28241"/>
                  <a:gd name="connsiteY4" fmla="*/ 27485 h 28193"/>
                  <a:gd name="connsiteX5" fmla="*/ 381 w 28241"/>
                  <a:gd name="connsiteY5" fmla="*/ 11292 h 28193"/>
                  <a:gd name="connsiteX6" fmla="*/ 0 w 28241"/>
                  <a:gd name="connsiteY6" fmla="*/ 13959 h 28193"/>
                  <a:gd name="connsiteX7" fmla="*/ 8858 w 28241"/>
                  <a:gd name="connsiteY7" fmla="*/ 1005 h 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1" h="28193">
                    <a:moveTo>
                      <a:pt x="8858" y="1005"/>
                    </a:moveTo>
                    <a:cubicBezTo>
                      <a:pt x="13906" y="-995"/>
                      <a:pt x="20479" y="-42"/>
                      <a:pt x="24289" y="4149"/>
                    </a:cubicBezTo>
                    <a:cubicBezTo>
                      <a:pt x="27527" y="7768"/>
                      <a:pt x="29051" y="12912"/>
                      <a:pt x="27813" y="17674"/>
                    </a:cubicBezTo>
                    <a:cubicBezTo>
                      <a:pt x="26289" y="23294"/>
                      <a:pt x="20193" y="28723"/>
                      <a:pt x="14097" y="28152"/>
                    </a:cubicBezTo>
                    <a:cubicBezTo>
                      <a:pt x="12668" y="28056"/>
                      <a:pt x="11049" y="27866"/>
                      <a:pt x="9715" y="27485"/>
                    </a:cubicBezTo>
                    <a:cubicBezTo>
                      <a:pt x="2476" y="25485"/>
                      <a:pt x="-953" y="18341"/>
                      <a:pt x="381" y="11292"/>
                    </a:cubicBezTo>
                    <a:cubicBezTo>
                      <a:pt x="286" y="12150"/>
                      <a:pt x="95" y="13007"/>
                      <a:pt x="0" y="13959"/>
                    </a:cubicBezTo>
                    <a:cubicBezTo>
                      <a:pt x="0" y="8244"/>
                      <a:pt x="3619" y="3101"/>
                      <a:pt x="8858" y="1005"/>
                    </a:cubicBezTo>
                    <a:close/>
                  </a:path>
                </a:pathLst>
              </a:custGeom>
              <a:solidFill>
                <a:srgbClr val="FFFFFF"/>
              </a:solidFill>
              <a:ln w="9525" cap="flat">
                <a:noFill/>
                <a:prstDash val="solid"/>
                <a:miter/>
              </a:ln>
            </p:spPr>
            <p:txBody>
              <a:bodyPr rtlCol="0" anchor="ctr"/>
              <a:lstStyle/>
              <a:p>
                <a:endParaRPr lang="es-HN"/>
              </a:p>
            </p:txBody>
          </p:sp>
          <p:sp>
            <p:nvSpPr>
              <p:cNvPr id="166" name="Forma libre: forma 165">
                <a:extLst>
                  <a:ext uri="{FF2B5EF4-FFF2-40B4-BE49-F238E27FC236}">
                    <a16:creationId xmlns:a16="http://schemas.microsoft.com/office/drawing/2014/main" id="{2A2A2BD7-B7FC-415C-8595-64F176B22F60}"/>
                  </a:ext>
                </a:extLst>
              </p:cNvPr>
              <p:cNvSpPr/>
              <p:nvPr/>
            </p:nvSpPr>
            <p:spPr>
              <a:xfrm>
                <a:off x="5426781" y="6086845"/>
                <a:ext cx="27317" cy="27191"/>
              </a:xfrm>
              <a:custGeom>
                <a:avLst/>
                <a:gdLst>
                  <a:gd name="connsiteX0" fmla="*/ 20565 w 27317"/>
                  <a:gd name="connsiteY0" fmla="*/ 1811 h 27191"/>
                  <a:gd name="connsiteX1" fmla="*/ 25422 w 27317"/>
                  <a:gd name="connsiteY1" fmla="*/ 20480 h 27191"/>
                  <a:gd name="connsiteX2" fmla="*/ 6754 w 27317"/>
                  <a:gd name="connsiteY2" fmla="*/ 25338 h 27191"/>
                  <a:gd name="connsiteX3" fmla="*/ 1896 w 27317"/>
                  <a:gd name="connsiteY3" fmla="*/ 6669 h 27191"/>
                  <a:gd name="connsiteX4" fmla="*/ 20565 w 27317"/>
                  <a:gd name="connsiteY4" fmla="*/ 1811 h 27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7" h="27191">
                    <a:moveTo>
                      <a:pt x="20565" y="1811"/>
                    </a:moveTo>
                    <a:cubicBezTo>
                      <a:pt x="26756" y="5430"/>
                      <a:pt x="29423" y="14289"/>
                      <a:pt x="25422" y="20480"/>
                    </a:cubicBezTo>
                    <a:cubicBezTo>
                      <a:pt x="21327" y="26671"/>
                      <a:pt x="13326" y="29243"/>
                      <a:pt x="6754" y="25338"/>
                    </a:cubicBezTo>
                    <a:cubicBezTo>
                      <a:pt x="562" y="21718"/>
                      <a:pt x="-2105" y="12765"/>
                      <a:pt x="1896" y="6669"/>
                    </a:cubicBezTo>
                    <a:cubicBezTo>
                      <a:pt x="5896" y="478"/>
                      <a:pt x="13992" y="-1999"/>
                      <a:pt x="20565" y="1811"/>
                    </a:cubicBezTo>
                    <a:close/>
                  </a:path>
                </a:pathLst>
              </a:custGeom>
              <a:solidFill>
                <a:srgbClr val="FFFFFF"/>
              </a:solidFill>
              <a:ln w="9525" cap="flat">
                <a:noFill/>
                <a:prstDash val="solid"/>
                <a:miter/>
              </a:ln>
            </p:spPr>
            <p:txBody>
              <a:bodyPr rtlCol="0" anchor="ctr"/>
              <a:lstStyle/>
              <a:p>
                <a:endParaRPr lang="es-HN"/>
              </a:p>
            </p:txBody>
          </p:sp>
          <p:sp>
            <p:nvSpPr>
              <p:cNvPr id="167" name="Forma libre: forma 166">
                <a:extLst>
                  <a:ext uri="{FF2B5EF4-FFF2-40B4-BE49-F238E27FC236}">
                    <a16:creationId xmlns:a16="http://schemas.microsoft.com/office/drawing/2014/main" id="{E0087DA2-7137-4C02-BB9D-6800156734D8}"/>
                  </a:ext>
                </a:extLst>
              </p:cNvPr>
              <p:cNvSpPr/>
              <p:nvPr/>
            </p:nvSpPr>
            <p:spPr>
              <a:xfrm>
                <a:off x="5179053" y="6571907"/>
                <a:ext cx="30045" cy="30001"/>
              </a:xfrm>
              <a:custGeom>
                <a:avLst/>
                <a:gdLst>
                  <a:gd name="connsiteX0" fmla="*/ 22643 w 30045"/>
                  <a:gd name="connsiteY0" fmla="*/ 2047 h 30001"/>
                  <a:gd name="connsiteX1" fmla="*/ 27977 w 30045"/>
                  <a:gd name="connsiteY1" fmla="*/ 22621 h 30001"/>
                  <a:gd name="connsiteX2" fmla="*/ 7403 w 30045"/>
                  <a:gd name="connsiteY2" fmla="*/ 27955 h 30001"/>
                  <a:gd name="connsiteX3" fmla="*/ 2069 w 30045"/>
                  <a:gd name="connsiteY3" fmla="*/ 7381 h 30001"/>
                  <a:gd name="connsiteX4" fmla="*/ 22643 w 30045"/>
                  <a:gd name="connsiteY4" fmla="*/ 2047 h 3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5" h="30001">
                    <a:moveTo>
                      <a:pt x="22643" y="2047"/>
                    </a:moveTo>
                    <a:cubicBezTo>
                      <a:pt x="29406" y="6047"/>
                      <a:pt x="32358" y="15858"/>
                      <a:pt x="27977" y="22621"/>
                    </a:cubicBezTo>
                    <a:cubicBezTo>
                      <a:pt x="23500" y="29479"/>
                      <a:pt x="14642" y="32241"/>
                      <a:pt x="7403" y="27955"/>
                    </a:cubicBezTo>
                    <a:cubicBezTo>
                      <a:pt x="640" y="23955"/>
                      <a:pt x="-2313" y="14144"/>
                      <a:pt x="2069" y="7381"/>
                    </a:cubicBezTo>
                    <a:cubicBezTo>
                      <a:pt x="6546" y="523"/>
                      <a:pt x="15404" y="-2239"/>
                      <a:pt x="22643" y="2047"/>
                    </a:cubicBezTo>
                    <a:close/>
                  </a:path>
                </a:pathLst>
              </a:custGeom>
              <a:solidFill>
                <a:srgbClr val="FFFFFF"/>
              </a:solidFill>
              <a:ln w="9525" cap="flat">
                <a:noFill/>
                <a:prstDash val="solid"/>
                <a:miter/>
              </a:ln>
            </p:spPr>
            <p:txBody>
              <a:bodyPr rtlCol="0" anchor="ctr"/>
              <a:lstStyle/>
              <a:p>
                <a:endParaRPr lang="es-HN"/>
              </a:p>
            </p:txBody>
          </p:sp>
          <p:sp>
            <p:nvSpPr>
              <p:cNvPr id="168" name="Forma libre: forma 167">
                <a:extLst>
                  <a:ext uri="{FF2B5EF4-FFF2-40B4-BE49-F238E27FC236}">
                    <a16:creationId xmlns:a16="http://schemas.microsoft.com/office/drawing/2014/main" id="{FA5202E9-FAA9-4A5F-84FA-9F4169F92D86}"/>
                  </a:ext>
                </a:extLst>
              </p:cNvPr>
              <p:cNvSpPr/>
              <p:nvPr/>
            </p:nvSpPr>
            <p:spPr>
              <a:xfrm>
                <a:off x="5066024" y="6274392"/>
                <a:ext cx="27218" cy="27119"/>
              </a:xfrm>
              <a:custGeom>
                <a:avLst/>
                <a:gdLst>
                  <a:gd name="connsiteX0" fmla="*/ 20515 w 27218"/>
                  <a:gd name="connsiteY0" fmla="*/ 1811 h 27119"/>
                  <a:gd name="connsiteX1" fmla="*/ 25278 w 27218"/>
                  <a:gd name="connsiteY1" fmla="*/ 20480 h 27119"/>
                  <a:gd name="connsiteX2" fmla="*/ 6704 w 27218"/>
                  <a:gd name="connsiteY2" fmla="*/ 25242 h 27119"/>
                  <a:gd name="connsiteX3" fmla="*/ 1941 w 27218"/>
                  <a:gd name="connsiteY3" fmla="*/ 6669 h 27119"/>
                  <a:gd name="connsiteX4" fmla="*/ 20515 w 27218"/>
                  <a:gd name="connsiteY4" fmla="*/ 1811 h 2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8" h="27119">
                    <a:moveTo>
                      <a:pt x="20515" y="1811"/>
                    </a:moveTo>
                    <a:cubicBezTo>
                      <a:pt x="26611" y="5431"/>
                      <a:pt x="29373" y="14289"/>
                      <a:pt x="25278" y="20480"/>
                    </a:cubicBezTo>
                    <a:cubicBezTo>
                      <a:pt x="21277" y="26671"/>
                      <a:pt x="13181" y="29148"/>
                      <a:pt x="6704" y="25242"/>
                    </a:cubicBezTo>
                    <a:cubicBezTo>
                      <a:pt x="608" y="21623"/>
                      <a:pt x="-2155" y="12765"/>
                      <a:pt x="1941" y="6669"/>
                    </a:cubicBezTo>
                    <a:cubicBezTo>
                      <a:pt x="5942" y="478"/>
                      <a:pt x="13943" y="-1999"/>
                      <a:pt x="20515" y="1811"/>
                    </a:cubicBezTo>
                    <a:close/>
                  </a:path>
                </a:pathLst>
              </a:custGeom>
              <a:solidFill>
                <a:srgbClr val="FFFFFF"/>
              </a:solidFill>
              <a:ln w="9525" cap="flat">
                <a:noFill/>
                <a:prstDash val="solid"/>
                <a:miter/>
              </a:ln>
            </p:spPr>
            <p:txBody>
              <a:bodyPr rtlCol="0" anchor="ctr"/>
              <a:lstStyle/>
              <a:p>
                <a:endParaRPr lang="es-HN"/>
              </a:p>
            </p:txBody>
          </p:sp>
          <p:sp>
            <p:nvSpPr>
              <p:cNvPr id="169" name="Forma libre: forma 168">
                <a:extLst>
                  <a:ext uri="{FF2B5EF4-FFF2-40B4-BE49-F238E27FC236}">
                    <a16:creationId xmlns:a16="http://schemas.microsoft.com/office/drawing/2014/main" id="{36BDAA4C-44BE-441D-95EA-7F8678731BFC}"/>
                  </a:ext>
                </a:extLst>
              </p:cNvPr>
              <p:cNvSpPr/>
              <p:nvPr/>
            </p:nvSpPr>
            <p:spPr>
              <a:xfrm>
                <a:off x="4883849" y="6138733"/>
                <a:ext cx="34952" cy="35634"/>
              </a:xfrm>
              <a:custGeom>
                <a:avLst/>
                <a:gdLst>
                  <a:gd name="connsiteX0" fmla="*/ 26478 w 34952"/>
                  <a:gd name="connsiteY0" fmla="*/ 2596 h 35634"/>
                  <a:gd name="connsiteX1" fmla="*/ 8475 w 34952"/>
                  <a:gd name="connsiteY1" fmla="*/ 33076 h 35634"/>
                  <a:gd name="connsiteX2" fmla="*/ 26478 w 34952"/>
                  <a:gd name="connsiteY2" fmla="*/ 2596 h 35634"/>
                </a:gdLst>
                <a:ahLst/>
                <a:cxnLst>
                  <a:cxn ang="0">
                    <a:pos x="connsiteX0" y="connsiteY0"/>
                  </a:cxn>
                  <a:cxn ang="0">
                    <a:pos x="connsiteX1" y="connsiteY1"/>
                  </a:cxn>
                  <a:cxn ang="0">
                    <a:pos x="connsiteX2" y="connsiteY2"/>
                  </a:cxn>
                </a:cxnLst>
                <a:rect l="l" t="t" r="r" b="b"/>
                <a:pathLst>
                  <a:path w="34952" h="35634">
                    <a:moveTo>
                      <a:pt x="26478" y="2596"/>
                    </a:moveTo>
                    <a:cubicBezTo>
                      <a:pt x="46099" y="14121"/>
                      <a:pt x="28097" y="44601"/>
                      <a:pt x="8475" y="33076"/>
                    </a:cubicBezTo>
                    <a:cubicBezTo>
                      <a:pt x="-11146" y="21456"/>
                      <a:pt x="6856" y="-9024"/>
                      <a:pt x="26478" y="2596"/>
                    </a:cubicBezTo>
                    <a:close/>
                  </a:path>
                </a:pathLst>
              </a:custGeom>
              <a:solidFill>
                <a:srgbClr val="FFFFFF"/>
              </a:solidFill>
              <a:ln w="9525" cap="flat">
                <a:noFill/>
                <a:prstDash val="solid"/>
                <a:miter/>
              </a:ln>
            </p:spPr>
            <p:txBody>
              <a:bodyPr rtlCol="0" anchor="ctr"/>
              <a:lstStyle/>
              <a:p>
                <a:endParaRPr lang="es-HN"/>
              </a:p>
            </p:txBody>
          </p:sp>
          <p:sp>
            <p:nvSpPr>
              <p:cNvPr id="170" name="Forma libre: forma 169">
                <a:extLst>
                  <a:ext uri="{FF2B5EF4-FFF2-40B4-BE49-F238E27FC236}">
                    <a16:creationId xmlns:a16="http://schemas.microsoft.com/office/drawing/2014/main" id="{00B9B883-A87D-4A25-9E92-0AD5ECEAA2B6}"/>
                  </a:ext>
                </a:extLst>
              </p:cNvPr>
              <p:cNvSpPr/>
              <p:nvPr/>
            </p:nvSpPr>
            <p:spPr>
              <a:xfrm>
                <a:off x="5079603" y="5953298"/>
                <a:ext cx="51354" cy="51005"/>
              </a:xfrm>
              <a:custGeom>
                <a:avLst/>
                <a:gdLst>
                  <a:gd name="connsiteX0" fmla="*/ 19128 w 51354"/>
                  <a:gd name="connsiteY0" fmla="*/ 769 h 51005"/>
                  <a:gd name="connsiteX1" fmla="*/ 38464 w 51354"/>
                  <a:gd name="connsiteY1" fmla="*/ 3531 h 51005"/>
                  <a:gd name="connsiteX2" fmla="*/ 44560 w 51354"/>
                  <a:gd name="connsiteY2" fmla="*/ 8484 h 51005"/>
                  <a:gd name="connsiteX3" fmla="*/ 48370 w 51354"/>
                  <a:gd name="connsiteY3" fmla="*/ 13628 h 51005"/>
                  <a:gd name="connsiteX4" fmla="*/ 51133 w 51354"/>
                  <a:gd name="connsiteY4" fmla="*/ 22677 h 51005"/>
                  <a:gd name="connsiteX5" fmla="*/ 48084 w 51354"/>
                  <a:gd name="connsiteY5" fmla="*/ 38393 h 51005"/>
                  <a:gd name="connsiteX6" fmla="*/ 43798 w 51354"/>
                  <a:gd name="connsiteY6" fmla="*/ 43917 h 51005"/>
                  <a:gd name="connsiteX7" fmla="*/ 35226 w 51354"/>
                  <a:gd name="connsiteY7" fmla="*/ 49156 h 51005"/>
                  <a:gd name="connsiteX8" fmla="*/ 22462 w 51354"/>
                  <a:gd name="connsiteY8" fmla="*/ 50775 h 51005"/>
                  <a:gd name="connsiteX9" fmla="*/ 12461 w 51354"/>
                  <a:gd name="connsiteY9" fmla="*/ 47442 h 51005"/>
                  <a:gd name="connsiteX10" fmla="*/ 745 w 51354"/>
                  <a:gd name="connsiteY10" fmla="*/ 31821 h 51005"/>
                  <a:gd name="connsiteX11" fmla="*/ 3508 w 51354"/>
                  <a:gd name="connsiteY11" fmla="*/ 12485 h 51005"/>
                  <a:gd name="connsiteX12" fmla="*/ 19128 w 51354"/>
                  <a:gd name="connsiteY12" fmla="*/ 769 h 5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354" h="51005">
                    <a:moveTo>
                      <a:pt x="19128" y="769"/>
                    </a:moveTo>
                    <a:cubicBezTo>
                      <a:pt x="25320" y="-564"/>
                      <a:pt x="33130" y="-469"/>
                      <a:pt x="38464" y="3531"/>
                    </a:cubicBezTo>
                    <a:cubicBezTo>
                      <a:pt x="40560" y="5055"/>
                      <a:pt x="42655" y="6675"/>
                      <a:pt x="44560" y="8484"/>
                    </a:cubicBezTo>
                    <a:cubicBezTo>
                      <a:pt x="45799" y="10199"/>
                      <a:pt x="47132" y="11913"/>
                      <a:pt x="48370" y="13628"/>
                    </a:cubicBezTo>
                    <a:cubicBezTo>
                      <a:pt x="50085" y="16485"/>
                      <a:pt x="50942" y="19438"/>
                      <a:pt x="51133" y="22677"/>
                    </a:cubicBezTo>
                    <a:cubicBezTo>
                      <a:pt x="51894" y="28392"/>
                      <a:pt x="50656" y="33059"/>
                      <a:pt x="48084" y="38393"/>
                    </a:cubicBezTo>
                    <a:cubicBezTo>
                      <a:pt x="47513" y="39536"/>
                      <a:pt x="44656" y="43060"/>
                      <a:pt x="43798" y="43917"/>
                    </a:cubicBezTo>
                    <a:cubicBezTo>
                      <a:pt x="41322" y="46299"/>
                      <a:pt x="38369" y="47918"/>
                      <a:pt x="35226" y="49156"/>
                    </a:cubicBezTo>
                    <a:cubicBezTo>
                      <a:pt x="31035" y="50871"/>
                      <a:pt x="26939" y="51347"/>
                      <a:pt x="22462" y="50775"/>
                    </a:cubicBezTo>
                    <a:cubicBezTo>
                      <a:pt x="18748" y="50299"/>
                      <a:pt x="15890" y="48966"/>
                      <a:pt x="12461" y="47442"/>
                    </a:cubicBezTo>
                    <a:cubicBezTo>
                      <a:pt x="6937" y="44965"/>
                      <a:pt x="2174" y="37536"/>
                      <a:pt x="745" y="31821"/>
                    </a:cubicBezTo>
                    <a:cubicBezTo>
                      <a:pt x="-779" y="25725"/>
                      <a:pt x="-17" y="17819"/>
                      <a:pt x="3508" y="12485"/>
                    </a:cubicBezTo>
                    <a:cubicBezTo>
                      <a:pt x="7127" y="6960"/>
                      <a:pt x="12461" y="2103"/>
                      <a:pt x="19128" y="769"/>
                    </a:cubicBezTo>
                    <a:close/>
                  </a:path>
                </a:pathLst>
              </a:custGeom>
              <a:solidFill>
                <a:srgbClr val="FFFFFF"/>
              </a:solidFill>
              <a:ln w="9525" cap="flat">
                <a:noFill/>
                <a:prstDash val="solid"/>
                <a:miter/>
              </a:ln>
            </p:spPr>
            <p:txBody>
              <a:bodyPr rtlCol="0" anchor="ctr"/>
              <a:lstStyle/>
              <a:p>
                <a:endParaRPr lang="es-HN"/>
              </a:p>
            </p:txBody>
          </p:sp>
          <p:sp>
            <p:nvSpPr>
              <p:cNvPr id="171" name="Forma libre: forma 170">
                <a:extLst>
                  <a:ext uri="{FF2B5EF4-FFF2-40B4-BE49-F238E27FC236}">
                    <a16:creationId xmlns:a16="http://schemas.microsoft.com/office/drawing/2014/main" id="{747AC9C1-C429-4EF9-9B3A-398B1A362DDF}"/>
                  </a:ext>
                </a:extLst>
              </p:cNvPr>
              <p:cNvSpPr/>
              <p:nvPr/>
            </p:nvSpPr>
            <p:spPr>
              <a:xfrm>
                <a:off x="5005273" y="6383636"/>
                <a:ext cx="53199" cy="54042"/>
              </a:xfrm>
              <a:custGeom>
                <a:avLst/>
                <a:gdLst>
                  <a:gd name="connsiteX0" fmla="*/ 7638 w 53199"/>
                  <a:gd name="connsiteY0" fmla="*/ 10296 h 54042"/>
                  <a:gd name="connsiteX1" fmla="*/ 10400 w 53199"/>
                  <a:gd name="connsiteY1" fmla="*/ 6962 h 54042"/>
                  <a:gd name="connsiteX2" fmla="*/ 15544 w 53199"/>
                  <a:gd name="connsiteY2" fmla="*/ 3152 h 54042"/>
                  <a:gd name="connsiteX3" fmla="*/ 21640 w 53199"/>
                  <a:gd name="connsiteY3" fmla="*/ 771 h 54042"/>
                  <a:gd name="connsiteX4" fmla="*/ 27926 w 53199"/>
                  <a:gd name="connsiteY4" fmla="*/ 9 h 54042"/>
                  <a:gd name="connsiteX5" fmla="*/ 37451 w 53199"/>
                  <a:gd name="connsiteY5" fmla="*/ 2200 h 54042"/>
                  <a:gd name="connsiteX6" fmla="*/ 49643 w 53199"/>
                  <a:gd name="connsiteY6" fmla="*/ 12868 h 54042"/>
                  <a:gd name="connsiteX7" fmla="*/ 49167 w 53199"/>
                  <a:gd name="connsiteY7" fmla="*/ 40585 h 54042"/>
                  <a:gd name="connsiteX8" fmla="*/ 25450 w 53199"/>
                  <a:gd name="connsiteY8" fmla="*/ 54016 h 54042"/>
                  <a:gd name="connsiteX9" fmla="*/ 7162 w 53199"/>
                  <a:gd name="connsiteY9" fmla="*/ 46205 h 54042"/>
                  <a:gd name="connsiteX10" fmla="*/ 18 w 53199"/>
                  <a:gd name="connsiteY10" fmla="*/ 28298 h 54042"/>
                  <a:gd name="connsiteX11" fmla="*/ 7638 w 53199"/>
                  <a:gd name="connsiteY11" fmla="*/ 10296 h 5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99" h="54042">
                    <a:moveTo>
                      <a:pt x="7638" y="10296"/>
                    </a:moveTo>
                    <a:cubicBezTo>
                      <a:pt x="8495" y="9058"/>
                      <a:pt x="9448" y="7915"/>
                      <a:pt x="10400" y="6962"/>
                    </a:cubicBezTo>
                    <a:cubicBezTo>
                      <a:pt x="11162" y="6295"/>
                      <a:pt x="14686" y="3628"/>
                      <a:pt x="15544" y="3152"/>
                    </a:cubicBezTo>
                    <a:cubicBezTo>
                      <a:pt x="16401" y="2676"/>
                      <a:pt x="20687" y="866"/>
                      <a:pt x="21640" y="771"/>
                    </a:cubicBezTo>
                    <a:lnTo>
                      <a:pt x="27926" y="9"/>
                    </a:lnTo>
                    <a:cubicBezTo>
                      <a:pt x="31355" y="-86"/>
                      <a:pt x="34498" y="580"/>
                      <a:pt x="37451" y="2200"/>
                    </a:cubicBezTo>
                    <a:cubicBezTo>
                      <a:pt x="42690" y="4390"/>
                      <a:pt x="46690" y="7915"/>
                      <a:pt x="49643" y="12868"/>
                    </a:cubicBezTo>
                    <a:cubicBezTo>
                      <a:pt x="54691" y="21250"/>
                      <a:pt x="54215" y="32299"/>
                      <a:pt x="49167" y="40585"/>
                    </a:cubicBezTo>
                    <a:cubicBezTo>
                      <a:pt x="44023" y="49158"/>
                      <a:pt x="35356" y="53444"/>
                      <a:pt x="25450" y="54016"/>
                    </a:cubicBezTo>
                    <a:cubicBezTo>
                      <a:pt x="19068" y="54397"/>
                      <a:pt x="11543" y="50682"/>
                      <a:pt x="7162" y="46205"/>
                    </a:cubicBezTo>
                    <a:cubicBezTo>
                      <a:pt x="2875" y="41824"/>
                      <a:pt x="-268" y="34585"/>
                      <a:pt x="18" y="28298"/>
                    </a:cubicBezTo>
                    <a:cubicBezTo>
                      <a:pt x="399" y="21631"/>
                      <a:pt x="2685" y="14868"/>
                      <a:pt x="7638" y="10296"/>
                    </a:cubicBezTo>
                    <a:close/>
                  </a:path>
                </a:pathLst>
              </a:custGeom>
              <a:solidFill>
                <a:srgbClr val="FFFFFF"/>
              </a:solidFill>
              <a:ln w="9525" cap="flat">
                <a:noFill/>
                <a:prstDash val="solid"/>
                <a:miter/>
              </a:ln>
            </p:spPr>
            <p:txBody>
              <a:bodyPr rtlCol="0" anchor="ctr"/>
              <a:lstStyle/>
              <a:p>
                <a:endParaRPr lang="es-HN"/>
              </a:p>
            </p:txBody>
          </p:sp>
          <p:sp>
            <p:nvSpPr>
              <p:cNvPr id="172" name="Forma libre: forma 171">
                <a:extLst>
                  <a:ext uri="{FF2B5EF4-FFF2-40B4-BE49-F238E27FC236}">
                    <a16:creationId xmlns:a16="http://schemas.microsoft.com/office/drawing/2014/main" id="{187A787B-4C4E-4061-8298-F4E5555C472B}"/>
                  </a:ext>
                </a:extLst>
              </p:cNvPr>
              <p:cNvSpPr/>
              <p:nvPr/>
            </p:nvSpPr>
            <p:spPr>
              <a:xfrm>
                <a:off x="4710489" y="6311207"/>
                <a:ext cx="51689" cy="51736"/>
              </a:xfrm>
              <a:custGeom>
                <a:avLst/>
                <a:gdLst>
                  <a:gd name="connsiteX0" fmla="*/ 18386 w 51689"/>
                  <a:gd name="connsiteY0" fmla="*/ 1286 h 51736"/>
                  <a:gd name="connsiteX1" fmla="*/ 18958 w 51689"/>
                  <a:gd name="connsiteY1" fmla="*/ 1095 h 51736"/>
                  <a:gd name="connsiteX2" fmla="*/ 16005 w 51689"/>
                  <a:gd name="connsiteY2" fmla="*/ 2238 h 51736"/>
                  <a:gd name="connsiteX3" fmla="*/ 32483 w 51689"/>
                  <a:gd name="connsiteY3" fmla="*/ 905 h 51736"/>
                  <a:gd name="connsiteX4" fmla="*/ 48200 w 51689"/>
                  <a:gd name="connsiteY4" fmla="*/ 13192 h 51736"/>
                  <a:gd name="connsiteX5" fmla="*/ 48485 w 51689"/>
                  <a:gd name="connsiteY5" fmla="*/ 13764 h 51736"/>
                  <a:gd name="connsiteX6" fmla="*/ 41246 w 51689"/>
                  <a:gd name="connsiteY6" fmla="*/ 46625 h 51736"/>
                  <a:gd name="connsiteX7" fmla="*/ 7718 w 51689"/>
                  <a:gd name="connsiteY7" fmla="*/ 44053 h 51736"/>
                  <a:gd name="connsiteX8" fmla="*/ 1622 w 51689"/>
                  <a:gd name="connsiteY8" fmla="*/ 34433 h 51736"/>
                  <a:gd name="connsiteX9" fmla="*/ 18386 w 51689"/>
                  <a:gd name="connsiteY9" fmla="*/ 1286 h 5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89" h="51736">
                    <a:moveTo>
                      <a:pt x="18386" y="1286"/>
                    </a:moveTo>
                    <a:cubicBezTo>
                      <a:pt x="18577" y="1286"/>
                      <a:pt x="18767" y="1191"/>
                      <a:pt x="18958" y="1095"/>
                    </a:cubicBezTo>
                    <a:cubicBezTo>
                      <a:pt x="18005" y="1476"/>
                      <a:pt x="16958" y="1857"/>
                      <a:pt x="16005" y="2238"/>
                    </a:cubicBezTo>
                    <a:cubicBezTo>
                      <a:pt x="21339" y="238"/>
                      <a:pt x="26864" y="-905"/>
                      <a:pt x="32483" y="905"/>
                    </a:cubicBezTo>
                    <a:cubicBezTo>
                      <a:pt x="39151" y="3000"/>
                      <a:pt x="44580" y="7096"/>
                      <a:pt x="48200" y="13192"/>
                    </a:cubicBezTo>
                    <a:cubicBezTo>
                      <a:pt x="48295" y="13383"/>
                      <a:pt x="48390" y="13573"/>
                      <a:pt x="48485" y="13764"/>
                    </a:cubicBezTo>
                    <a:cubicBezTo>
                      <a:pt x="54962" y="24717"/>
                      <a:pt x="51152" y="39195"/>
                      <a:pt x="41246" y="46625"/>
                    </a:cubicBezTo>
                    <a:cubicBezTo>
                      <a:pt x="31531" y="53864"/>
                      <a:pt x="16100" y="53769"/>
                      <a:pt x="7718" y="44053"/>
                    </a:cubicBezTo>
                    <a:cubicBezTo>
                      <a:pt x="5337" y="41291"/>
                      <a:pt x="2861" y="38052"/>
                      <a:pt x="1622" y="34433"/>
                    </a:cubicBezTo>
                    <a:cubicBezTo>
                      <a:pt x="-3426" y="21288"/>
                      <a:pt x="3623" y="5191"/>
                      <a:pt x="18386" y="1286"/>
                    </a:cubicBezTo>
                    <a:close/>
                  </a:path>
                </a:pathLst>
              </a:custGeom>
              <a:solidFill>
                <a:srgbClr val="FFFFFF"/>
              </a:solidFill>
              <a:ln w="9525" cap="flat">
                <a:noFill/>
                <a:prstDash val="solid"/>
                <a:miter/>
              </a:ln>
            </p:spPr>
            <p:txBody>
              <a:bodyPr rtlCol="0" anchor="ctr"/>
              <a:lstStyle/>
              <a:p>
                <a:endParaRPr lang="es-HN"/>
              </a:p>
            </p:txBody>
          </p:sp>
        </p:grpSp>
      </p:grpSp>
      <p:grpSp>
        <p:nvGrpSpPr>
          <p:cNvPr id="173" name="Gráfico 7">
            <a:extLst>
              <a:ext uri="{FF2B5EF4-FFF2-40B4-BE49-F238E27FC236}">
                <a16:creationId xmlns:a16="http://schemas.microsoft.com/office/drawing/2014/main" id="{357D9E27-AC89-4526-BAD7-827D1B7D4A2A}"/>
              </a:ext>
            </a:extLst>
          </p:cNvPr>
          <p:cNvGrpSpPr/>
          <p:nvPr/>
        </p:nvGrpSpPr>
        <p:grpSpPr>
          <a:xfrm>
            <a:off x="3047288" y="5440764"/>
            <a:ext cx="442664" cy="1234756"/>
            <a:chOff x="3047288" y="5743249"/>
            <a:chExt cx="442664" cy="1234756"/>
          </a:xfrm>
        </p:grpSpPr>
        <p:sp>
          <p:nvSpPr>
            <p:cNvPr id="174" name="Forma libre: forma 173">
              <a:extLst>
                <a:ext uri="{FF2B5EF4-FFF2-40B4-BE49-F238E27FC236}">
                  <a16:creationId xmlns:a16="http://schemas.microsoft.com/office/drawing/2014/main" id="{7696C1E7-D670-4500-B2E0-888ECA6D0392}"/>
                </a:ext>
              </a:extLst>
            </p:cNvPr>
            <p:cNvSpPr/>
            <p:nvPr/>
          </p:nvSpPr>
          <p:spPr>
            <a:xfrm>
              <a:off x="3047288" y="5743249"/>
              <a:ext cx="442664" cy="1213896"/>
            </a:xfrm>
            <a:custGeom>
              <a:avLst/>
              <a:gdLst>
                <a:gd name="connsiteX0" fmla="*/ 258934 w 442664"/>
                <a:gd name="connsiteY0" fmla="*/ 181672 h 1213896"/>
                <a:gd name="connsiteX1" fmla="*/ 207213 w 442664"/>
                <a:gd name="connsiteY1" fmla="*/ 202818 h 1213896"/>
                <a:gd name="connsiteX2" fmla="*/ 256743 w 442664"/>
                <a:gd name="connsiteY2" fmla="*/ 206628 h 1213896"/>
                <a:gd name="connsiteX3" fmla="*/ 256171 w 442664"/>
                <a:gd name="connsiteY3" fmla="*/ 271779 h 1213896"/>
                <a:gd name="connsiteX4" fmla="*/ 256743 w 442664"/>
                <a:gd name="connsiteY4" fmla="*/ 277875 h 1213896"/>
                <a:gd name="connsiteX5" fmla="*/ 259124 w 442664"/>
                <a:gd name="connsiteY5" fmla="*/ 296353 h 1213896"/>
                <a:gd name="connsiteX6" fmla="*/ 277222 w 442664"/>
                <a:gd name="connsiteY6" fmla="*/ 354456 h 1213896"/>
                <a:gd name="connsiteX7" fmla="*/ 245884 w 442664"/>
                <a:gd name="connsiteY7" fmla="*/ 392747 h 1213896"/>
                <a:gd name="connsiteX8" fmla="*/ 286366 w 442664"/>
                <a:gd name="connsiteY8" fmla="*/ 371315 h 1213896"/>
                <a:gd name="connsiteX9" fmla="*/ 311797 w 442664"/>
                <a:gd name="connsiteY9" fmla="*/ 408558 h 1213896"/>
                <a:gd name="connsiteX10" fmla="*/ 238741 w 442664"/>
                <a:gd name="connsiteY10" fmla="*/ 461993 h 1213896"/>
                <a:gd name="connsiteX11" fmla="*/ 326085 w 442664"/>
                <a:gd name="connsiteY11" fmla="*/ 429418 h 1213896"/>
                <a:gd name="connsiteX12" fmla="*/ 355898 w 442664"/>
                <a:gd name="connsiteY12" fmla="*/ 487711 h 1213896"/>
                <a:gd name="connsiteX13" fmla="*/ 362470 w 442664"/>
                <a:gd name="connsiteY13" fmla="*/ 506665 h 1213896"/>
                <a:gd name="connsiteX14" fmla="*/ 374567 w 442664"/>
                <a:gd name="connsiteY14" fmla="*/ 557339 h 1213896"/>
                <a:gd name="connsiteX15" fmla="*/ 374662 w 442664"/>
                <a:gd name="connsiteY15" fmla="*/ 557719 h 1213896"/>
                <a:gd name="connsiteX16" fmla="*/ 377044 w 442664"/>
                <a:gd name="connsiteY16" fmla="*/ 572293 h 1213896"/>
                <a:gd name="connsiteX17" fmla="*/ 380187 w 442664"/>
                <a:gd name="connsiteY17" fmla="*/ 677163 h 1213896"/>
                <a:gd name="connsiteX18" fmla="*/ 327609 w 442664"/>
                <a:gd name="connsiteY18" fmla="*/ 698309 h 1213896"/>
                <a:gd name="connsiteX19" fmla="*/ 381711 w 442664"/>
                <a:gd name="connsiteY19" fmla="*/ 704595 h 1213896"/>
                <a:gd name="connsiteX20" fmla="*/ 393141 w 442664"/>
                <a:gd name="connsiteY20" fmla="*/ 766603 h 1213896"/>
                <a:gd name="connsiteX21" fmla="*/ 395617 w 442664"/>
                <a:gd name="connsiteY21" fmla="*/ 775747 h 1213896"/>
                <a:gd name="connsiteX22" fmla="*/ 400570 w 442664"/>
                <a:gd name="connsiteY22" fmla="*/ 791654 h 1213896"/>
                <a:gd name="connsiteX23" fmla="*/ 417144 w 442664"/>
                <a:gd name="connsiteY23" fmla="*/ 838993 h 1213896"/>
                <a:gd name="connsiteX24" fmla="*/ 375996 w 442664"/>
                <a:gd name="connsiteY24" fmla="*/ 855376 h 1213896"/>
                <a:gd name="connsiteX25" fmla="*/ 419716 w 442664"/>
                <a:gd name="connsiteY25" fmla="*/ 846232 h 1213896"/>
                <a:gd name="connsiteX26" fmla="*/ 427717 w 442664"/>
                <a:gd name="connsiteY26" fmla="*/ 869949 h 1213896"/>
                <a:gd name="connsiteX27" fmla="*/ 362566 w 442664"/>
                <a:gd name="connsiteY27" fmla="*/ 900048 h 1213896"/>
                <a:gd name="connsiteX28" fmla="*/ 433908 w 442664"/>
                <a:gd name="connsiteY28" fmla="*/ 891094 h 1213896"/>
                <a:gd name="connsiteX29" fmla="*/ 441718 w 442664"/>
                <a:gd name="connsiteY29" fmla="*/ 965866 h 1213896"/>
                <a:gd name="connsiteX30" fmla="*/ 378187 w 442664"/>
                <a:gd name="connsiteY30" fmla="*/ 1083785 h 1213896"/>
                <a:gd name="connsiteX31" fmla="*/ 351707 w 442664"/>
                <a:gd name="connsiteY31" fmla="*/ 1132077 h 1213896"/>
                <a:gd name="connsiteX32" fmla="*/ 351802 w 442664"/>
                <a:gd name="connsiteY32" fmla="*/ 1162652 h 1213896"/>
                <a:gd name="connsiteX33" fmla="*/ 374281 w 442664"/>
                <a:gd name="connsiteY33" fmla="*/ 1191037 h 1213896"/>
                <a:gd name="connsiteX34" fmla="*/ 353707 w 442664"/>
                <a:gd name="connsiteY34" fmla="*/ 1213897 h 1213896"/>
                <a:gd name="connsiteX35" fmla="*/ 336658 w 442664"/>
                <a:gd name="connsiteY35" fmla="*/ 1193037 h 1213896"/>
                <a:gd name="connsiteX36" fmla="*/ 303511 w 442664"/>
                <a:gd name="connsiteY36" fmla="*/ 1139030 h 1213896"/>
                <a:gd name="connsiteX37" fmla="*/ 302177 w 442664"/>
                <a:gd name="connsiteY37" fmla="*/ 1137697 h 1213896"/>
                <a:gd name="connsiteX38" fmla="*/ 218833 w 442664"/>
                <a:gd name="connsiteY38" fmla="*/ 1081309 h 1213896"/>
                <a:gd name="connsiteX39" fmla="*/ 247980 w 442664"/>
                <a:gd name="connsiteY39" fmla="*/ 1028064 h 1213896"/>
                <a:gd name="connsiteX40" fmla="*/ 199593 w 442664"/>
                <a:gd name="connsiteY40" fmla="*/ 1064164 h 1213896"/>
                <a:gd name="connsiteX41" fmla="*/ 177209 w 442664"/>
                <a:gd name="connsiteY41" fmla="*/ 1037875 h 1213896"/>
                <a:gd name="connsiteX42" fmla="*/ 176638 w 442664"/>
                <a:gd name="connsiteY42" fmla="*/ 1037113 h 1213896"/>
                <a:gd name="connsiteX43" fmla="*/ 166255 w 442664"/>
                <a:gd name="connsiteY43" fmla="*/ 1021682 h 1213896"/>
                <a:gd name="connsiteX44" fmla="*/ 157302 w 442664"/>
                <a:gd name="connsiteY44" fmla="*/ 1006823 h 1213896"/>
                <a:gd name="connsiteX45" fmla="*/ 156921 w 442664"/>
                <a:gd name="connsiteY45" fmla="*/ 1006156 h 1213896"/>
                <a:gd name="connsiteX46" fmla="*/ 149777 w 442664"/>
                <a:gd name="connsiteY46" fmla="*/ 993393 h 1213896"/>
                <a:gd name="connsiteX47" fmla="*/ 147110 w 442664"/>
                <a:gd name="connsiteY47" fmla="*/ 988535 h 1213896"/>
                <a:gd name="connsiteX48" fmla="*/ 145205 w 442664"/>
                <a:gd name="connsiteY48" fmla="*/ 985011 h 1213896"/>
                <a:gd name="connsiteX49" fmla="*/ 112820 w 442664"/>
                <a:gd name="connsiteY49" fmla="*/ 895952 h 1213896"/>
                <a:gd name="connsiteX50" fmla="*/ 111201 w 442664"/>
                <a:gd name="connsiteY50" fmla="*/ 822324 h 1213896"/>
                <a:gd name="connsiteX51" fmla="*/ 182638 w 442664"/>
                <a:gd name="connsiteY51" fmla="*/ 792701 h 1213896"/>
                <a:gd name="connsiteX52" fmla="*/ 112439 w 442664"/>
                <a:gd name="connsiteY52" fmla="*/ 802322 h 1213896"/>
                <a:gd name="connsiteX53" fmla="*/ 113106 w 442664"/>
                <a:gd name="connsiteY53" fmla="*/ 754887 h 1213896"/>
                <a:gd name="connsiteX54" fmla="*/ 172732 w 442664"/>
                <a:gd name="connsiteY54" fmla="*/ 728884 h 1213896"/>
                <a:gd name="connsiteX55" fmla="*/ 112344 w 442664"/>
                <a:gd name="connsiteY55" fmla="*/ 728122 h 1213896"/>
                <a:gd name="connsiteX56" fmla="*/ 100533 w 442664"/>
                <a:gd name="connsiteY56" fmla="*/ 636396 h 1213896"/>
                <a:gd name="connsiteX57" fmla="*/ 87198 w 442664"/>
                <a:gd name="connsiteY57" fmla="*/ 597534 h 1213896"/>
                <a:gd name="connsiteX58" fmla="*/ 78625 w 442664"/>
                <a:gd name="connsiteY58" fmla="*/ 578293 h 1213896"/>
                <a:gd name="connsiteX59" fmla="*/ 61290 w 442664"/>
                <a:gd name="connsiteY59" fmla="*/ 542575 h 1213896"/>
                <a:gd name="connsiteX60" fmla="*/ 55861 w 442664"/>
                <a:gd name="connsiteY60" fmla="*/ 531716 h 1213896"/>
                <a:gd name="connsiteX61" fmla="*/ 89008 w 442664"/>
                <a:gd name="connsiteY61" fmla="*/ 496283 h 1213896"/>
                <a:gd name="connsiteX62" fmla="*/ 48431 w 442664"/>
                <a:gd name="connsiteY62" fmla="*/ 517143 h 1213896"/>
                <a:gd name="connsiteX63" fmla="*/ 35382 w 442664"/>
                <a:gd name="connsiteY63" fmla="*/ 492188 h 1213896"/>
                <a:gd name="connsiteX64" fmla="*/ 83293 w 442664"/>
                <a:gd name="connsiteY64" fmla="*/ 453326 h 1213896"/>
                <a:gd name="connsiteX65" fmla="*/ 29476 w 442664"/>
                <a:gd name="connsiteY65" fmla="*/ 480662 h 1213896"/>
                <a:gd name="connsiteX66" fmla="*/ 7759 w 442664"/>
                <a:gd name="connsiteY66" fmla="*/ 424751 h 1213896"/>
                <a:gd name="connsiteX67" fmla="*/ 44 w 442664"/>
                <a:gd name="connsiteY67" fmla="*/ 374839 h 1213896"/>
                <a:gd name="connsiteX68" fmla="*/ 34144 w 442664"/>
                <a:gd name="connsiteY68" fmla="*/ 258825 h 1213896"/>
                <a:gd name="connsiteX69" fmla="*/ 54241 w 442664"/>
                <a:gd name="connsiteY69" fmla="*/ 208533 h 1213896"/>
                <a:gd name="connsiteX70" fmla="*/ 60242 w 442664"/>
                <a:gd name="connsiteY70" fmla="*/ 187864 h 1213896"/>
                <a:gd name="connsiteX71" fmla="*/ 70910 w 442664"/>
                <a:gd name="connsiteY71" fmla="*/ 130523 h 1213896"/>
                <a:gd name="connsiteX72" fmla="*/ 109582 w 442664"/>
                <a:gd name="connsiteY72" fmla="*/ 128142 h 1213896"/>
                <a:gd name="connsiteX73" fmla="*/ 72244 w 442664"/>
                <a:gd name="connsiteY73" fmla="*/ 120617 h 1213896"/>
                <a:gd name="connsiteX74" fmla="*/ 115582 w 442664"/>
                <a:gd name="connsiteY74" fmla="*/ 21748 h 1213896"/>
                <a:gd name="connsiteX75" fmla="*/ 132346 w 442664"/>
                <a:gd name="connsiteY75" fmla="*/ 10318 h 1213896"/>
                <a:gd name="connsiteX76" fmla="*/ 174352 w 442664"/>
                <a:gd name="connsiteY76" fmla="*/ 316 h 1213896"/>
                <a:gd name="connsiteX77" fmla="*/ 176352 w 442664"/>
                <a:gd name="connsiteY77" fmla="*/ 507 h 1213896"/>
                <a:gd name="connsiteX78" fmla="*/ 225310 w 442664"/>
                <a:gd name="connsiteY78" fmla="*/ 32701 h 1213896"/>
                <a:gd name="connsiteX79" fmla="*/ 233311 w 442664"/>
                <a:gd name="connsiteY79" fmla="*/ 44036 h 1213896"/>
                <a:gd name="connsiteX80" fmla="*/ 238836 w 442664"/>
                <a:gd name="connsiteY80" fmla="*/ 53085 h 1213896"/>
                <a:gd name="connsiteX81" fmla="*/ 258934 w 442664"/>
                <a:gd name="connsiteY81" fmla="*/ 181672 h 121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2664" h="1213896">
                  <a:moveTo>
                    <a:pt x="258934" y="181672"/>
                  </a:moveTo>
                  <a:cubicBezTo>
                    <a:pt x="241503" y="187388"/>
                    <a:pt x="224263" y="194055"/>
                    <a:pt x="207213" y="202818"/>
                  </a:cubicBezTo>
                  <a:cubicBezTo>
                    <a:pt x="224644" y="197865"/>
                    <a:pt x="240646" y="202056"/>
                    <a:pt x="256743" y="206628"/>
                  </a:cubicBezTo>
                  <a:cubicBezTo>
                    <a:pt x="255219" y="226535"/>
                    <a:pt x="254362" y="247966"/>
                    <a:pt x="256171" y="271779"/>
                  </a:cubicBezTo>
                  <a:cubicBezTo>
                    <a:pt x="256362" y="273874"/>
                    <a:pt x="256552" y="275875"/>
                    <a:pt x="256743" y="277875"/>
                  </a:cubicBezTo>
                  <a:cubicBezTo>
                    <a:pt x="257410" y="284352"/>
                    <a:pt x="258172" y="290543"/>
                    <a:pt x="259124" y="296353"/>
                  </a:cubicBezTo>
                  <a:cubicBezTo>
                    <a:pt x="262934" y="319880"/>
                    <a:pt x="269316" y="338359"/>
                    <a:pt x="277222" y="354456"/>
                  </a:cubicBezTo>
                  <a:cubicBezTo>
                    <a:pt x="265601" y="365981"/>
                    <a:pt x="254743" y="378173"/>
                    <a:pt x="245884" y="392747"/>
                  </a:cubicBezTo>
                  <a:cubicBezTo>
                    <a:pt x="258838" y="386079"/>
                    <a:pt x="272364" y="377792"/>
                    <a:pt x="286366" y="371315"/>
                  </a:cubicBezTo>
                  <a:cubicBezTo>
                    <a:pt x="294176" y="384174"/>
                    <a:pt x="302939" y="396080"/>
                    <a:pt x="311797" y="408558"/>
                  </a:cubicBezTo>
                  <a:cubicBezTo>
                    <a:pt x="289604" y="428465"/>
                    <a:pt x="264649" y="446086"/>
                    <a:pt x="238741" y="461993"/>
                  </a:cubicBezTo>
                  <a:cubicBezTo>
                    <a:pt x="267982" y="452659"/>
                    <a:pt x="297129" y="441134"/>
                    <a:pt x="326085" y="429418"/>
                  </a:cubicBezTo>
                  <a:cubicBezTo>
                    <a:pt x="336658" y="445610"/>
                    <a:pt x="346945" y="464089"/>
                    <a:pt x="355898" y="487711"/>
                  </a:cubicBezTo>
                  <a:cubicBezTo>
                    <a:pt x="358184" y="493712"/>
                    <a:pt x="360375" y="499998"/>
                    <a:pt x="362470" y="506665"/>
                  </a:cubicBezTo>
                  <a:cubicBezTo>
                    <a:pt x="367042" y="521525"/>
                    <a:pt x="371233" y="538193"/>
                    <a:pt x="374567" y="557339"/>
                  </a:cubicBezTo>
                  <a:cubicBezTo>
                    <a:pt x="374567" y="557434"/>
                    <a:pt x="374567" y="557624"/>
                    <a:pt x="374662" y="557719"/>
                  </a:cubicBezTo>
                  <a:cubicBezTo>
                    <a:pt x="375615" y="562768"/>
                    <a:pt x="376377" y="567721"/>
                    <a:pt x="377044" y="572293"/>
                  </a:cubicBezTo>
                  <a:cubicBezTo>
                    <a:pt x="383806" y="619060"/>
                    <a:pt x="379901" y="644778"/>
                    <a:pt x="380187" y="677163"/>
                  </a:cubicBezTo>
                  <a:cubicBezTo>
                    <a:pt x="362661" y="682783"/>
                    <a:pt x="345040" y="689355"/>
                    <a:pt x="327609" y="698309"/>
                  </a:cubicBezTo>
                  <a:cubicBezTo>
                    <a:pt x="345040" y="702214"/>
                    <a:pt x="363328" y="703643"/>
                    <a:pt x="381711" y="704595"/>
                  </a:cubicBezTo>
                  <a:cubicBezTo>
                    <a:pt x="383330" y="721645"/>
                    <a:pt x="386664" y="741457"/>
                    <a:pt x="393141" y="766603"/>
                  </a:cubicBezTo>
                  <a:cubicBezTo>
                    <a:pt x="393903" y="769651"/>
                    <a:pt x="394760" y="772699"/>
                    <a:pt x="395617" y="775747"/>
                  </a:cubicBezTo>
                  <a:cubicBezTo>
                    <a:pt x="397141" y="780985"/>
                    <a:pt x="398761" y="786319"/>
                    <a:pt x="400570" y="791654"/>
                  </a:cubicBezTo>
                  <a:cubicBezTo>
                    <a:pt x="405619" y="807084"/>
                    <a:pt x="411429" y="822991"/>
                    <a:pt x="417144" y="838993"/>
                  </a:cubicBezTo>
                  <a:cubicBezTo>
                    <a:pt x="403523" y="844993"/>
                    <a:pt x="389807" y="850709"/>
                    <a:pt x="375996" y="855376"/>
                  </a:cubicBezTo>
                  <a:cubicBezTo>
                    <a:pt x="390379" y="851089"/>
                    <a:pt x="404857" y="848994"/>
                    <a:pt x="419716" y="846232"/>
                  </a:cubicBezTo>
                  <a:cubicBezTo>
                    <a:pt x="422478" y="854138"/>
                    <a:pt x="425240" y="862043"/>
                    <a:pt x="427717" y="869949"/>
                  </a:cubicBezTo>
                  <a:cubicBezTo>
                    <a:pt x="406190" y="880426"/>
                    <a:pt x="385711" y="892618"/>
                    <a:pt x="362566" y="900048"/>
                  </a:cubicBezTo>
                  <a:cubicBezTo>
                    <a:pt x="386854" y="902048"/>
                    <a:pt x="409905" y="891856"/>
                    <a:pt x="433908" y="891094"/>
                  </a:cubicBezTo>
                  <a:cubicBezTo>
                    <a:pt x="440671" y="916526"/>
                    <a:pt x="444576" y="941768"/>
                    <a:pt x="441718" y="965866"/>
                  </a:cubicBezTo>
                  <a:cubicBezTo>
                    <a:pt x="436099" y="1013967"/>
                    <a:pt x="410095" y="1048924"/>
                    <a:pt x="378187" y="1083785"/>
                  </a:cubicBezTo>
                  <a:cubicBezTo>
                    <a:pt x="366471" y="1096644"/>
                    <a:pt x="355803" y="1113980"/>
                    <a:pt x="351707" y="1132077"/>
                  </a:cubicBezTo>
                  <a:cubicBezTo>
                    <a:pt x="349421" y="1142173"/>
                    <a:pt x="349135" y="1152556"/>
                    <a:pt x="351802" y="1162652"/>
                  </a:cubicBezTo>
                  <a:cubicBezTo>
                    <a:pt x="354660" y="1173320"/>
                    <a:pt x="363613" y="1183226"/>
                    <a:pt x="374281" y="1191037"/>
                  </a:cubicBezTo>
                  <a:cubicBezTo>
                    <a:pt x="367042" y="1198371"/>
                    <a:pt x="360184" y="1205991"/>
                    <a:pt x="353707" y="1213897"/>
                  </a:cubicBezTo>
                  <a:cubicBezTo>
                    <a:pt x="347230" y="1207706"/>
                    <a:pt x="341515" y="1200657"/>
                    <a:pt x="336658" y="1193037"/>
                  </a:cubicBezTo>
                  <a:cubicBezTo>
                    <a:pt x="324751" y="1174082"/>
                    <a:pt x="319608" y="1155223"/>
                    <a:pt x="303511" y="1139030"/>
                  </a:cubicBezTo>
                  <a:cubicBezTo>
                    <a:pt x="303130" y="1138554"/>
                    <a:pt x="302653" y="1138173"/>
                    <a:pt x="302177" y="1137697"/>
                  </a:cubicBezTo>
                  <a:cubicBezTo>
                    <a:pt x="272078" y="1108836"/>
                    <a:pt x="256743" y="1111217"/>
                    <a:pt x="218833" y="1081309"/>
                  </a:cubicBezTo>
                  <a:cubicBezTo>
                    <a:pt x="223786" y="1061497"/>
                    <a:pt x="229597" y="1042161"/>
                    <a:pt x="247980" y="1028064"/>
                  </a:cubicBezTo>
                  <a:cubicBezTo>
                    <a:pt x="230359" y="1037208"/>
                    <a:pt x="214928" y="1050734"/>
                    <a:pt x="199593" y="1064164"/>
                  </a:cubicBezTo>
                  <a:cubicBezTo>
                    <a:pt x="191020" y="1055496"/>
                    <a:pt x="183686" y="1046733"/>
                    <a:pt x="177209" y="1037875"/>
                  </a:cubicBezTo>
                  <a:lnTo>
                    <a:pt x="176638" y="1037113"/>
                  </a:lnTo>
                  <a:cubicBezTo>
                    <a:pt x="172828" y="1031969"/>
                    <a:pt x="169494" y="1026731"/>
                    <a:pt x="166255" y="1021682"/>
                  </a:cubicBezTo>
                  <a:cubicBezTo>
                    <a:pt x="163112" y="1016634"/>
                    <a:pt x="160159" y="1011681"/>
                    <a:pt x="157302" y="1006823"/>
                  </a:cubicBezTo>
                  <a:lnTo>
                    <a:pt x="156921" y="1006156"/>
                  </a:lnTo>
                  <a:cubicBezTo>
                    <a:pt x="154444" y="1001775"/>
                    <a:pt x="152063" y="997489"/>
                    <a:pt x="149777" y="993393"/>
                  </a:cubicBezTo>
                  <a:cubicBezTo>
                    <a:pt x="148920" y="991869"/>
                    <a:pt x="148063" y="990250"/>
                    <a:pt x="147110" y="988535"/>
                  </a:cubicBezTo>
                  <a:lnTo>
                    <a:pt x="145205" y="985011"/>
                  </a:lnTo>
                  <a:cubicBezTo>
                    <a:pt x="135204" y="966342"/>
                    <a:pt x="120535" y="935862"/>
                    <a:pt x="112820" y="895952"/>
                  </a:cubicBezTo>
                  <a:cubicBezTo>
                    <a:pt x="106819" y="864996"/>
                    <a:pt x="109105" y="849565"/>
                    <a:pt x="111201" y="822324"/>
                  </a:cubicBezTo>
                  <a:cubicBezTo>
                    <a:pt x="135394" y="812799"/>
                    <a:pt x="160445" y="804131"/>
                    <a:pt x="182638" y="792701"/>
                  </a:cubicBezTo>
                  <a:cubicBezTo>
                    <a:pt x="158254" y="794987"/>
                    <a:pt x="135490" y="800512"/>
                    <a:pt x="112439" y="802322"/>
                  </a:cubicBezTo>
                  <a:cubicBezTo>
                    <a:pt x="113106" y="789558"/>
                    <a:pt x="113487" y="774223"/>
                    <a:pt x="113106" y="754887"/>
                  </a:cubicBezTo>
                  <a:cubicBezTo>
                    <a:pt x="133680" y="747076"/>
                    <a:pt x="154921" y="740123"/>
                    <a:pt x="172732" y="728884"/>
                  </a:cubicBezTo>
                  <a:cubicBezTo>
                    <a:pt x="153397" y="725645"/>
                    <a:pt x="132823" y="725931"/>
                    <a:pt x="112344" y="728122"/>
                  </a:cubicBezTo>
                  <a:cubicBezTo>
                    <a:pt x="111201" y="693927"/>
                    <a:pt x="109105" y="668114"/>
                    <a:pt x="100533" y="636396"/>
                  </a:cubicBezTo>
                  <a:cubicBezTo>
                    <a:pt x="96723" y="622394"/>
                    <a:pt x="92437" y="610202"/>
                    <a:pt x="87198" y="597534"/>
                  </a:cubicBezTo>
                  <a:cubicBezTo>
                    <a:pt x="84626" y="591343"/>
                    <a:pt x="81769" y="585056"/>
                    <a:pt x="78625" y="578293"/>
                  </a:cubicBezTo>
                  <a:cubicBezTo>
                    <a:pt x="73672" y="567816"/>
                    <a:pt x="68053" y="556196"/>
                    <a:pt x="61290" y="542575"/>
                  </a:cubicBezTo>
                  <a:cubicBezTo>
                    <a:pt x="59480" y="538765"/>
                    <a:pt x="57670" y="535240"/>
                    <a:pt x="55861" y="531716"/>
                  </a:cubicBezTo>
                  <a:cubicBezTo>
                    <a:pt x="66433" y="519429"/>
                    <a:pt x="76530" y="506665"/>
                    <a:pt x="89008" y="496283"/>
                  </a:cubicBezTo>
                  <a:lnTo>
                    <a:pt x="48431" y="517143"/>
                  </a:lnTo>
                  <a:cubicBezTo>
                    <a:pt x="43669" y="507904"/>
                    <a:pt x="39287" y="499712"/>
                    <a:pt x="35382" y="492188"/>
                  </a:cubicBezTo>
                  <a:cubicBezTo>
                    <a:pt x="51098" y="479805"/>
                    <a:pt x="67767" y="467613"/>
                    <a:pt x="83293" y="453326"/>
                  </a:cubicBezTo>
                  <a:cubicBezTo>
                    <a:pt x="65100" y="460279"/>
                    <a:pt x="47764" y="472090"/>
                    <a:pt x="29476" y="480662"/>
                  </a:cubicBezTo>
                  <a:cubicBezTo>
                    <a:pt x="20809" y="463327"/>
                    <a:pt x="14046" y="447515"/>
                    <a:pt x="7759" y="424751"/>
                  </a:cubicBezTo>
                  <a:cubicBezTo>
                    <a:pt x="3949" y="411320"/>
                    <a:pt x="520" y="395414"/>
                    <a:pt x="44" y="374839"/>
                  </a:cubicBezTo>
                  <a:cubicBezTo>
                    <a:pt x="-1099" y="323690"/>
                    <a:pt x="20237" y="287781"/>
                    <a:pt x="34144" y="258825"/>
                  </a:cubicBezTo>
                  <a:cubicBezTo>
                    <a:pt x="42811" y="240823"/>
                    <a:pt x="49288" y="224154"/>
                    <a:pt x="54241" y="208533"/>
                  </a:cubicBezTo>
                  <a:cubicBezTo>
                    <a:pt x="56527" y="201389"/>
                    <a:pt x="58528" y="194531"/>
                    <a:pt x="60242" y="187864"/>
                  </a:cubicBezTo>
                  <a:cubicBezTo>
                    <a:pt x="65671" y="166718"/>
                    <a:pt x="68624" y="147763"/>
                    <a:pt x="70910" y="130523"/>
                  </a:cubicBezTo>
                  <a:cubicBezTo>
                    <a:pt x="83674" y="128999"/>
                    <a:pt x="96532" y="127666"/>
                    <a:pt x="109582" y="128142"/>
                  </a:cubicBezTo>
                  <a:cubicBezTo>
                    <a:pt x="96913" y="127570"/>
                    <a:pt x="84531" y="123951"/>
                    <a:pt x="72244" y="120617"/>
                  </a:cubicBezTo>
                  <a:cubicBezTo>
                    <a:pt x="77673" y="79088"/>
                    <a:pt x="81769" y="48322"/>
                    <a:pt x="115582" y="21748"/>
                  </a:cubicBezTo>
                  <a:cubicBezTo>
                    <a:pt x="119107" y="18986"/>
                    <a:pt x="124917" y="14509"/>
                    <a:pt x="132346" y="10318"/>
                  </a:cubicBezTo>
                  <a:cubicBezTo>
                    <a:pt x="143395" y="4126"/>
                    <a:pt x="158064" y="-1398"/>
                    <a:pt x="174352" y="316"/>
                  </a:cubicBezTo>
                  <a:cubicBezTo>
                    <a:pt x="175018" y="412"/>
                    <a:pt x="175685" y="412"/>
                    <a:pt x="176352" y="507"/>
                  </a:cubicBezTo>
                  <a:cubicBezTo>
                    <a:pt x="198355" y="3555"/>
                    <a:pt x="214642" y="18986"/>
                    <a:pt x="225310" y="32701"/>
                  </a:cubicBezTo>
                  <a:cubicBezTo>
                    <a:pt x="228454" y="36797"/>
                    <a:pt x="231121" y="40607"/>
                    <a:pt x="233311" y="44036"/>
                  </a:cubicBezTo>
                  <a:cubicBezTo>
                    <a:pt x="235788" y="47941"/>
                    <a:pt x="237598" y="51085"/>
                    <a:pt x="238836" y="53085"/>
                  </a:cubicBezTo>
                  <a:cubicBezTo>
                    <a:pt x="265601" y="98234"/>
                    <a:pt x="262934" y="137000"/>
                    <a:pt x="258934" y="181672"/>
                  </a:cubicBezTo>
                  <a:close/>
                </a:path>
              </a:pathLst>
            </a:custGeom>
            <a:solidFill>
              <a:srgbClr val="0DFFD8"/>
            </a:solidFill>
            <a:ln w="9525" cap="flat">
              <a:noFill/>
              <a:prstDash val="solid"/>
              <a:miter/>
            </a:ln>
          </p:spPr>
          <p:txBody>
            <a:bodyPr rtlCol="0" anchor="ctr"/>
            <a:lstStyle/>
            <a:p>
              <a:endParaRPr lang="es-HN"/>
            </a:p>
          </p:txBody>
        </p:sp>
        <p:grpSp>
          <p:nvGrpSpPr>
            <p:cNvPr id="175" name="Gráfico 7">
              <a:extLst>
                <a:ext uri="{FF2B5EF4-FFF2-40B4-BE49-F238E27FC236}">
                  <a16:creationId xmlns:a16="http://schemas.microsoft.com/office/drawing/2014/main" id="{416775D6-22B1-41C9-B0FE-5CEDBC316945}"/>
                </a:ext>
              </a:extLst>
            </p:cNvPr>
            <p:cNvGrpSpPr/>
            <p:nvPr/>
          </p:nvGrpSpPr>
          <p:grpSpPr>
            <a:xfrm>
              <a:off x="3101719" y="5743375"/>
              <a:ext cx="346329" cy="1234630"/>
              <a:chOff x="3101719" y="5743375"/>
              <a:chExt cx="346329" cy="1234630"/>
            </a:xfrm>
            <a:solidFill>
              <a:srgbClr val="00A89C"/>
            </a:solidFill>
          </p:grpSpPr>
          <p:sp>
            <p:nvSpPr>
              <p:cNvPr id="176" name="Forma libre: forma 175">
                <a:extLst>
                  <a:ext uri="{FF2B5EF4-FFF2-40B4-BE49-F238E27FC236}">
                    <a16:creationId xmlns:a16="http://schemas.microsoft.com/office/drawing/2014/main" id="{FFF0DC43-2555-40C5-898D-2B7AC8AF1F65}"/>
                  </a:ext>
                </a:extLst>
              </p:cNvPr>
              <p:cNvSpPr/>
              <p:nvPr/>
            </p:nvSpPr>
            <p:spPr>
              <a:xfrm>
                <a:off x="3137622" y="5743375"/>
                <a:ext cx="308045" cy="1234630"/>
              </a:xfrm>
              <a:custGeom>
                <a:avLst/>
                <a:gdLst>
                  <a:gd name="connsiteX0" fmla="*/ 42203 w 308045"/>
                  <a:gd name="connsiteY0" fmla="*/ 10382 h 1234630"/>
                  <a:gd name="connsiteX1" fmla="*/ 25534 w 308045"/>
                  <a:gd name="connsiteY1" fmla="*/ 206311 h 1234630"/>
                  <a:gd name="connsiteX2" fmla="*/ 579 w 308045"/>
                  <a:gd name="connsiteY2" fmla="*/ 340328 h 1234630"/>
                  <a:gd name="connsiteX3" fmla="*/ 54966 w 308045"/>
                  <a:gd name="connsiteY3" fmla="*/ 470821 h 1234630"/>
                  <a:gd name="connsiteX4" fmla="*/ 125832 w 308045"/>
                  <a:gd name="connsiteY4" fmla="*/ 594360 h 1234630"/>
                  <a:gd name="connsiteX5" fmla="*/ 135929 w 308045"/>
                  <a:gd name="connsiteY5" fmla="*/ 730948 h 1234630"/>
                  <a:gd name="connsiteX6" fmla="*/ 136405 w 308045"/>
                  <a:gd name="connsiteY6" fmla="*/ 865156 h 1234630"/>
                  <a:gd name="connsiteX7" fmla="*/ 163932 w 308045"/>
                  <a:gd name="connsiteY7" fmla="*/ 931926 h 1234630"/>
                  <a:gd name="connsiteX8" fmla="*/ 180411 w 308045"/>
                  <a:gd name="connsiteY8" fmla="*/ 999649 h 1234630"/>
                  <a:gd name="connsiteX9" fmla="*/ 190031 w 308045"/>
                  <a:gd name="connsiteY9" fmla="*/ 1080230 h 1234630"/>
                  <a:gd name="connsiteX10" fmla="*/ 213367 w 308045"/>
                  <a:gd name="connsiteY10" fmla="*/ 1138999 h 1234630"/>
                  <a:gd name="connsiteX11" fmla="*/ 224035 w 308045"/>
                  <a:gd name="connsiteY11" fmla="*/ 1159192 h 1234630"/>
                  <a:gd name="connsiteX12" fmla="*/ 281090 w 308045"/>
                  <a:gd name="connsiteY12" fmla="*/ 1234630 h 1234630"/>
                  <a:gd name="connsiteX13" fmla="*/ 308046 w 308045"/>
                  <a:gd name="connsiteY13" fmla="*/ 1200150 h 1234630"/>
                  <a:gd name="connsiteX14" fmla="*/ 261564 w 308045"/>
                  <a:gd name="connsiteY14" fmla="*/ 1132237 h 1234630"/>
                  <a:gd name="connsiteX15" fmla="*/ 258325 w 308045"/>
                  <a:gd name="connsiteY15" fmla="*/ 1126045 h 1234630"/>
                  <a:gd name="connsiteX16" fmla="*/ 231274 w 308045"/>
                  <a:gd name="connsiteY16" fmla="*/ 1057656 h 1234630"/>
                  <a:gd name="connsiteX17" fmla="*/ 224321 w 308045"/>
                  <a:gd name="connsiteY17" fmla="*/ 990505 h 1234630"/>
                  <a:gd name="connsiteX18" fmla="*/ 207462 w 308045"/>
                  <a:gd name="connsiteY18" fmla="*/ 921448 h 1234630"/>
                  <a:gd name="connsiteX19" fmla="*/ 179934 w 308045"/>
                  <a:gd name="connsiteY19" fmla="*/ 858393 h 1234630"/>
                  <a:gd name="connsiteX20" fmla="*/ 178220 w 308045"/>
                  <a:gd name="connsiteY20" fmla="*/ 730758 h 1234630"/>
                  <a:gd name="connsiteX21" fmla="*/ 110592 w 308045"/>
                  <a:gd name="connsiteY21" fmla="*/ 475012 h 1234630"/>
                  <a:gd name="connsiteX22" fmla="*/ 45060 w 308045"/>
                  <a:gd name="connsiteY22" fmla="*/ 353949 h 1234630"/>
                  <a:gd name="connsiteX23" fmla="*/ 64587 w 308045"/>
                  <a:gd name="connsiteY23" fmla="*/ 224028 h 1234630"/>
                  <a:gd name="connsiteX24" fmla="*/ 84303 w 308045"/>
                  <a:gd name="connsiteY24" fmla="*/ 286 h 1234630"/>
                  <a:gd name="connsiteX25" fmla="*/ 42203 w 308045"/>
                  <a:gd name="connsiteY25" fmla="*/ 10382 h 1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045" h="1234630">
                    <a:moveTo>
                      <a:pt x="42203" y="10382"/>
                    </a:moveTo>
                    <a:cubicBezTo>
                      <a:pt x="50585" y="75914"/>
                      <a:pt x="45251" y="142684"/>
                      <a:pt x="25534" y="206311"/>
                    </a:cubicBezTo>
                    <a:cubicBezTo>
                      <a:pt x="11723" y="250793"/>
                      <a:pt x="-3136" y="292989"/>
                      <a:pt x="579" y="340328"/>
                    </a:cubicBezTo>
                    <a:cubicBezTo>
                      <a:pt x="4579" y="389763"/>
                      <a:pt x="26106" y="431387"/>
                      <a:pt x="54966" y="470821"/>
                    </a:cubicBezTo>
                    <a:cubicBezTo>
                      <a:pt x="83541" y="509873"/>
                      <a:pt x="111450" y="547402"/>
                      <a:pt x="125832" y="594360"/>
                    </a:cubicBezTo>
                    <a:cubicBezTo>
                      <a:pt x="139548" y="639318"/>
                      <a:pt x="141549" y="684562"/>
                      <a:pt x="135929" y="730948"/>
                    </a:cubicBezTo>
                    <a:cubicBezTo>
                      <a:pt x="130595" y="775525"/>
                      <a:pt x="122689" y="821150"/>
                      <a:pt x="136405" y="865156"/>
                    </a:cubicBezTo>
                    <a:cubicBezTo>
                      <a:pt x="143644" y="888206"/>
                      <a:pt x="154503" y="909732"/>
                      <a:pt x="163932" y="931926"/>
                    </a:cubicBezTo>
                    <a:cubicBezTo>
                      <a:pt x="173362" y="953833"/>
                      <a:pt x="178506" y="975931"/>
                      <a:pt x="180411" y="999649"/>
                    </a:cubicBezTo>
                    <a:cubicBezTo>
                      <a:pt x="182601" y="1026699"/>
                      <a:pt x="182792" y="1053941"/>
                      <a:pt x="190031" y="1080230"/>
                    </a:cubicBezTo>
                    <a:cubicBezTo>
                      <a:pt x="195555" y="1100614"/>
                      <a:pt x="203842" y="1120140"/>
                      <a:pt x="213367" y="1138999"/>
                    </a:cubicBezTo>
                    <a:cubicBezTo>
                      <a:pt x="216796" y="1145762"/>
                      <a:pt x="220320" y="1152525"/>
                      <a:pt x="224035" y="1159192"/>
                    </a:cubicBezTo>
                    <a:cubicBezTo>
                      <a:pt x="239085" y="1186339"/>
                      <a:pt x="255753" y="1217009"/>
                      <a:pt x="281090" y="1234630"/>
                    </a:cubicBezTo>
                    <a:cubicBezTo>
                      <a:pt x="289948" y="1223010"/>
                      <a:pt x="298902" y="1211485"/>
                      <a:pt x="308046" y="1200150"/>
                    </a:cubicBezTo>
                    <a:cubicBezTo>
                      <a:pt x="286805" y="1183767"/>
                      <a:pt x="273470" y="1155573"/>
                      <a:pt x="261564" y="1132237"/>
                    </a:cubicBezTo>
                    <a:cubicBezTo>
                      <a:pt x="260516" y="1130141"/>
                      <a:pt x="259373" y="1128046"/>
                      <a:pt x="258325" y="1126045"/>
                    </a:cubicBezTo>
                    <a:cubicBezTo>
                      <a:pt x="246800" y="1104233"/>
                      <a:pt x="236227" y="1081945"/>
                      <a:pt x="231274" y="1057656"/>
                    </a:cubicBezTo>
                    <a:cubicBezTo>
                      <a:pt x="226702" y="1035558"/>
                      <a:pt x="226416" y="1012888"/>
                      <a:pt x="224321" y="990505"/>
                    </a:cubicBezTo>
                    <a:cubicBezTo>
                      <a:pt x="222130" y="966406"/>
                      <a:pt x="216510" y="943927"/>
                      <a:pt x="207462" y="921448"/>
                    </a:cubicBezTo>
                    <a:cubicBezTo>
                      <a:pt x="198794" y="900207"/>
                      <a:pt x="187554" y="880110"/>
                      <a:pt x="179934" y="858393"/>
                    </a:cubicBezTo>
                    <a:cubicBezTo>
                      <a:pt x="165361" y="816578"/>
                      <a:pt x="173172" y="773525"/>
                      <a:pt x="178220" y="730758"/>
                    </a:cubicBezTo>
                    <a:cubicBezTo>
                      <a:pt x="189174" y="637889"/>
                      <a:pt x="165456" y="550449"/>
                      <a:pt x="110592" y="475012"/>
                    </a:cubicBezTo>
                    <a:cubicBezTo>
                      <a:pt x="82970" y="437102"/>
                      <a:pt x="53633" y="401479"/>
                      <a:pt x="45060" y="353949"/>
                    </a:cubicBezTo>
                    <a:cubicBezTo>
                      <a:pt x="36678" y="308134"/>
                      <a:pt x="50871" y="267176"/>
                      <a:pt x="64587" y="224028"/>
                    </a:cubicBezTo>
                    <a:cubicBezTo>
                      <a:pt x="87637" y="151828"/>
                      <a:pt x="94305" y="75057"/>
                      <a:pt x="84303" y="286"/>
                    </a:cubicBezTo>
                    <a:cubicBezTo>
                      <a:pt x="67920" y="-1334"/>
                      <a:pt x="53252" y="4191"/>
                      <a:pt x="42203" y="10382"/>
                    </a:cubicBezTo>
                    <a:close/>
                  </a:path>
                </a:pathLst>
              </a:custGeom>
              <a:solidFill>
                <a:srgbClr val="00A89C"/>
              </a:solidFill>
              <a:ln w="9525" cap="flat">
                <a:noFill/>
                <a:prstDash val="solid"/>
                <a:miter/>
              </a:ln>
            </p:spPr>
            <p:txBody>
              <a:bodyPr rtlCol="0" anchor="ctr"/>
              <a:lstStyle/>
              <a:p>
                <a:endParaRPr lang="es-HN"/>
              </a:p>
            </p:txBody>
          </p:sp>
          <p:sp>
            <p:nvSpPr>
              <p:cNvPr id="177" name="Forma libre: forma 176">
                <a:extLst>
                  <a:ext uri="{FF2B5EF4-FFF2-40B4-BE49-F238E27FC236}">
                    <a16:creationId xmlns:a16="http://schemas.microsoft.com/office/drawing/2014/main" id="{DE39E849-2C5E-4A5B-9D46-BB9B1582618E}"/>
                  </a:ext>
                </a:extLst>
              </p:cNvPr>
              <p:cNvSpPr/>
              <p:nvPr/>
            </p:nvSpPr>
            <p:spPr>
              <a:xfrm>
                <a:off x="3293157" y="6300778"/>
                <a:ext cx="131364" cy="85116"/>
              </a:xfrm>
              <a:custGeom>
                <a:avLst/>
                <a:gdLst>
                  <a:gd name="connsiteX0" fmla="*/ 128888 w 131364"/>
                  <a:gd name="connsiteY0" fmla="*/ 0 h 85116"/>
                  <a:gd name="connsiteX1" fmla="*/ 128983 w 131364"/>
                  <a:gd name="connsiteY1" fmla="*/ 381 h 85116"/>
                  <a:gd name="connsiteX2" fmla="*/ 131364 w 131364"/>
                  <a:gd name="connsiteY2" fmla="*/ 14954 h 85116"/>
                  <a:gd name="connsiteX3" fmla="*/ 104790 w 131364"/>
                  <a:gd name="connsiteY3" fmla="*/ 22003 h 85116"/>
                  <a:gd name="connsiteX4" fmla="*/ 9540 w 131364"/>
                  <a:gd name="connsiteY4" fmla="*/ 83534 h 85116"/>
                  <a:gd name="connsiteX5" fmla="*/ 1062 w 131364"/>
                  <a:gd name="connsiteY5" fmla="*/ 76390 h 85116"/>
                  <a:gd name="connsiteX6" fmla="*/ 85835 w 131364"/>
                  <a:gd name="connsiteY6" fmla="*/ 14573 h 85116"/>
                  <a:gd name="connsiteX7" fmla="*/ 128888 w 131364"/>
                  <a:gd name="connsiteY7" fmla="*/ 0 h 8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64" h="85116">
                    <a:moveTo>
                      <a:pt x="128888" y="0"/>
                    </a:moveTo>
                    <a:cubicBezTo>
                      <a:pt x="128888" y="95"/>
                      <a:pt x="128888" y="286"/>
                      <a:pt x="128983" y="381"/>
                    </a:cubicBezTo>
                    <a:cubicBezTo>
                      <a:pt x="129936" y="5429"/>
                      <a:pt x="130698" y="10382"/>
                      <a:pt x="131364" y="14954"/>
                    </a:cubicBezTo>
                    <a:cubicBezTo>
                      <a:pt x="122506" y="17431"/>
                      <a:pt x="113553" y="19336"/>
                      <a:pt x="104790" y="22003"/>
                    </a:cubicBezTo>
                    <a:cubicBezTo>
                      <a:pt x="67547" y="33052"/>
                      <a:pt x="35162" y="54292"/>
                      <a:pt x="9540" y="83534"/>
                    </a:cubicBezTo>
                    <a:cubicBezTo>
                      <a:pt x="5349" y="88297"/>
                      <a:pt x="-2938" y="81248"/>
                      <a:pt x="1062" y="76390"/>
                    </a:cubicBezTo>
                    <a:cubicBezTo>
                      <a:pt x="23637" y="48673"/>
                      <a:pt x="52212" y="27146"/>
                      <a:pt x="85835" y="14573"/>
                    </a:cubicBezTo>
                    <a:cubicBezTo>
                      <a:pt x="100027" y="9144"/>
                      <a:pt x="114791" y="5620"/>
                      <a:pt x="128888" y="0"/>
                    </a:cubicBezTo>
                    <a:close/>
                  </a:path>
                </a:pathLst>
              </a:custGeom>
              <a:solidFill>
                <a:srgbClr val="00A89C"/>
              </a:solidFill>
              <a:ln w="9525" cap="flat">
                <a:noFill/>
                <a:prstDash val="solid"/>
                <a:miter/>
              </a:ln>
            </p:spPr>
            <p:txBody>
              <a:bodyPr rtlCol="0" anchor="ctr"/>
              <a:lstStyle/>
              <a:p>
                <a:endParaRPr lang="es-HN"/>
              </a:p>
            </p:txBody>
          </p:sp>
          <p:sp>
            <p:nvSpPr>
              <p:cNvPr id="178" name="Forma libre: forma 177">
                <a:extLst>
                  <a:ext uri="{FF2B5EF4-FFF2-40B4-BE49-F238E27FC236}">
                    <a16:creationId xmlns:a16="http://schemas.microsoft.com/office/drawing/2014/main" id="{7F0874ED-D9C7-4052-8734-5F14964B361B}"/>
                  </a:ext>
                </a:extLst>
              </p:cNvPr>
              <p:cNvSpPr/>
              <p:nvPr/>
            </p:nvSpPr>
            <p:spPr>
              <a:xfrm>
                <a:off x="3126104" y="6298688"/>
                <a:ext cx="151651" cy="42380"/>
              </a:xfrm>
              <a:custGeom>
                <a:avLst/>
                <a:gdLst>
                  <a:gd name="connsiteX0" fmla="*/ 146209 w 151651"/>
                  <a:gd name="connsiteY0" fmla="*/ 24092 h 42380"/>
                  <a:gd name="connsiteX1" fmla="*/ 111157 w 151651"/>
                  <a:gd name="connsiteY1" fmla="*/ 15043 h 42380"/>
                  <a:gd name="connsiteX2" fmla="*/ 74962 w 151651"/>
                  <a:gd name="connsiteY2" fmla="*/ 20092 h 42380"/>
                  <a:gd name="connsiteX3" fmla="*/ 8572 w 151651"/>
                  <a:gd name="connsiteY3" fmla="*/ 42380 h 42380"/>
                  <a:gd name="connsiteX4" fmla="*/ 0 w 151651"/>
                  <a:gd name="connsiteY4" fmla="*/ 23140 h 42380"/>
                  <a:gd name="connsiteX5" fmla="*/ 78581 w 151651"/>
                  <a:gd name="connsiteY5" fmla="*/ 2280 h 42380"/>
                  <a:gd name="connsiteX6" fmla="*/ 150685 w 151651"/>
                  <a:gd name="connsiteY6" fmla="*/ 17044 h 42380"/>
                  <a:gd name="connsiteX7" fmla="*/ 146209 w 151651"/>
                  <a:gd name="connsiteY7" fmla="*/ 24092 h 4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651" h="42380">
                    <a:moveTo>
                      <a:pt x="146209" y="24092"/>
                    </a:moveTo>
                    <a:cubicBezTo>
                      <a:pt x="134493" y="19711"/>
                      <a:pt x="123825" y="15234"/>
                      <a:pt x="111157" y="15043"/>
                    </a:cubicBezTo>
                    <a:cubicBezTo>
                      <a:pt x="98965" y="14853"/>
                      <a:pt x="86773" y="17425"/>
                      <a:pt x="74962" y="20092"/>
                    </a:cubicBezTo>
                    <a:cubicBezTo>
                      <a:pt x="51340" y="25330"/>
                      <a:pt x="30099" y="32950"/>
                      <a:pt x="8572" y="42380"/>
                    </a:cubicBezTo>
                    <a:cubicBezTo>
                      <a:pt x="6001" y="36189"/>
                      <a:pt x="3143" y="29902"/>
                      <a:pt x="0" y="23140"/>
                    </a:cubicBezTo>
                    <a:cubicBezTo>
                      <a:pt x="23908" y="10757"/>
                      <a:pt x="52959" y="5995"/>
                      <a:pt x="78581" y="2280"/>
                    </a:cubicBezTo>
                    <a:cubicBezTo>
                      <a:pt x="101537" y="-1054"/>
                      <a:pt x="134684" y="-3721"/>
                      <a:pt x="150685" y="17044"/>
                    </a:cubicBezTo>
                    <a:cubicBezTo>
                      <a:pt x="153162" y="20187"/>
                      <a:pt x="150590" y="25711"/>
                      <a:pt x="146209" y="24092"/>
                    </a:cubicBezTo>
                    <a:close/>
                  </a:path>
                </a:pathLst>
              </a:custGeom>
              <a:solidFill>
                <a:srgbClr val="00A89C"/>
              </a:solidFill>
              <a:ln w="9525" cap="flat">
                <a:noFill/>
                <a:prstDash val="solid"/>
                <a:miter/>
              </a:ln>
            </p:spPr>
            <p:txBody>
              <a:bodyPr rtlCol="0" anchor="ctr"/>
              <a:lstStyle/>
              <a:p>
                <a:endParaRPr lang="es-HN"/>
              </a:p>
            </p:txBody>
          </p:sp>
          <p:sp>
            <p:nvSpPr>
              <p:cNvPr id="179" name="Forma libre: forma 178">
                <a:extLst>
                  <a:ext uri="{FF2B5EF4-FFF2-40B4-BE49-F238E27FC236}">
                    <a16:creationId xmlns:a16="http://schemas.microsoft.com/office/drawing/2014/main" id="{FDA8CA45-1B05-4309-B30E-1048B21536EF}"/>
                  </a:ext>
                </a:extLst>
              </p:cNvPr>
              <p:cNvSpPr/>
              <p:nvPr/>
            </p:nvSpPr>
            <p:spPr>
              <a:xfrm>
                <a:off x="3163833" y="6021219"/>
                <a:ext cx="142578" cy="81966"/>
              </a:xfrm>
              <a:custGeom>
                <a:avLst/>
                <a:gdLst>
                  <a:gd name="connsiteX0" fmla="*/ 140102 w 142578"/>
                  <a:gd name="connsiteY0" fmla="*/ 0 h 81966"/>
                  <a:gd name="connsiteX1" fmla="*/ 122766 w 142578"/>
                  <a:gd name="connsiteY1" fmla="*/ 4667 h 81966"/>
                  <a:gd name="connsiteX2" fmla="*/ 72760 w 142578"/>
                  <a:gd name="connsiteY2" fmla="*/ 17717 h 81966"/>
                  <a:gd name="connsiteX3" fmla="*/ 30564 w 142578"/>
                  <a:gd name="connsiteY3" fmla="*/ 41053 h 81966"/>
                  <a:gd name="connsiteX4" fmla="*/ 84 w 142578"/>
                  <a:gd name="connsiteY4" fmla="*/ 75438 h 81966"/>
                  <a:gd name="connsiteX5" fmla="*/ 5799 w 142578"/>
                  <a:gd name="connsiteY5" fmla="*/ 81725 h 81966"/>
                  <a:gd name="connsiteX6" fmla="*/ 42756 w 142578"/>
                  <a:gd name="connsiteY6" fmla="*/ 53912 h 81966"/>
                  <a:gd name="connsiteX7" fmla="*/ 90858 w 142578"/>
                  <a:gd name="connsiteY7" fmla="*/ 30290 h 81966"/>
                  <a:gd name="connsiteX8" fmla="*/ 139340 w 142578"/>
                  <a:gd name="connsiteY8" fmla="*/ 19431 h 81966"/>
                  <a:gd name="connsiteX9" fmla="*/ 142578 w 142578"/>
                  <a:gd name="connsiteY9" fmla="*/ 18574 h 81966"/>
                  <a:gd name="connsiteX10" fmla="*/ 140102 w 142578"/>
                  <a:gd name="connsiteY10" fmla="*/ 0 h 8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578" h="81966">
                    <a:moveTo>
                      <a:pt x="140102" y="0"/>
                    </a:moveTo>
                    <a:cubicBezTo>
                      <a:pt x="134482" y="1905"/>
                      <a:pt x="128672" y="3334"/>
                      <a:pt x="122766" y="4667"/>
                    </a:cubicBezTo>
                    <a:cubicBezTo>
                      <a:pt x="105812" y="8287"/>
                      <a:pt x="89048" y="11430"/>
                      <a:pt x="72760" y="17717"/>
                    </a:cubicBezTo>
                    <a:cubicBezTo>
                      <a:pt x="57711" y="23527"/>
                      <a:pt x="43518" y="31433"/>
                      <a:pt x="30564" y="41053"/>
                    </a:cubicBezTo>
                    <a:cubicBezTo>
                      <a:pt x="19420" y="49435"/>
                      <a:pt x="2942" y="60960"/>
                      <a:pt x="84" y="75438"/>
                    </a:cubicBezTo>
                    <a:cubicBezTo>
                      <a:pt x="-487" y="78581"/>
                      <a:pt x="1894" y="83058"/>
                      <a:pt x="5799" y="81725"/>
                    </a:cubicBezTo>
                    <a:cubicBezTo>
                      <a:pt x="19992" y="76676"/>
                      <a:pt x="30374" y="62389"/>
                      <a:pt x="42756" y="53912"/>
                    </a:cubicBezTo>
                    <a:cubicBezTo>
                      <a:pt x="57520" y="43720"/>
                      <a:pt x="73713" y="35528"/>
                      <a:pt x="90858" y="30290"/>
                    </a:cubicBezTo>
                    <a:cubicBezTo>
                      <a:pt x="106764" y="25432"/>
                      <a:pt x="123338" y="23813"/>
                      <a:pt x="139340" y="19431"/>
                    </a:cubicBezTo>
                    <a:cubicBezTo>
                      <a:pt x="140388" y="19145"/>
                      <a:pt x="141435" y="18860"/>
                      <a:pt x="142578" y="18574"/>
                    </a:cubicBezTo>
                    <a:lnTo>
                      <a:pt x="140102" y="0"/>
                    </a:lnTo>
                    <a:close/>
                  </a:path>
                </a:pathLst>
              </a:custGeom>
              <a:solidFill>
                <a:srgbClr val="00A89C"/>
              </a:solidFill>
              <a:ln w="9525" cap="flat">
                <a:noFill/>
                <a:prstDash val="solid"/>
                <a:miter/>
              </a:ln>
            </p:spPr>
            <p:txBody>
              <a:bodyPr rtlCol="0" anchor="ctr"/>
              <a:lstStyle/>
              <a:p>
                <a:endParaRPr lang="es-HN"/>
              </a:p>
            </p:txBody>
          </p:sp>
          <p:sp>
            <p:nvSpPr>
              <p:cNvPr id="180" name="Forma libre: forma 179">
                <a:extLst>
                  <a:ext uri="{FF2B5EF4-FFF2-40B4-BE49-F238E27FC236}">
                    <a16:creationId xmlns:a16="http://schemas.microsoft.com/office/drawing/2014/main" id="{6FF2DA9B-E4AF-495C-B68F-73E55DFD78F0}"/>
                  </a:ext>
                </a:extLst>
              </p:cNvPr>
              <p:cNvSpPr/>
              <p:nvPr/>
            </p:nvSpPr>
            <p:spPr>
              <a:xfrm>
                <a:off x="3101719" y="5931398"/>
                <a:ext cx="79825" cy="42705"/>
              </a:xfrm>
              <a:custGeom>
                <a:avLst/>
                <a:gdLst>
                  <a:gd name="connsiteX0" fmla="*/ 79724 w 79825"/>
                  <a:gd name="connsiteY0" fmla="*/ 38386 h 42705"/>
                  <a:gd name="connsiteX1" fmla="*/ 75057 w 79825"/>
                  <a:gd name="connsiteY1" fmla="*/ 42577 h 42705"/>
                  <a:gd name="connsiteX2" fmla="*/ 30766 w 79825"/>
                  <a:gd name="connsiteY2" fmla="*/ 22860 h 42705"/>
                  <a:gd name="connsiteX3" fmla="*/ 4191 w 79825"/>
                  <a:gd name="connsiteY3" fmla="*/ 20288 h 42705"/>
                  <a:gd name="connsiteX4" fmla="*/ 0 w 79825"/>
                  <a:gd name="connsiteY4" fmla="*/ 20669 h 42705"/>
                  <a:gd name="connsiteX5" fmla="*/ 6001 w 79825"/>
                  <a:gd name="connsiteY5" fmla="*/ 0 h 42705"/>
                  <a:gd name="connsiteX6" fmla="*/ 34480 w 79825"/>
                  <a:gd name="connsiteY6" fmla="*/ 4381 h 42705"/>
                  <a:gd name="connsiteX7" fmla="*/ 79724 w 79825"/>
                  <a:gd name="connsiteY7" fmla="*/ 38386 h 4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25" h="42705">
                    <a:moveTo>
                      <a:pt x="79724" y="38386"/>
                    </a:moveTo>
                    <a:cubicBezTo>
                      <a:pt x="80391" y="41243"/>
                      <a:pt x="77629" y="43244"/>
                      <a:pt x="75057" y="42577"/>
                    </a:cubicBezTo>
                    <a:cubicBezTo>
                      <a:pt x="59341" y="38672"/>
                      <a:pt x="46958" y="26765"/>
                      <a:pt x="30766" y="22860"/>
                    </a:cubicBezTo>
                    <a:cubicBezTo>
                      <a:pt x="22193" y="20765"/>
                      <a:pt x="13049" y="20002"/>
                      <a:pt x="4191" y="20288"/>
                    </a:cubicBezTo>
                    <a:cubicBezTo>
                      <a:pt x="2762" y="20288"/>
                      <a:pt x="1333" y="20479"/>
                      <a:pt x="0" y="20669"/>
                    </a:cubicBezTo>
                    <a:cubicBezTo>
                      <a:pt x="2286" y="13526"/>
                      <a:pt x="4286" y="6668"/>
                      <a:pt x="6001" y="0"/>
                    </a:cubicBezTo>
                    <a:cubicBezTo>
                      <a:pt x="16097" y="191"/>
                      <a:pt x="26384" y="2096"/>
                      <a:pt x="34480" y="4381"/>
                    </a:cubicBezTo>
                    <a:cubicBezTo>
                      <a:pt x="51340" y="9239"/>
                      <a:pt x="75152" y="19622"/>
                      <a:pt x="79724" y="38386"/>
                    </a:cubicBezTo>
                    <a:close/>
                  </a:path>
                </a:pathLst>
              </a:custGeom>
              <a:solidFill>
                <a:srgbClr val="00A89C"/>
              </a:solidFill>
              <a:ln w="9525" cap="flat">
                <a:noFill/>
                <a:prstDash val="solid"/>
                <a:miter/>
              </a:ln>
            </p:spPr>
            <p:txBody>
              <a:bodyPr rtlCol="0" anchor="ctr"/>
              <a:lstStyle/>
              <a:p>
                <a:endParaRPr lang="es-HN"/>
              </a:p>
            </p:txBody>
          </p:sp>
          <p:sp>
            <p:nvSpPr>
              <p:cNvPr id="181" name="Forma libre: forma 180">
                <a:extLst>
                  <a:ext uri="{FF2B5EF4-FFF2-40B4-BE49-F238E27FC236}">
                    <a16:creationId xmlns:a16="http://schemas.microsoft.com/office/drawing/2014/main" id="{DAFF1127-3FB3-4DD1-85BA-48C15B0D0A48}"/>
                  </a:ext>
                </a:extLst>
              </p:cNvPr>
              <p:cNvSpPr/>
              <p:nvPr/>
            </p:nvSpPr>
            <p:spPr>
              <a:xfrm>
                <a:off x="3206650" y="5776045"/>
                <a:ext cx="74043" cy="70497"/>
              </a:xfrm>
              <a:custGeom>
                <a:avLst/>
                <a:gdLst>
                  <a:gd name="connsiteX0" fmla="*/ 74044 w 74043"/>
                  <a:gd name="connsiteY0" fmla="*/ 11430 h 70497"/>
                  <a:gd name="connsiteX1" fmla="*/ 45183 w 74043"/>
                  <a:gd name="connsiteY1" fmla="*/ 35909 h 70497"/>
                  <a:gd name="connsiteX2" fmla="*/ 3845 w 74043"/>
                  <a:gd name="connsiteY2" fmla="*/ 70390 h 70497"/>
                  <a:gd name="connsiteX3" fmla="*/ 130 w 74043"/>
                  <a:gd name="connsiteY3" fmla="*/ 66294 h 70497"/>
                  <a:gd name="connsiteX4" fmla="*/ 39849 w 74043"/>
                  <a:gd name="connsiteY4" fmla="*/ 22098 h 70497"/>
                  <a:gd name="connsiteX5" fmla="*/ 65948 w 74043"/>
                  <a:gd name="connsiteY5" fmla="*/ 0 h 70497"/>
                  <a:gd name="connsiteX6" fmla="*/ 74044 w 74043"/>
                  <a:gd name="connsiteY6" fmla="*/ 11430 h 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43" h="70497">
                    <a:moveTo>
                      <a:pt x="74044" y="11430"/>
                    </a:moveTo>
                    <a:cubicBezTo>
                      <a:pt x="64043" y="19050"/>
                      <a:pt x="54518" y="27337"/>
                      <a:pt x="45183" y="35909"/>
                    </a:cubicBezTo>
                    <a:cubicBezTo>
                      <a:pt x="33182" y="47054"/>
                      <a:pt x="20037" y="65818"/>
                      <a:pt x="3845" y="70390"/>
                    </a:cubicBezTo>
                    <a:cubicBezTo>
                      <a:pt x="1463" y="71056"/>
                      <a:pt x="-537" y="68485"/>
                      <a:pt x="130" y="66294"/>
                    </a:cubicBezTo>
                    <a:cubicBezTo>
                      <a:pt x="5273" y="49149"/>
                      <a:pt x="26990" y="34004"/>
                      <a:pt x="39849" y="22098"/>
                    </a:cubicBezTo>
                    <a:cubicBezTo>
                      <a:pt x="48231" y="14288"/>
                      <a:pt x="56899" y="6953"/>
                      <a:pt x="65948" y="0"/>
                    </a:cubicBezTo>
                    <a:cubicBezTo>
                      <a:pt x="69186" y="4096"/>
                      <a:pt x="71853" y="8001"/>
                      <a:pt x="74044" y="11430"/>
                    </a:cubicBezTo>
                    <a:close/>
                  </a:path>
                </a:pathLst>
              </a:custGeom>
              <a:solidFill>
                <a:srgbClr val="00A89C"/>
              </a:solidFill>
              <a:ln w="9525" cap="flat">
                <a:noFill/>
                <a:prstDash val="solid"/>
                <a:miter/>
              </a:ln>
            </p:spPr>
            <p:txBody>
              <a:bodyPr rtlCol="0" anchor="ctr"/>
              <a:lstStyle/>
              <a:p>
                <a:endParaRPr lang="es-HN"/>
              </a:p>
            </p:txBody>
          </p:sp>
          <p:sp>
            <p:nvSpPr>
              <p:cNvPr id="182" name="Forma libre: forma 181">
                <a:extLst>
                  <a:ext uri="{FF2B5EF4-FFF2-40B4-BE49-F238E27FC236}">
                    <a16:creationId xmlns:a16="http://schemas.microsoft.com/office/drawing/2014/main" id="{78BB996D-3BB6-4155-B618-E00A87C5B65C}"/>
                  </a:ext>
                </a:extLst>
              </p:cNvPr>
              <p:cNvSpPr/>
              <p:nvPr/>
            </p:nvSpPr>
            <p:spPr>
              <a:xfrm>
                <a:off x="3284074" y="6231150"/>
                <a:ext cx="125874" cy="113685"/>
              </a:xfrm>
              <a:custGeom>
                <a:avLst/>
                <a:gdLst>
                  <a:gd name="connsiteX0" fmla="*/ 119302 w 125874"/>
                  <a:gd name="connsiteY0" fmla="*/ 0 h 113685"/>
                  <a:gd name="connsiteX1" fmla="*/ 125875 w 125874"/>
                  <a:gd name="connsiteY1" fmla="*/ 18955 h 113685"/>
                  <a:gd name="connsiteX2" fmla="*/ 87679 w 125874"/>
                  <a:gd name="connsiteY2" fmla="*/ 45053 h 113685"/>
                  <a:gd name="connsiteX3" fmla="*/ 41007 w 125874"/>
                  <a:gd name="connsiteY3" fmla="*/ 78867 h 113685"/>
                  <a:gd name="connsiteX4" fmla="*/ 22814 w 125874"/>
                  <a:gd name="connsiteY4" fmla="*/ 97536 h 113685"/>
                  <a:gd name="connsiteX5" fmla="*/ 6717 w 125874"/>
                  <a:gd name="connsiteY5" fmla="*/ 113252 h 113685"/>
                  <a:gd name="connsiteX6" fmla="*/ 145 w 125874"/>
                  <a:gd name="connsiteY6" fmla="*/ 110109 h 113685"/>
                  <a:gd name="connsiteX7" fmla="*/ 22147 w 125874"/>
                  <a:gd name="connsiteY7" fmla="*/ 71247 h 113685"/>
                  <a:gd name="connsiteX8" fmla="*/ 61867 w 125874"/>
                  <a:gd name="connsiteY8" fmla="*/ 38957 h 113685"/>
                  <a:gd name="connsiteX9" fmla="*/ 119302 w 125874"/>
                  <a:gd name="connsiteY9" fmla="*/ 0 h 11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874" h="113685">
                    <a:moveTo>
                      <a:pt x="119302" y="0"/>
                    </a:moveTo>
                    <a:cubicBezTo>
                      <a:pt x="121588" y="6001"/>
                      <a:pt x="123779" y="12287"/>
                      <a:pt x="125875" y="18955"/>
                    </a:cubicBezTo>
                    <a:cubicBezTo>
                      <a:pt x="113587" y="28099"/>
                      <a:pt x="100633" y="36576"/>
                      <a:pt x="87679" y="45053"/>
                    </a:cubicBezTo>
                    <a:cubicBezTo>
                      <a:pt x="71582" y="55531"/>
                      <a:pt x="55390" y="66199"/>
                      <a:pt x="41007" y="78867"/>
                    </a:cubicBezTo>
                    <a:cubicBezTo>
                      <a:pt x="34435" y="84677"/>
                      <a:pt x="28434" y="90868"/>
                      <a:pt x="22814" y="97536"/>
                    </a:cubicBezTo>
                    <a:cubicBezTo>
                      <a:pt x="17766" y="103632"/>
                      <a:pt x="14146" y="110014"/>
                      <a:pt x="6717" y="113252"/>
                    </a:cubicBezTo>
                    <a:cubicBezTo>
                      <a:pt x="4240" y="114395"/>
                      <a:pt x="526" y="113252"/>
                      <a:pt x="145" y="110109"/>
                    </a:cubicBezTo>
                    <a:cubicBezTo>
                      <a:pt x="-1570" y="94964"/>
                      <a:pt x="12337" y="81343"/>
                      <a:pt x="22147" y="71247"/>
                    </a:cubicBezTo>
                    <a:cubicBezTo>
                      <a:pt x="34149" y="58960"/>
                      <a:pt x="47770" y="48577"/>
                      <a:pt x="61867" y="38957"/>
                    </a:cubicBezTo>
                    <a:cubicBezTo>
                      <a:pt x="80821" y="26003"/>
                      <a:pt x="101014" y="14097"/>
                      <a:pt x="119302" y="0"/>
                    </a:cubicBezTo>
                    <a:close/>
                  </a:path>
                </a:pathLst>
              </a:custGeom>
              <a:solidFill>
                <a:srgbClr val="00A89C"/>
              </a:solidFill>
              <a:ln w="9525" cap="flat">
                <a:noFill/>
                <a:prstDash val="solid"/>
                <a:miter/>
              </a:ln>
            </p:spPr>
            <p:txBody>
              <a:bodyPr rtlCol="0" anchor="ctr"/>
              <a:lstStyle/>
              <a:p>
                <a:endParaRPr lang="es-HN"/>
              </a:p>
            </p:txBody>
          </p:sp>
          <p:sp>
            <p:nvSpPr>
              <p:cNvPr id="183" name="Forma libre: forma 182">
                <a:extLst>
                  <a:ext uri="{FF2B5EF4-FFF2-40B4-BE49-F238E27FC236}">
                    <a16:creationId xmlns:a16="http://schemas.microsoft.com/office/drawing/2014/main" id="{9352C992-03EF-4453-95A0-9AC7F6C814E0}"/>
                  </a:ext>
                </a:extLst>
              </p:cNvPr>
              <p:cNvSpPr/>
              <p:nvPr/>
            </p:nvSpPr>
            <p:spPr>
              <a:xfrm>
                <a:off x="3192493" y="6680216"/>
                <a:ext cx="147480" cy="70045"/>
              </a:xfrm>
              <a:custGeom>
                <a:avLst/>
                <a:gdLst>
                  <a:gd name="connsiteX0" fmla="*/ 12192 w 147480"/>
                  <a:gd name="connsiteY0" fmla="*/ 70046 h 70045"/>
                  <a:gd name="connsiteX1" fmla="*/ 25527 w 147480"/>
                  <a:gd name="connsiteY1" fmla="*/ 57949 h 70045"/>
                  <a:gd name="connsiteX2" fmla="*/ 61436 w 147480"/>
                  <a:gd name="connsiteY2" fmla="*/ 31660 h 70045"/>
                  <a:gd name="connsiteX3" fmla="*/ 104013 w 147480"/>
                  <a:gd name="connsiteY3" fmla="*/ 21564 h 70045"/>
                  <a:gd name="connsiteX4" fmla="*/ 143732 w 147480"/>
                  <a:gd name="connsiteY4" fmla="*/ 22992 h 70045"/>
                  <a:gd name="connsiteX5" fmla="*/ 146304 w 147480"/>
                  <a:gd name="connsiteY5" fmla="*/ 15087 h 70045"/>
                  <a:gd name="connsiteX6" fmla="*/ 63818 w 147480"/>
                  <a:gd name="connsiteY6" fmla="*/ 5943 h 70045"/>
                  <a:gd name="connsiteX7" fmla="*/ 23908 w 147480"/>
                  <a:gd name="connsiteY7" fmla="*/ 26898 h 70045"/>
                  <a:gd name="connsiteX8" fmla="*/ 5525 w 147480"/>
                  <a:gd name="connsiteY8" fmla="*/ 43852 h 70045"/>
                  <a:gd name="connsiteX9" fmla="*/ 0 w 147480"/>
                  <a:gd name="connsiteY9" fmla="*/ 48234 h 70045"/>
                  <a:gd name="connsiteX10" fmla="*/ 12192 w 147480"/>
                  <a:gd name="connsiteY10" fmla="*/ 70046 h 7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80" h="70045">
                    <a:moveTo>
                      <a:pt x="12192" y="70046"/>
                    </a:moveTo>
                    <a:cubicBezTo>
                      <a:pt x="17050" y="66236"/>
                      <a:pt x="21527" y="61759"/>
                      <a:pt x="25527" y="57949"/>
                    </a:cubicBezTo>
                    <a:cubicBezTo>
                      <a:pt x="36576" y="47472"/>
                      <a:pt x="47530" y="38042"/>
                      <a:pt x="61436" y="31660"/>
                    </a:cubicBezTo>
                    <a:cubicBezTo>
                      <a:pt x="74486" y="25659"/>
                      <a:pt x="89535" y="22135"/>
                      <a:pt x="104013" y="21564"/>
                    </a:cubicBezTo>
                    <a:cubicBezTo>
                      <a:pt x="117158" y="21087"/>
                      <a:pt x="130778" y="25278"/>
                      <a:pt x="143732" y="22992"/>
                    </a:cubicBezTo>
                    <a:cubicBezTo>
                      <a:pt x="147447" y="22326"/>
                      <a:pt x="148590" y="17754"/>
                      <a:pt x="146304" y="15087"/>
                    </a:cubicBezTo>
                    <a:cubicBezTo>
                      <a:pt x="128683" y="-5487"/>
                      <a:pt x="86773" y="-1296"/>
                      <a:pt x="63818" y="5943"/>
                    </a:cubicBezTo>
                    <a:cubicBezTo>
                      <a:pt x="49340" y="10515"/>
                      <a:pt x="35814" y="17373"/>
                      <a:pt x="23908" y="26898"/>
                    </a:cubicBezTo>
                    <a:cubicBezTo>
                      <a:pt x="17336" y="32136"/>
                      <a:pt x="11716" y="38232"/>
                      <a:pt x="5525" y="43852"/>
                    </a:cubicBezTo>
                    <a:cubicBezTo>
                      <a:pt x="3810" y="45471"/>
                      <a:pt x="1905" y="46805"/>
                      <a:pt x="0" y="48234"/>
                    </a:cubicBezTo>
                    <a:lnTo>
                      <a:pt x="12192" y="70046"/>
                    </a:lnTo>
                    <a:close/>
                  </a:path>
                </a:pathLst>
              </a:custGeom>
              <a:solidFill>
                <a:srgbClr val="00A89C"/>
              </a:solidFill>
              <a:ln w="9525" cap="flat">
                <a:noFill/>
                <a:prstDash val="solid"/>
                <a:miter/>
              </a:ln>
            </p:spPr>
            <p:txBody>
              <a:bodyPr rtlCol="0" anchor="ctr"/>
              <a:lstStyle/>
              <a:p>
                <a:endParaRPr lang="es-HN"/>
              </a:p>
            </p:txBody>
          </p:sp>
          <p:sp>
            <p:nvSpPr>
              <p:cNvPr id="184" name="Forma libre: forma 183">
                <a:extLst>
                  <a:ext uri="{FF2B5EF4-FFF2-40B4-BE49-F238E27FC236}">
                    <a16:creationId xmlns:a16="http://schemas.microsoft.com/office/drawing/2014/main" id="{87ED8C58-059A-4635-AB7D-97E355EF3F34}"/>
                  </a:ext>
                </a:extLst>
              </p:cNvPr>
              <p:cNvSpPr/>
              <p:nvPr/>
            </p:nvSpPr>
            <p:spPr>
              <a:xfrm>
                <a:off x="3304077" y="6519281"/>
                <a:ext cx="143971" cy="101479"/>
              </a:xfrm>
              <a:custGeom>
                <a:avLst/>
                <a:gdLst>
                  <a:gd name="connsiteX0" fmla="*/ 139018 w 143971"/>
                  <a:gd name="connsiteY0" fmla="*/ 0 h 101479"/>
                  <a:gd name="connsiteX1" fmla="*/ 143971 w 143971"/>
                  <a:gd name="connsiteY1" fmla="*/ 15907 h 101479"/>
                  <a:gd name="connsiteX2" fmla="*/ 82344 w 143971"/>
                  <a:gd name="connsiteY2" fmla="*/ 37624 h 101479"/>
                  <a:gd name="connsiteX3" fmla="*/ 38625 w 143971"/>
                  <a:gd name="connsiteY3" fmla="*/ 64389 h 101479"/>
                  <a:gd name="connsiteX4" fmla="*/ 8811 w 143971"/>
                  <a:gd name="connsiteY4" fmla="*/ 100108 h 101479"/>
                  <a:gd name="connsiteX5" fmla="*/ 48 w 143971"/>
                  <a:gd name="connsiteY5" fmla="*/ 96012 h 101479"/>
                  <a:gd name="connsiteX6" fmla="*/ 63485 w 143971"/>
                  <a:gd name="connsiteY6" fmla="*/ 29051 h 101479"/>
                  <a:gd name="connsiteX7" fmla="*/ 139018 w 143971"/>
                  <a:gd name="connsiteY7" fmla="*/ 0 h 10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971" h="101479">
                    <a:moveTo>
                      <a:pt x="139018" y="0"/>
                    </a:moveTo>
                    <a:cubicBezTo>
                      <a:pt x="140542" y="5239"/>
                      <a:pt x="142161" y="10573"/>
                      <a:pt x="143971" y="15907"/>
                    </a:cubicBezTo>
                    <a:cubicBezTo>
                      <a:pt x="123207" y="22574"/>
                      <a:pt x="102347" y="28765"/>
                      <a:pt x="82344" y="37624"/>
                    </a:cubicBezTo>
                    <a:cubicBezTo>
                      <a:pt x="66628" y="44482"/>
                      <a:pt x="51483" y="52959"/>
                      <a:pt x="38625" y="64389"/>
                    </a:cubicBezTo>
                    <a:cubicBezTo>
                      <a:pt x="26623" y="74962"/>
                      <a:pt x="19575" y="88773"/>
                      <a:pt x="8811" y="100108"/>
                    </a:cubicBezTo>
                    <a:cubicBezTo>
                      <a:pt x="5763" y="103346"/>
                      <a:pt x="-618" y="100393"/>
                      <a:pt x="48" y="96012"/>
                    </a:cubicBezTo>
                    <a:cubicBezTo>
                      <a:pt x="4335" y="65437"/>
                      <a:pt x="38244" y="42005"/>
                      <a:pt x="63485" y="29051"/>
                    </a:cubicBezTo>
                    <a:cubicBezTo>
                      <a:pt x="87488" y="16573"/>
                      <a:pt x="113396" y="8763"/>
                      <a:pt x="139018" y="0"/>
                    </a:cubicBezTo>
                    <a:close/>
                  </a:path>
                </a:pathLst>
              </a:custGeom>
              <a:solidFill>
                <a:srgbClr val="00A89C"/>
              </a:solidFill>
              <a:ln w="9525" cap="flat">
                <a:noFill/>
                <a:prstDash val="solid"/>
                <a:miter/>
              </a:ln>
            </p:spPr>
            <p:txBody>
              <a:bodyPr rtlCol="0" anchor="ctr"/>
              <a:lstStyle/>
              <a:p>
                <a:endParaRPr lang="es-HN"/>
              </a:p>
            </p:txBody>
          </p:sp>
          <p:sp>
            <p:nvSpPr>
              <p:cNvPr id="185" name="Forma libre: forma 184">
                <a:extLst>
                  <a:ext uri="{FF2B5EF4-FFF2-40B4-BE49-F238E27FC236}">
                    <a16:creationId xmlns:a16="http://schemas.microsoft.com/office/drawing/2014/main" id="{7A383B29-4DD3-44DC-B6EE-D2BDFBF4DF8C}"/>
                  </a:ext>
                </a:extLst>
              </p:cNvPr>
              <p:cNvSpPr/>
              <p:nvPr/>
            </p:nvSpPr>
            <p:spPr>
              <a:xfrm>
                <a:off x="3213638" y="6706490"/>
                <a:ext cx="129117" cy="74918"/>
              </a:xfrm>
              <a:custGeom>
                <a:avLst/>
                <a:gdLst>
                  <a:gd name="connsiteX0" fmla="*/ 10954 w 129117"/>
                  <a:gd name="connsiteY0" fmla="*/ 74919 h 74918"/>
                  <a:gd name="connsiteX1" fmla="*/ 20765 w 129117"/>
                  <a:gd name="connsiteY1" fmla="*/ 65965 h 74918"/>
                  <a:gd name="connsiteX2" fmla="*/ 51530 w 129117"/>
                  <a:gd name="connsiteY2" fmla="*/ 45963 h 74918"/>
                  <a:gd name="connsiteX3" fmla="*/ 83439 w 129117"/>
                  <a:gd name="connsiteY3" fmla="*/ 29389 h 74918"/>
                  <a:gd name="connsiteX4" fmla="*/ 106013 w 129117"/>
                  <a:gd name="connsiteY4" fmla="*/ 23865 h 74918"/>
                  <a:gd name="connsiteX5" fmla="*/ 121920 w 129117"/>
                  <a:gd name="connsiteY5" fmla="*/ 23103 h 74918"/>
                  <a:gd name="connsiteX6" fmla="*/ 124968 w 129117"/>
                  <a:gd name="connsiteY6" fmla="*/ 6053 h 74918"/>
                  <a:gd name="connsiteX7" fmla="*/ 45910 w 129117"/>
                  <a:gd name="connsiteY7" fmla="*/ 24150 h 74918"/>
                  <a:gd name="connsiteX8" fmla="*/ 11049 w 129117"/>
                  <a:gd name="connsiteY8" fmla="*/ 48249 h 74918"/>
                  <a:gd name="connsiteX9" fmla="*/ 0 w 129117"/>
                  <a:gd name="connsiteY9" fmla="*/ 58726 h 74918"/>
                  <a:gd name="connsiteX10" fmla="*/ 10954 w 129117"/>
                  <a:gd name="connsiteY10" fmla="*/ 74919 h 7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17" h="74918">
                    <a:moveTo>
                      <a:pt x="10954" y="74919"/>
                    </a:moveTo>
                    <a:cubicBezTo>
                      <a:pt x="14097" y="71871"/>
                      <a:pt x="17335" y="68632"/>
                      <a:pt x="20765" y="65965"/>
                    </a:cubicBezTo>
                    <a:cubicBezTo>
                      <a:pt x="30385" y="58345"/>
                      <a:pt x="40862" y="51868"/>
                      <a:pt x="51530" y="45963"/>
                    </a:cubicBezTo>
                    <a:cubicBezTo>
                      <a:pt x="61817" y="40152"/>
                      <a:pt x="72485" y="34056"/>
                      <a:pt x="83439" y="29389"/>
                    </a:cubicBezTo>
                    <a:cubicBezTo>
                      <a:pt x="90678" y="26246"/>
                      <a:pt x="98012" y="23960"/>
                      <a:pt x="106013" y="23865"/>
                    </a:cubicBezTo>
                    <a:cubicBezTo>
                      <a:pt x="111823" y="23769"/>
                      <a:pt x="116205" y="24817"/>
                      <a:pt x="121920" y="23103"/>
                    </a:cubicBezTo>
                    <a:cubicBezTo>
                      <a:pt x="130016" y="20721"/>
                      <a:pt x="131636" y="11196"/>
                      <a:pt x="124968" y="6053"/>
                    </a:cubicBezTo>
                    <a:cubicBezTo>
                      <a:pt x="102679" y="-11187"/>
                      <a:pt x="65342" y="12720"/>
                      <a:pt x="45910" y="24150"/>
                    </a:cubicBezTo>
                    <a:cubicBezTo>
                      <a:pt x="33814" y="31294"/>
                      <a:pt x="21527" y="38914"/>
                      <a:pt x="11049" y="48249"/>
                    </a:cubicBezTo>
                    <a:cubicBezTo>
                      <a:pt x="7620" y="51392"/>
                      <a:pt x="3620" y="54821"/>
                      <a:pt x="0" y="58726"/>
                    </a:cubicBezTo>
                    <a:lnTo>
                      <a:pt x="10954" y="74919"/>
                    </a:lnTo>
                    <a:close/>
                  </a:path>
                </a:pathLst>
              </a:custGeom>
              <a:solidFill>
                <a:srgbClr val="00A89C"/>
              </a:solidFill>
              <a:ln w="9525" cap="flat">
                <a:noFill/>
                <a:prstDash val="solid"/>
                <a:miter/>
              </a:ln>
            </p:spPr>
            <p:txBody>
              <a:bodyPr rtlCol="0" anchor="ctr"/>
              <a:lstStyle/>
              <a:p>
                <a:endParaRPr lang="es-HN"/>
              </a:p>
            </p:txBody>
          </p:sp>
        </p:grpSp>
      </p:grpSp>
      <p:grpSp>
        <p:nvGrpSpPr>
          <p:cNvPr id="186" name="Gráfico 7">
            <a:extLst>
              <a:ext uri="{FF2B5EF4-FFF2-40B4-BE49-F238E27FC236}">
                <a16:creationId xmlns:a16="http://schemas.microsoft.com/office/drawing/2014/main" id="{0EEF217A-828C-4496-8E0E-C41C73AAB855}"/>
              </a:ext>
            </a:extLst>
          </p:cNvPr>
          <p:cNvGrpSpPr/>
          <p:nvPr/>
        </p:nvGrpSpPr>
        <p:grpSpPr>
          <a:xfrm>
            <a:off x="3502618" y="5606247"/>
            <a:ext cx="494132" cy="928969"/>
            <a:chOff x="3502618" y="5908732"/>
            <a:chExt cx="494132" cy="928969"/>
          </a:xfrm>
        </p:grpSpPr>
        <p:sp>
          <p:nvSpPr>
            <p:cNvPr id="187" name="Forma libre: forma 186">
              <a:extLst>
                <a:ext uri="{FF2B5EF4-FFF2-40B4-BE49-F238E27FC236}">
                  <a16:creationId xmlns:a16="http://schemas.microsoft.com/office/drawing/2014/main" id="{199FFDDF-C06F-430A-86F8-37FB4A346CBF}"/>
                </a:ext>
              </a:extLst>
            </p:cNvPr>
            <p:cNvSpPr/>
            <p:nvPr/>
          </p:nvSpPr>
          <p:spPr>
            <a:xfrm>
              <a:off x="3502618" y="5908732"/>
              <a:ext cx="494037" cy="907062"/>
            </a:xfrm>
            <a:custGeom>
              <a:avLst/>
              <a:gdLst>
                <a:gd name="connsiteX0" fmla="*/ 447969 w 494037"/>
                <a:gd name="connsiteY0" fmla="*/ 172970 h 907062"/>
                <a:gd name="connsiteX1" fmla="*/ 403678 w 494037"/>
                <a:gd name="connsiteY1" fmla="*/ 163350 h 907062"/>
                <a:gd name="connsiteX2" fmla="*/ 435015 w 494037"/>
                <a:gd name="connsiteY2" fmla="*/ 188687 h 907062"/>
                <a:gd name="connsiteX3" fmla="*/ 404726 w 494037"/>
                <a:gd name="connsiteY3" fmla="*/ 232025 h 907062"/>
                <a:gd name="connsiteX4" fmla="*/ 402249 w 494037"/>
                <a:gd name="connsiteY4" fmla="*/ 236407 h 907062"/>
                <a:gd name="connsiteX5" fmla="*/ 395391 w 494037"/>
                <a:gd name="connsiteY5" fmla="*/ 249837 h 907062"/>
                <a:gd name="connsiteX6" fmla="*/ 380818 w 494037"/>
                <a:gd name="connsiteY6" fmla="*/ 297081 h 907062"/>
                <a:gd name="connsiteX7" fmla="*/ 342337 w 494037"/>
                <a:gd name="connsiteY7" fmla="*/ 308321 h 907062"/>
                <a:gd name="connsiteX8" fmla="*/ 379294 w 494037"/>
                <a:gd name="connsiteY8" fmla="*/ 312607 h 907062"/>
                <a:gd name="connsiteX9" fmla="*/ 379199 w 494037"/>
                <a:gd name="connsiteY9" fmla="*/ 349183 h 907062"/>
                <a:gd name="connsiteX10" fmla="*/ 305856 w 494037"/>
                <a:gd name="connsiteY10" fmla="*/ 351374 h 907062"/>
                <a:gd name="connsiteX11" fmla="*/ 379199 w 494037"/>
                <a:gd name="connsiteY11" fmla="*/ 369662 h 907062"/>
                <a:gd name="connsiteX12" fmla="*/ 372341 w 494037"/>
                <a:gd name="connsiteY12" fmla="*/ 422335 h 907062"/>
                <a:gd name="connsiteX13" fmla="*/ 368055 w 494037"/>
                <a:gd name="connsiteY13" fmla="*/ 438051 h 907062"/>
                <a:gd name="connsiteX14" fmla="*/ 352910 w 494037"/>
                <a:gd name="connsiteY14" fmla="*/ 477485 h 907062"/>
                <a:gd name="connsiteX15" fmla="*/ 352815 w 494037"/>
                <a:gd name="connsiteY15" fmla="*/ 477770 h 907062"/>
                <a:gd name="connsiteX16" fmla="*/ 347671 w 494037"/>
                <a:gd name="connsiteY16" fmla="*/ 488629 h 907062"/>
                <a:gd name="connsiteX17" fmla="*/ 301665 w 494037"/>
                <a:gd name="connsiteY17" fmla="*/ 560257 h 907062"/>
                <a:gd name="connsiteX18" fmla="*/ 256707 w 494037"/>
                <a:gd name="connsiteY18" fmla="*/ 550256 h 907062"/>
                <a:gd name="connsiteX19" fmla="*/ 290045 w 494037"/>
                <a:gd name="connsiteY19" fmla="*/ 579307 h 907062"/>
                <a:gd name="connsiteX20" fmla="*/ 269185 w 494037"/>
                <a:gd name="connsiteY20" fmla="*/ 626075 h 907062"/>
                <a:gd name="connsiteX21" fmla="*/ 266613 w 494037"/>
                <a:gd name="connsiteY21" fmla="*/ 633314 h 907062"/>
                <a:gd name="connsiteX22" fmla="*/ 262613 w 494037"/>
                <a:gd name="connsiteY22" fmla="*/ 646172 h 907062"/>
                <a:gd name="connsiteX23" fmla="*/ 251945 w 494037"/>
                <a:gd name="connsiteY23" fmla="*/ 685511 h 907062"/>
                <a:gd name="connsiteX24" fmla="*/ 216893 w 494037"/>
                <a:gd name="connsiteY24" fmla="*/ 677605 h 907062"/>
                <a:gd name="connsiteX25" fmla="*/ 250326 w 494037"/>
                <a:gd name="connsiteY25" fmla="*/ 691607 h 907062"/>
                <a:gd name="connsiteX26" fmla="*/ 244801 w 494037"/>
                <a:gd name="connsiteY26" fmla="*/ 711133 h 907062"/>
                <a:gd name="connsiteX27" fmla="*/ 187461 w 494037"/>
                <a:gd name="connsiteY27" fmla="*/ 701322 h 907062"/>
                <a:gd name="connsiteX28" fmla="*/ 239277 w 494037"/>
                <a:gd name="connsiteY28" fmla="*/ 728087 h 907062"/>
                <a:gd name="connsiteX29" fmla="*/ 210225 w 494037"/>
                <a:gd name="connsiteY29" fmla="*/ 781713 h 907062"/>
                <a:gd name="connsiteX30" fmla="*/ 113547 w 494037"/>
                <a:gd name="connsiteY30" fmla="*/ 831338 h 907062"/>
                <a:gd name="connsiteX31" fmla="*/ 73637 w 494037"/>
                <a:gd name="connsiteY31" fmla="*/ 851436 h 907062"/>
                <a:gd name="connsiteX32" fmla="*/ 59730 w 494037"/>
                <a:gd name="connsiteY32" fmla="*/ 871915 h 907062"/>
                <a:gd name="connsiteX33" fmla="*/ 61731 w 494037"/>
                <a:gd name="connsiteY33" fmla="*/ 901157 h 907062"/>
                <a:gd name="connsiteX34" fmla="*/ 37442 w 494037"/>
                <a:gd name="connsiteY34" fmla="*/ 907062 h 907062"/>
                <a:gd name="connsiteX35" fmla="*/ 35632 w 494037"/>
                <a:gd name="connsiteY35" fmla="*/ 885250 h 907062"/>
                <a:gd name="connsiteX36" fmla="*/ 38299 w 494037"/>
                <a:gd name="connsiteY36" fmla="*/ 833910 h 907062"/>
                <a:gd name="connsiteX37" fmla="*/ 38013 w 494037"/>
                <a:gd name="connsiteY37" fmla="*/ 832386 h 907062"/>
                <a:gd name="connsiteX38" fmla="*/ 8105 w 494037"/>
                <a:gd name="connsiteY38" fmla="*/ 756377 h 907062"/>
                <a:gd name="connsiteX39" fmla="*/ 52015 w 494037"/>
                <a:gd name="connsiteY39" fmla="*/ 734183 h 907062"/>
                <a:gd name="connsiteX40" fmla="*/ 3057 w 494037"/>
                <a:gd name="connsiteY40" fmla="*/ 736088 h 907062"/>
                <a:gd name="connsiteX41" fmla="*/ 104 w 494037"/>
                <a:gd name="connsiteY41" fmla="*/ 708275 h 907062"/>
                <a:gd name="connsiteX42" fmla="*/ 104 w 494037"/>
                <a:gd name="connsiteY42" fmla="*/ 707513 h 907062"/>
                <a:gd name="connsiteX43" fmla="*/ 199 w 494037"/>
                <a:gd name="connsiteY43" fmla="*/ 692369 h 907062"/>
                <a:gd name="connsiteX44" fmla="*/ 1056 w 494037"/>
                <a:gd name="connsiteY44" fmla="*/ 678367 h 907062"/>
                <a:gd name="connsiteX45" fmla="*/ 1152 w 494037"/>
                <a:gd name="connsiteY45" fmla="*/ 677795 h 907062"/>
                <a:gd name="connsiteX46" fmla="*/ 2199 w 494037"/>
                <a:gd name="connsiteY46" fmla="*/ 665889 h 907062"/>
                <a:gd name="connsiteX47" fmla="*/ 2676 w 494037"/>
                <a:gd name="connsiteY47" fmla="*/ 661412 h 907062"/>
                <a:gd name="connsiteX48" fmla="*/ 2961 w 494037"/>
                <a:gd name="connsiteY48" fmla="*/ 658174 h 907062"/>
                <a:gd name="connsiteX49" fmla="*/ 22202 w 494037"/>
                <a:gd name="connsiteY49" fmla="*/ 583784 h 907062"/>
                <a:gd name="connsiteX50" fmla="*/ 54968 w 494037"/>
                <a:gd name="connsiteY50" fmla="*/ 533777 h 907062"/>
                <a:gd name="connsiteX51" fmla="*/ 116404 w 494037"/>
                <a:gd name="connsiteY51" fmla="*/ 546827 h 907062"/>
                <a:gd name="connsiteX52" fmla="*/ 65064 w 494037"/>
                <a:gd name="connsiteY52" fmla="*/ 521014 h 907062"/>
                <a:gd name="connsiteX53" fmla="*/ 87258 w 494037"/>
                <a:gd name="connsiteY53" fmla="*/ 489581 h 907062"/>
                <a:gd name="connsiteX54" fmla="*/ 139074 w 494037"/>
                <a:gd name="connsiteY54" fmla="*/ 499583 h 907062"/>
                <a:gd name="connsiteX55" fmla="*/ 98973 w 494037"/>
                <a:gd name="connsiteY55" fmla="*/ 471389 h 907062"/>
                <a:gd name="connsiteX56" fmla="*/ 133168 w 494037"/>
                <a:gd name="connsiteY56" fmla="*/ 404618 h 907062"/>
                <a:gd name="connsiteX57" fmla="*/ 142122 w 494037"/>
                <a:gd name="connsiteY57" fmla="*/ 372519 h 907062"/>
                <a:gd name="connsiteX58" fmla="*/ 145265 w 494037"/>
                <a:gd name="connsiteY58" fmla="*/ 355755 h 907062"/>
                <a:gd name="connsiteX59" fmla="*/ 150123 w 494037"/>
                <a:gd name="connsiteY59" fmla="*/ 323846 h 907062"/>
                <a:gd name="connsiteX60" fmla="*/ 151456 w 494037"/>
                <a:gd name="connsiteY60" fmla="*/ 314131 h 907062"/>
                <a:gd name="connsiteX61" fmla="*/ 189937 w 494037"/>
                <a:gd name="connsiteY61" fmla="*/ 305654 h 907062"/>
                <a:gd name="connsiteX62" fmla="*/ 153171 w 494037"/>
                <a:gd name="connsiteY62" fmla="*/ 300986 h 907062"/>
                <a:gd name="connsiteX63" fmla="*/ 155933 w 494037"/>
                <a:gd name="connsiteY63" fmla="*/ 278317 h 907062"/>
                <a:gd name="connsiteX64" fmla="*/ 205844 w 494037"/>
                <a:gd name="connsiteY64" fmla="*/ 274316 h 907062"/>
                <a:gd name="connsiteX65" fmla="*/ 157266 w 494037"/>
                <a:gd name="connsiteY65" fmla="*/ 267839 h 907062"/>
                <a:gd name="connsiteX66" fmla="*/ 168315 w 494037"/>
                <a:gd name="connsiteY66" fmla="*/ 220500 h 907062"/>
                <a:gd name="connsiteX67" fmla="*/ 186032 w 494037"/>
                <a:gd name="connsiteY67" fmla="*/ 183543 h 907062"/>
                <a:gd name="connsiteX68" fmla="*/ 262137 w 494037"/>
                <a:gd name="connsiteY68" fmla="*/ 121631 h 907062"/>
                <a:gd name="connsiteX69" fmla="*/ 298713 w 494037"/>
                <a:gd name="connsiteY69" fmla="*/ 97247 h 907062"/>
                <a:gd name="connsiteX70" fmla="*/ 312238 w 494037"/>
                <a:gd name="connsiteY70" fmla="*/ 86102 h 907062"/>
                <a:gd name="connsiteX71" fmla="*/ 345671 w 494037"/>
                <a:gd name="connsiteY71" fmla="*/ 52670 h 907062"/>
                <a:gd name="connsiteX72" fmla="*/ 372627 w 494037"/>
                <a:gd name="connsiteY72" fmla="*/ 68767 h 907062"/>
                <a:gd name="connsiteX73" fmla="*/ 351100 w 494037"/>
                <a:gd name="connsiteY73" fmla="*/ 46574 h 907062"/>
                <a:gd name="connsiteX74" fmla="*/ 425490 w 494037"/>
                <a:gd name="connsiteY74" fmla="*/ 282 h 907062"/>
                <a:gd name="connsiteX75" fmla="*/ 441969 w 494037"/>
                <a:gd name="connsiteY75" fmla="*/ 377 h 907062"/>
                <a:gd name="connsiteX76" fmla="*/ 474639 w 494037"/>
                <a:gd name="connsiteY76" fmla="*/ 12950 h 907062"/>
                <a:gd name="connsiteX77" fmla="*/ 475878 w 494037"/>
                <a:gd name="connsiteY77" fmla="*/ 13998 h 907062"/>
                <a:gd name="connsiteX78" fmla="*/ 493880 w 494037"/>
                <a:gd name="connsiteY78" fmla="*/ 58004 h 907062"/>
                <a:gd name="connsiteX79" fmla="*/ 493975 w 494037"/>
                <a:gd name="connsiteY79" fmla="*/ 69243 h 907062"/>
                <a:gd name="connsiteX80" fmla="*/ 493499 w 494037"/>
                <a:gd name="connsiteY80" fmla="*/ 77816 h 907062"/>
                <a:gd name="connsiteX81" fmla="*/ 447969 w 494037"/>
                <a:gd name="connsiteY81" fmla="*/ 172970 h 90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94037" h="907062">
                  <a:moveTo>
                    <a:pt x="447969" y="172970"/>
                  </a:moveTo>
                  <a:cubicBezTo>
                    <a:pt x="433682" y="168779"/>
                    <a:pt x="419013" y="165350"/>
                    <a:pt x="403678" y="163350"/>
                  </a:cubicBezTo>
                  <a:cubicBezTo>
                    <a:pt x="417585" y="168017"/>
                    <a:pt x="426348" y="178209"/>
                    <a:pt x="435015" y="188687"/>
                  </a:cubicBezTo>
                  <a:cubicBezTo>
                    <a:pt x="424824" y="201355"/>
                    <a:pt x="414441" y="215261"/>
                    <a:pt x="404726" y="232025"/>
                  </a:cubicBezTo>
                  <a:cubicBezTo>
                    <a:pt x="403869" y="233454"/>
                    <a:pt x="403107" y="234978"/>
                    <a:pt x="402249" y="236407"/>
                  </a:cubicBezTo>
                  <a:cubicBezTo>
                    <a:pt x="399678" y="241074"/>
                    <a:pt x="397392" y="245551"/>
                    <a:pt x="395391" y="249837"/>
                  </a:cubicBezTo>
                  <a:cubicBezTo>
                    <a:pt x="387200" y="267363"/>
                    <a:pt x="382914" y="282698"/>
                    <a:pt x="380818" y="297081"/>
                  </a:cubicBezTo>
                  <a:cubicBezTo>
                    <a:pt x="367769" y="299462"/>
                    <a:pt x="354910" y="302606"/>
                    <a:pt x="342337" y="308321"/>
                  </a:cubicBezTo>
                  <a:cubicBezTo>
                    <a:pt x="354053" y="309845"/>
                    <a:pt x="366912" y="310511"/>
                    <a:pt x="379294" y="312607"/>
                  </a:cubicBezTo>
                  <a:cubicBezTo>
                    <a:pt x="378627" y="324799"/>
                    <a:pt x="379008" y="336800"/>
                    <a:pt x="379199" y="349183"/>
                  </a:cubicBezTo>
                  <a:cubicBezTo>
                    <a:pt x="355196" y="352326"/>
                    <a:pt x="330431" y="352612"/>
                    <a:pt x="305856" y="351374"/>
                  </a:cubicBezTo>
                  <a:cubicBezTo>
                    <a:pt x="329669" y="358517"/>
                    <a:pt x="354529" y="364232"/>
                    <a:pt x="379199" y="369662"/>
                  </a:cubicBezTo>
                  <a:cubicBezTo>
                    <a:pt x="378818" y="385378"/>
                    <a:pt x="377199" y="402428"/>
                    <a:pt x="372341" y="422335"/>
                  </a:cubicBezTo>
                  <a:cubicBezTo>
                    <a:pt x="371103" y="427383"/>
                    <a:pt x="369674" y="432622"/>
                    <a:pt x="368055" y="438051"/>
                  </a:cubicBezTo>
                  <a:cubicBezTo>
                    <a:pt x="364340" y="450053"/>
                    <a:pt x="359387" y="463197"/>
                    <a:pt x="352910" y="477485"/>
                  </a:cubicBezTo>
                  <a:cubicBezTo>
                    <a:pt x="352910" y="477580"/>
                    <a:pt x="352815" y="477675"/>
                    <a:pt x="352815" y="477770"/>
                  </a:cubicBezTo>
                  <a:cubicBezTo>
                    <a:pt x="351100" y="481580"/>
                    <a:pt x="349386" y="485200"/>
                    <a:pt x="347671" y="488629"/>
                  </a:cubicBezTo>
                  <a:cubicBezTo>
                    <a:pt x="330717" y="523014"/>
                    <a:pt x="316239" y="538445"/>
                    <a:pt x="301665" y="560257"/>
                  </a:cubicBezTo>
                  <a:cubicBezTo>
                    <a:pt x="287378" y="555971"/>
                    <a:pt x="272614" y="552256"/>
                    <a:pt x="256707" y="550256"/>
                  </a:cubicBezTo>
                  <a:cubicBezTo>
                    <a:pt x="266613" y="560828"/>
                    <a:pt x="278139" y="570258"/>
                    <a:pt x="290045" y="579307"/>
                  </a:cubicBezTo>
                  <a:cubicBezTo>
                    <a:pt x="283282" y="591499"/>
                    <a:pt x="276424" y="606263"/>
                    <a:pt x="269185" y="626075"/>
                  </a:cubicBezTo>
                  <a:cubicBezTo>
                    <a:pt x="268328" y="628456"/>
                    <a:pt x="267471" y="630837"/>
                    <a:pt x="266613" y="633314"/>
                  </a:cubicBezTo>
                  <a:cubicBezTo>
                    <a:pt x="265185" y="637505"/>
                    <a:pt x="263851" y="641791"/>
                    <a:pt x="262613" y="646172"/>
                  </a:cubicBezTo>
                  <a:cubicBezTo>
                    <a:pt x="258898" y="658745"/>
                    <a:pt x="255469" y="672080"/>
                    <a:pt x="251945" y="685511"/>
                  </a:cubicBezTo>
                  <a:cubicBezTo>
                    <a:pt x="240134" y="683225"/>
                    <a:pt x="228228" y="680748"/>
                    <a:pt x="216893" y="677605"/>
                  </a:cubicBezTo>
                  <a:cubicBezTo>
                    <a:pt x="228513" y="681320"/>
                    <a:pt x="239086" y="686558"/>
                    <a:pt x="250326" y="691607"/>
                  </a:cubicBezTo>
                  <a:cubicBezTo>
                    <a:pt x="248516" y="698179"/>
                    <a:pt x="246706" y="704751"/>
                    <a:pt x="244801" y="711133"/>
                  </a:cubicBezTo>
                  <a:cubicBezTo>
                    <a:pt x="225656" y="708275"/>
                    <a:pt x="206225" y="706942"/>
                    <a:pt x="187461" y="701322"/>
                  </a:cubicBezTo>
                  <a:cubicBezTo>
                    <a:pt x="202701" y="713800"/>
                    <a:pt x="222894" y="717610"/>
                    <a:pt x="239277" y="728087"/>
                  </a:cubicBezTo>
                  <a:cubicBezTo>
                    <a:pt x="232133" y="748185"/>
                    <a:pt x="223179" y="766854"/>
                    <a:pt x="210225" y="781713"/>
                  </a:cubicBezTo>
                  <a:cubicBezTo>
                    <a:pt x="184413" y="811336"/>
                    <a:pt x="150980" y="822766"/>
                    <a:pt x="113547" y="831338"/>
                  </a:cubicBezTo>
                  <a:cubicBezTo>
                    <a:pt x="99831" y="834482"/>
                    <a:pt x="84686" y="841244"/>
                    <a:pt x="73637" y="851436"/>
                  </a:cubicBezTo>
                  <a:cubicBezTo>
                    <a:pt x="67446" y="857151"/>
                    <a:pt x="62493" y="864009"/>
                    <a:pt x="59730" y="871915"/>
                  </a:cubicBezTo>
                  <a:cubicBezTo>
                    <a:pt x="56778" y="880392"/>
                    <a:pt x="58206" y="891060"/>
                    <a:pt x="61731" y="901157"/>
                  </a:cubicBezTo>
                  <a:cubicBezTo>
                    <a:pt x="53539" y="902776"/>
                    <a:pt x="45443" y="904681"/>
                    <a:pt x="37442" y="907062"/>
                  </a:cubicBezTo>
                  <a:cubicBezTo>
                    <a:pt x="36013" y="899918"/>
                    <a:pt x="35346" y="892584"/>
                    <a:pt x="35632" y="885250"/>
                  </a:cubicBezTo>
                  <a:cubicBezTo>
                    <a:pt x="36299" y="867152"/>
                    <a:pt x="41633" y="852103"/>
                    <a:pt x="38299" y="833910"/>
                  </a:cubicBezTo>
                  <a:cubicBezTo>
                    <a:pt x="38204" y="833434"/>
                    <a:pt x="38109" y="832958"/>
                    <a:pt x="38013" y="832386"/>
                  </a:cubicBezTo>
                  <a:cubicBezTo>
                    <a:pt x="31155" y="799239"/>
                    <a:pt x="19821" y="793810"/>
                    <a:pt x="8105" y="756377"/>
                  </a:cubicBezTo>
                  <a:cubicBezTo>
                    <a:pt x="20583" y="745423"/>
                    <a:pt x="33251" y="735136"/>
                    <a:pt x="52015" y="734183"/>
                  </a:cubicBezTo>
                  <a:cubicBezTo>
                    <a:pt x="36013" y="732183"/>
                    <a:pt x="19535" y="734183"/>
                    <a:pt x="3057" y="736088"/>
                  </a:cubicBezTo>
                  <a:cubicBezTo>
                    <a:pt x="1247" y="726373"/>
                    <a:pt x="390" y="717134"/>
                    <a:pt x="104" y="708275"/>
                  </a:cubicBezTo>
                  <a:lnTo>
                    <a:pt x="104" y="707513"/>
                  </a:lnTo>
                  <a:cubicBezTo>
                    <a:pt x="-87" y="702275"/>
                    <a:pt x="9" y="697322"/>
                    <a:pt x="199" y="692369"/>
                  </a:cubicBezTo>
                  <a:cubicBezTo>
                    <a:pt x="390" y="687511"/>
                    <a:pt x="675" y="682844"/>
                    <a:pt x="1056" y="678367"/>
                  </a:cubicBezTo>
                  <a:lnTo>
                    <a:pt x="1152" y="677795"/>
                  </a:lnTo>
                  <a:cubicBezTo>
                    <a:pt x="1533" y="673700"/>
                    <a:pt x="1818" y="669794"/>
                    <a:pt x="2199" y="665889"/>
                  </a:cubicBezTo>
                  <a:cubicBezTo>
                    <a:pt x="2295" y="664556"/>
                    <a:pt x="2485" y="663032"/>
                    <a:pt x="2676" y="661412"/>
                  </a:cubicBezTo>
                  <a:lnTo>
                    <a:pt x="2961" y="658174"/>
                  </a:lnTo>
                  <a:cubicBezTo>
                    <a:pt x="4866" y="641029"/>
                    <a:pt x="9057" y="613978"/>
                    <a:pt x="22202" y="583784"/>
                  </a:cubicBezTo>
                  <a:cubicBezTo>
                    <a:pt x="32394" y="560352"/>
                    <a:pt x="40966" y="551018"/>
                    <a:pt x="54968" y="533777"/>
                  </a:cubicBezTo>
                  <a:cubicBezTo>
                    <a:pt x="75542" y="538540"/>
                    <a:pt x="96211" y="544255"/>
                    <a:pt x="116404" y="546827"/>
                  </a:cubicBezTo>
                  <a:cubicBezTo>
                    <a:pt x="99069" y="537206"/>
                    <a:pt x="81352" y="530444"/>
                    <a:pt x="65064" y="521014"/>
                  </a:cubicBezTo>
                  <a:cubicBezTo>
                    <a:pt x="71351" y="512727"/>
                    <a:pt x="78685" y="502726"/>
                    <a:pt x="87258" y="489581"/>
                  </a:cubicBezTo>
                  <a:cubicBezTo>
                    <a:pt x="104593" y="493772"/>
                    <a:pt x="122024" y="498821"/>
                    <a:pt x="139074" y="499583"/>
                  </a:cubicBezTo>
                  <a:cubicBezTo>
                    <a:pt x="127644" y="488438"/>
                    <a:pt x="113737" y="479294"/>
                    <a:pt x="98973" y="471389"/>
                  </a:cubicBezTo>
                  <a:cubicBezTo>
                    <a:pt x="113928" y="447957"/>
                    <a:pt x="124405" y="429764"/>
                    <a:pt x="133168" y="404618"/>
                  </a:cubicBezTo>
                  <a:cubicBezTo>
                    <a:pt x="137073" y="393474"/>
                    <a:pt x="139836" y="383378"/>
                    <a:pt x="142122" y="372519"/>
                  </a:cubicBezTo>
                  <a:cubicBezTo>
                    <a:pt x="143265" y="367185"/>
                    <a:pt x="144217" y="361661"/>
                    <a:pt x="145265" y="355755"/>
                  </a:cubicBezTo>
                  <a:cubicBezTo>
                    <a:pt x="146789" y="346421"/>
                    <a:pt x="148313" y="336134"/>
                    <a:pt x="150123" y="323846"/>
                  </a:cubicBezTo>
                  <a:cubicBezTo>
                    <a:pt x="150599" y="320417"/>
                    <a:pt x="151075" y="317274"/>
                    <a:pt x="151456" y="314131"/>
                  </a:cubicBezTo>
                  <a:cubicBezTo>
                    <a:pt x="164124" y="310797"/>
                    <a:pt x="176793" y="306892"/>
                    <a:pt x="189937" y="305654"/>
                  </a:cubicBezTo>
                  <a:lnTo>
                    <a:pt x="153171" y="300986"/>
                  </a:lnTo>
                  <a:cubicBezTo>
                    <a:pt x="154218" y="292604"/>
                    <a:pt x="155076" y="285080"/>
                    <a:pt x="155933" y="278317"/>
                  </a:cubicBezTo>
                  <a:cubicBezTo>
                    <a:pt x="172125" y="277174"/>
                    <a:pt x="188889" y="276698"/>
                    <a:pt x="205844" y="274316"/>
                  </a:cubicBezTo>
                  <a:cubicBezTo>
                    <a:pt x="190509" y="270602"/>
                    <a:pt x="173459" y="270602"/>
                    <a:pt x="157266" y="267839"/>
                  </a:cubicBezTo>
                  <a:cubicBezTo>
                    <a:pt x="159457" y="252314"/>
                    <a:pt x="162219" y="238598"/>
                    <a:pt x="168315" y="220500"/>
                  </a:cubicBezTo>
                  <a:cubicBezTo>
                    <a:pt x="171935" y="209832"/>
                    <a:pt x="176888" y="197545"/>
                    <a:pt x="186032" y="183543"/>
                  </a:cubicBezTo>
                  <a:cubicBezTo>
                    <a:pt x="208797" y="148777"/>
                    <a:pt x="239467" y="134585"/>
                    <a:pt x="262137" y="121631"/>
                  </a:cubicBezTo>
                  <a:cubicBezTo>
                    <a:pt x="276138" y="113534"/>
                    <a:pt x="288140" y="105343"/>
                    <a:pt x="298713" y="97247"/>
                  </a:cubicBezTo>
                  <a:cubicBezTo>
                    <a:pt x="303570" y="93532"/>
                    <a:pt x="308047" y="89817"/>
                    <a:pt x="312238" y="86102"/>
                  </a:cubicBezTo>
                  <a:cubicBezTo>
                    <a:pt x="325573" y="74482"/>
                    <a:pt x="336241" y="63052"/>
                    <a:pt x="345671" y="52670"/>
                  </a:cubicBezTo>
                  <a:cubicBezTo>
                    <a:pt x="354910" y="57527"/>
                    <a:pt x="364149" y="62480"/>
                    <a:pt x="372627" y="68767"/>
                  </a:cubicBezTo>
                  <a:cubicBezTo>
                    <a:pt x="364435" y="62576"/>
                    <a:pt x="357768" y="54479"/>
                    <a:pt x="351100" y="46574"/>
                  </a:cubicBezTo>
                  <a:cubicBezTo>
                    <a:pt x="373770" y="21237"/>
                    <a:pt x="390629" y="2568"/>
                    <a:pt x="425490" y="282"/>
                  </a:cubicBezTo>
                  <a:cubicBezTo>
                    <a:pt x="429110" y="92"/>
                    <a:pt x="435111" y="-289"/>
                    <a:pt x="441969" y="377"/>
                  </a:cubicBezTo>
                  <a:cubicBezTo>
                    <a:pt x="452256" y="1330"/>
                    <a:pt x="464543" y="4378"/>
                    <a:pt x="474639" y="12950"/>
                  </a:cubicBezTo>
                  <a:cubicBezTo>
                    <a:pt x="475020" y="13331"/>
                    <a:pt x="475497" y="13617"/>
                    <a:pt x="475878" y="13998"/>
                  </a:cubicBezTo>
                  <a:cubicBezTo>
                    <a:pt x="489213" y="26095"/>
                    <a:pt x="493023" y="43907"/>
                    <a:pt x="493880" y="58004"/>
                  </a:cubicBezTo>
                  <a:cubicBezTo>
                    <a:pt x="494070" y="62195"/>
                    <a:pt x="494070" y="66005"/>
                    <a:pt x="493975" y="69243"/>
                  </a:cubicBezTo>
                  <a:cubicBezTo>
                    <a:pt x="493880" y="72958"/>
                    <a:pt x="493594" y="75911"/>
                    <a:pt x="493499" y="77816"/>
                  </a:cubicBezTo>
                  <a:cubicBezTo>
                    <a:pt x="490737" y="120202"/>
                    <a:pt x="471210" y="144872"/>
                    <a:pt x="447969" y="172970"/>
                  </a:cubicBezTo>
                  <a:close/>
                </a:path>
              </a:pathLst>
            </a:custGeom>
            <a:solidFill>
              <a:srgbClr val="FF9A1F"/>
            </a:solidFill>
            <a:ln w="9525" cap="flat">
              <a:noFill/>
              <a:prstDash val="solid"/>
              <a:miter/>
            </a:ln>
          </p:spPr>
          <p:txBody>
            <a:bodyPr rtlCol="0" anchor="ctr"/>
            <a:lstStyle/>
            <a:p>
              <a:endParaRPr lang="es-HN"/>
            </a:p>
          </p:txBody>
        </p:sp>
        <p:grpSp>
          <p:nvGrpSpPr>
            <p:cNvPr id="188" name="Gráfico 7">
              <a:extLst>
                <a:ext uri="{FF2B5EF4-FFF2-40B4-BE49-F238E27FC236}">
                  <a16:creationId xmlns:a16="http://schemas.microsoft.com/office/drawing/2014/main" id="{3CE69DF5-F28A-453B-9E79-EE9F414E92E1}"/>
                </a:ext>
              </a:extLst>
            </p:cNvPr>
            <p:cNvGrpSpPr/>
            <p:nvPr/>
          </p:nvGrpSpPr>
          <p:grpSpPr>
            <a:xfrm>
              <a:off x="3502817" y="5909110"/>
              <a:ext cx="493933" cy="928592"/>
              <a:chOff x="3502817" y="5909110"/>
              <a:chExt cx="493933" cy="928592"/>
            </a:xfrm>
            <a:solidFill>
              <a:srgbClr val="FFE92D"/>
            </a:solidFill>
          </p:grpSpPr>
          <p:sp>
            <p:nvSpPr>
              <p:cNvPr id="189" name="Forma libre: forma 188">
                <a:extLst>
                  <a:ext uri="{FF2B5EF4-FFF2-40B4-BE49-F238E27FC236}">
                    <a16:creationId xmlns:a16="http://schemas.microsoft.com/office/drawing/2014/main" id="{BD40FCCE-FDD5-4F6B-AB5B-027CC2EB5155}"/>
                  </a:ext>
                </a:extLst>
              </p:cNvPr>
              <p:cNvSpPr/>
              <p:nvPr/>
            </p:nvSpPr>
            <p:spPr>
              <a:xfrm>
                <a:off x="3536377" y="5909110"/>
                <a:ext cx="441070" cy="928592"/>
              </a:xfrm>
              <a:custGeom>
                <a:avLst/>
                <a:gdLst>
                  <a:gd name="connsiteX0" fmla="*/ 408305 w 441070"/>
                  <a:gd name="connsiteY0" fmla="*/ 0 h 928592"/>
                  <a:gd name="connsiteX1" fmla="*/ 307245 w 441070"/>
                  <a:gd name="connsiteY1" fmla="*/ 123349 h 928592"/>
                  <a:gd name="connsiteX2" fmla="*/ 229044 w 441070"/>
                  <a:gd name="connsiteY2" fmla="*/ 201549 h 928592"/>
                  <a:gd name="connsiteX3" fmla="*/ 205422 w 441070"/>
                  <a:gd name="connsiteY3" fmla="*/ 313849 h 928592"/>
                  <a:gd name="connsiteX4" fmla="*/ 196088 w 441070"/>
                  <a:gd name="connsiteY4" fmla="*/ 429006 h 928592"/>
                  <a:gd name="connsiteX5" fmla="*/ 140081 w 441070"/>
                  <a:gd name="connsiteY5" fmla="*/ 525018 h 928592"/>
                  <a:gd name="connsiteX6" fmla="*/ 78835 w 441070"/>
                  <a:gd name="connsiteY6" fmla="*/ 615029 h 928592"/>
                  <a:gd name="connsiteX7" fmla="*/ 66643 w 441070"/>
                  <a:gd name="connsiteY7" fmla="*/ 672370 h 928592"/>
                  <a:gd name="connsiteX8" fmla="*/ 46545 w 441070"/>
                  <a:gd name="connsiteY8" fmla="*/ 725233 h 928592"/>
                  <a:gd name="connsiteX9" fmla="*/ 15970 w 441070"/>
                  <a:gd name="connsiteY9" fmla="*/ 783527 h 928592"/>
                  <a:gd name="connsiteX10" fmla="*/ 4540 w 441070"/>
                  <a:gd name="connsiteY10" fmla="*/ 833533 h 928592"/>
                  <a:gd name="connsiteX11" fmla="*/ 2444 w 441070"/>
                  <a:gd name="connsiteY11" fmla="*/ 851916 h 928592"/>
                  <a:gd name="connsiteX12" fmla="*/ 6064 w 441070"/>
                  <a:gd name="connsiteY12" fmla="*/ 928592 h 928592"/>
                  <a:gd name="connsiteX13" fmla="*/ 39878 w 441070"/>
                  <a:gd name="connsiteY13" fmla="*/ 917924 h 928592"/>
                  <a:gd name="connsiteX14" fmla="*/ 39973 w 441070"/>
                  <a:gd name="connsiteY14" fmla="*/ 851154 h 928592"/>
                  <a:gd name="connsiteX15" fmla="*/ 40640 w 441070"/>
                  <a:gd name="connsiteY15" fmla="*/ 845534 h 928592"/>
                  <a:gd name="connsiteX16" fmla="*/ 53880 w 441070"/>
                  <a:gd name="connsiteY16" fmla="*/ 787336 h 928592"/>
                  <a:gd name="connsiteX17" fmla="*/ 80073 w 441070"/>
                  <a:gd name="connsiteY17" fmla="*/ 739235 h 928592"/>
                  <a:gd name="connsiteX18" fmla="*/ 100457 w 441070"/>
                  <a:gd name="connsiteY18" fmla="*/ 685324 h 928592"/>
                  <a:gd name="connsiteX19" fmla="*/ 111030 w 441070"/>
                  <a:gd name="connsiteY19" fmla="*/ 630555 h 928592"/>
                  <a:gd name="connsiteX20" fmla="*/ 168465 w 441070"/>
                  <a:gd name="connsiteY20" fmla="*/ 544354 h 928592"/>
                  <a:gd name="connsiteX21" fmla="*/ 240665 w 441070"/>
                  <a:gd name="connsiteY21" fmla="*/ 342233 h 928592"/>
                  <a:gd name="connsiteX22" fmla="*/ 252380 w 441070"/>
                  <a:gd name="connsiteY22" fmla="*/ 231172 h 928592"/>
                  <a:gd name="connsiteX23" fmla="*/ 325152 w 441070"/>
                  <a:gd name="connsiteY23" fmla="*/ 153257 h 928592"/>
                  <a:gd name="connsiteX24" fmla="*/ 441071 w 441070"/>
                  <a:gd name="connsiteY24" fmla="*/ 12668 h 928592"/>
                  <a:gd name="connsiteX25" fmla="*/ 408305 w 441070"/>
                  <a:gd name="connsiteY25" fmla="*/ 0 h 92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1070" h="928592">
                    <a:moveTo>
                      <a:pt x="408305" y="0"/>
                    </a:moveTo>
                    <a:cubicBezTo>
                      <a:pt x="383826" y="47625"/>
                      <a:pt x="349631" y="89916"/>
                      <a:pt x="307245" y="123349"/>
                    </a:cubicBezTo>
                    <a:cubicBezTo>
                      <a:pt x="277622" y="146780"/>
                      <a:pt x="248285" y="168116"/>
                      <a:pt x="229044" y="201549"/>
                    </a:cubicBezTo>
                    <a:cubicBezTo>
                      <a:pt x="209042" y="236411"/>
                      <a:pt x="204279" y="274225"/>
                      <a:pt x="205422" y="313849"/>
                    </a:cubicBezTo>
                    <a:cubicBezTo>
                      <a:pt x="206565" y="353092"/>
                      <a:pt x="208089" y="391001"/>
                      <a:pt x="196088" y="429006"/>
                    </a:cubicBezTo>
                    <a:cubicBezTo>
                      <a:pt x="184658" y="465391"/>
                      <a:pt x="165227" y="496538"/>
                      <a:pt x="140081" y="525018"/>
                    </a:cubicBezTo>
                    <a:cubicBezTo>
                      <a:pt x="115982" y="552355"/>
                      <a:pt x="89789" y="579311"/>
                      <a:pt x="78835" y="615029"/>
                    </a:cubicBezTo>
                    <a:cubicBezTo>
                      <a:pt x="73120" y="633794"/>
                      <a:pt x="70453" y="653129"/>
                      <a:pt x="66643" y="672370"/>
                    </a:cubicBezTo>
                    <a:cubicBezTo>
                      <a:pt x="62833" y="691324"/>
                      <a:pt x="56165" y="708470"/>
                      <a:pt x="46545" y="725233"/>
                    </a:cubicBezTo>
                    <a:cubicBezTo>
                      <a:pt x="35592" y="744283"/>
                      <a:pt x="23209" y="762572"/>
                      <a:pt x="15970" y="783527"/>
                    </a:cubicBezTo>
                    <a:cubicBezTo>
                      <a:pt x="10350" y="799719"/>
                      <a:pt x="6921" y="816578"/>
                      <a:pt x="4540" y="833533"/>
                    </a:cubicBezTo>
                    <a:cubicBezTo>
                      <a:pt x="3683" y="839629"/>
                      <a:pt x="3016" y="845820"/>
                      <a:pt x="2444" y="851916"/>
                    </a:cubicBezTo>
                    <a:cubicBezTo>
                      <a:pt x="63" y="876967"/>
                      <a:pt x="-2889" y="905065"/>
                      <a:pt x="6064" y="928592"/>
                    </a:cubicBezTo>
                    <a:cubicBezTo>
                      <a:pt x="17303" y="924878"/>
                      <a:pt x="28638" y="921353"/>
                      <a:pt x="39878" y="917924"/>
                    </a:cubicBezTo>
                    <a:cubicBezTo>
                      <a:pt x="33210" y="897255"/>
                      <a:pt x="37211" y="872204"/>
                      <a:pt x="39973" y="851154"/>
                    </a:cubicBezTo>
                    <a:cubicBezTo>
                      <a:pt x="40259" y="849249"/>
                      <a:pt x="40449" y="847344"/>
                      <a:pt x="40640" y="845534"/>
                    </a:cubicBezTo>
                    <a:cubicBezTo>
                      <a:pt x="42926" y="825627"/>
                      <a:pt x="46164" y="805910"/>
                      <a:pt x="53880" y="787336"/>
                    </a:cubicBezTo>
                    <a:cubicBezTo>
                      <a:pt x="61023" y="770477"/>
                      <a:pt x="71120" y="755142"/>
                      <a:pt x="80073" y="739235"/>
                    </a:cubicBezTo>
                    <a:cubicBezTo>
                      <a:pt x="89694" y="722090"/>
                      <a:pt x="96266" y="704469"/>
                      <a:pt x="100457" y="685324"/>
                    </a:cubicBezTo>
                    <a:cubicBezTo>
                      <a:pt x="104457" y="667131"/>
                      <a:pt x="106077" y="648462"/>
                      <a:pt x="111030" y="630555"/>
                    </a:cubicBezTo>
                    <a:cubicBezTo>
                      <a:pt x="120459" y="595884"/>
                      <a:pt x="145415" y="570643"/>
                      <a:pt x="168465" y="544354"/>
                    </a:cubicBezTo>
                    <a:cubicBezTo>
                      <a:pt x="218471" y="487299"/>
                      <a:pt x="242665" y="417862"/>
                      <a:pt x="240665" y="342233"/>
                    </a:cubicBezTo>
                    <a:cubicBezTo>
                      <a:pt x="239617" y="304133"/>
                      <a:pt x="236378" y="266890"/>
                      <a:pt x="252380" y="231172"/>
                    </a:cubicBezTo>
                    <a:cubicBezTo>
                      <a:pt x="267811" y="196691"/>
                      <a:pt x="296196" y="175831"/>
                      <a:pt x="325152" y="153257"/>
                    </a:cubicBezTo>
                    <a:cubicBezTo>
                      <a:pt x="373729" y="115538"/>
                      <a:pt x="413448" y="67246"/>
                      <a:pt x="441071" y="12668"/>
                    </a:cubicBezTo>
                    <a:cubicBezTo>
                      <a:pt x="430879" y="4000"/>
                      <a:pt x="418497" y="952"/>
                      <a:pt x="408305" y="0"/>
                    </a:cubicBezTo>
                    <a:close/>
                  </a:path>
                </a:pathLst>
              </a:custGeom>
              <a:solidFill>
                <a:srgbClr val="FFE92D"/>
              </a:solidFill>
              <a:ln w="9525" cap="flat">
                <a:noFill/>
                <a:prstDash val="solid"/>
                <a:miter/>
              </a:ln>
            </p:spPr>
            <p:txBody>
              <a:bodyPr rtlCol="0" anchor="ctr"/>
              <a:lstStyle/>
              <a:p>
                <a:endParaRPr lang="es-HN"/>
              </a:p>
            </p:txBody>
          </p:sp>
          <p:sp>
            <p:nvSpPr>
              <p:cNvPr id="190" name="Forma libre: forma 189">
                <a:extLst>
                  <a:ext uri="{FF2B5EF4-FFF2-40B4-BE49-F238E27FC236}">
                    <a16:creationId xmlns:a16="http://schemas.microsoft.com/office/drawing/2014/main" id="{7FD7A06B-F122-44C7-844E-3D871263D29B}"/>
                  </a:ext>
                </a:extLst>
              </p:cNvPr>
              <p:cNvSpPr/>
              <p:nvPr/>
            </p:nvSpPr>
            <p:spPr>
              <a:xfrm>
                <a:off x="3732210" y="6371594"/>
                <a:ext cx="123317" cy="25766"/>
              </a:xfrm>
              <a:custGeom>
                <a:avLst/>
                <a:gdLst>
                  <a:gd name="connsiteX0" fmla="*/ 123318 w 123317"/>
                  <a:gd name="connsiteY0" fmla="*/ 14623 h 25766"/>
                  <a:gd name="connsiteX1" fmla="*/ 123222 w 123317"/>
                  <a:gd name="connsiteY1" fmla="*/ 14908 h 25766"/>
                  <a:gd name="connsiteX2" fmla="*/ 118079 w 123317"/>
                  <a:gd name="connsiteY2" fmla="*/ 25767 h 25766"/>
                  <a:gd name="connsiteX3" fmla="*/ 97029 w 123317"/>
                  <a:gd name="connsiteY3" fmla="*/ 18242 h 25766"/>
                  <a:gd name="connsiteX4" fmla="*/ 5112 w 123317"/>
                  <a:gd name="connsiteY4" fmla="*/ 15670 h 25766"/>
                  <a:gd name="connsiteX5" fmla="*/ 2731 w 123317"/>
                  <a:gd name="connsiteY5" fmla="*/ 7003 h 25766"/>
                  <a:gd name="connsiteX6" fmla="*/ 87885 w 123317"/>
                  <a:gd name="connsiteY6" fmla="*/ 4526 h 25766"/>
                  <a:gd name="connsiteX7" fmla="*/ 123318 w 123317"/>
                  <a:gd name="connsiteY7" fmla="*/ 14623 h 2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17" h="25766">
                    <a:moveTo>
                      <a:pt x="123318" y="14623"/>
                    </a:moveTo>
                    <a:cubicBezTo>
                      <a:pt x="123318" y="14718"/>
                      <a:pt x="123222" y="14813"/>
                      <a:pt x="123222" y="14908"/>
                    </a:cubicBezTo>
                    <a:cubicBezTo>
                      <a:pt x="121508" y="18718"/>
                      <a:pt x="119793" y="22338"/>
                      <a:pt x="118079" y="25767"/>
                    </a:cubicBezTo>
                    <a:cubicBezTo>
                      <a:pt x="111030" y="23386"/>
                      <a:pt x="104077" y="20528"/>
                      <a:pt x="97029" y="18242"/>
                    </a:cubicBezTo>
                    <a:cubicBezTo>
                      <a:pt x="67025" y="8527"/>
                      <a:pt x="35592" y="7860"/>
                      <a:pt x="5112" y="15670"/>
                    </a:cubicBezTo>
                    <a:cubicBezTo>
                      <a:pt x="159" y="16909"/>
                      <a:pt x="-2222" y="8431"/>
                      <a:pt x="2731" y="7003"/>
                    </a:cubicBezTo>
                    <a:cubicBezTo>
                      <a:pt x="30544" y="-1189"/>
                      <a:pt x="59595" y="-2427"/>
                      <a:pt x="87885" y="4526"/>
                    </a:cubicBezTo>
                    <a:cubicBezTo>
                      <a:pt x="99791" y="7574"/>
                      <a:pt x="111316" y="11956"/>
                      <a:pt x="123318" y="14623"/>
                    </a:cubicBezTo>
                    <a:close/>
                  </a:path>
                </a:pathLst>
              </a:custGeom>
              <a:solidFill>
                <a:srgbClr val="FFE92D"/>
              </a:solidFill>
              <a:ln w="9525" cap="flat">
                <a:noFill/>
                <a:prstDash val="solid"/>
                <a:miter/>
              </a:ln>
            </p:spPr>
            <p:txBody>
              <a:bodyPr rtlCol="0" anchor="ctr"/>
              <a:lstStyle/>
              <a:p>
                <a:endParaRPr lang="es-HN"/>
              </a:p>
            </p:txBody>
          </p:sp>
          <p:sp>
            <p:nvSpPr>
              <p:cNvPr id="191" name="Forma libre: forma 190">
                <a:extLst>
                  <a:ext uri="{FF2B5EF4-FFF2-40B4-BE49-F238E27FC236}">
                    <a16:creationId xmlns:a16="http://schemas.microsoft.com/office/drawing/2014/main" id="{4F2E8EFD-6205-454F-ADBD-EDF087A5690F}"/>
                  </a:ext>
                </a:extLst>
              </p:cNvPr>
              <p:cNvSpPr/>
              <p:nvPr/>
            </p:nvSpPr>
            <p:spPr>
              <a:xfrm>
                <a:off x="3644740" y="6264487"/>
                <a:ext cx="106693" cy="69153"/>
              </a:xfrm>
              <a:custGeom>
                <a:avLst/>
                <a:gdLst>
                  <a:gd name="connsiteX0" fmla="*/ 100489 w 106693"/>
                  <a:gd name="connsiteY0" fmla="*/ 67723 h 69153"/>
                  <a:gd name="connsiteX1" fmla="*/ 81153 w 106693"/>
                  <a:gd name="connsiteY1" fmla="*/ 45529 h 69153"/>
                  <a:gd name="connsiteX2" fmla="*/ 54578 w 106693"/>
                  <a:gd name="connsiteY2" fmla="*/ 32290 h 69153"/>
                  <a:gd name="connsiteX3" fmla="*/ 0 w 106693"/>
                  <a:gd name="connsiteY3" fmla="*/ 16764 h 69153"/>
                  <a:gd name="connsiteX4" fmla="*/ 3143 w 106693"/>
                  <a:gd name="connsiteY4" fmla="*/ 0 h 69153"/>
                  <a:gd name="connsiteX5" fmla="*/ 65246 w 106693"/>
                  <a:gd name="connsiteY5" fmla="*/ 22098 h 69153"/>
                  <a:gd name="connsiteX6" fmla="*/ 106680 w 106693"/>
                  <a:gd name="connsiteY6" fmla="*/ 65151 h 69153"/>
                  <a:gd name="connsiteX7" fmla="*/ 100489 w 106693"/>
                  <a:gd name="connsiteY7" fmla="*/ 67723 h 6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93" h="69153">
                    <a:moveTo>
                      <a:pt x="100489" y="67723"/>
                    </a:moveTo>
                    <a:cubicBezTo>
                      <a:pt x="94678" y="59436"/>
                      <a:pt x="89630" y="51530"/>
                      <a:pt x="81153" y="45529"/>
                    </a:cubicBezTo>
                    <a:cubicBezTo>
                      <a:pt x="73057" y="39719"/>
                      <a:pt x="63722" y="35909"/>
                      <a:pt x="54578" y="32290"/>
                    </a:cubicBezTo>
                    <a:cubicBezTo>
                      <a:pt x="36385" y="24955"/>
                      <a:pt x="18669" y="20288"/>
                      <a:pt x="0" y="16764"/>
                    </a:cubicBezTo>
                    <a:cubicBezTo>
                      <a:pt x="1143" y="11430"/>
                      <a:pt x="2096" y="5905"/>
                      <a:pt x="3143" y="0"/>
                    </a:cubicBezTo>
                    <a:cubicBezTo>
                      <a:pt x="24860" y="2667"/>
                      <a:pt x="46387" y="12859"/>
                      <a:pt x="65246" y="22098"/>
                    </a:cubicBezTo>
                    <a:cubicBezTo>
                      <a:pt x="82105" y="30385"/>
                      <a:pt x="105537" y="43910"/>
                      <a:pt x="106680" y="65151"/>
                    </a:cubicBezTo>
                    <a:cubicBezTo>
                      <a:pt x="106966" y="68294"/>
                      <a:pt x="102679" y="70866"/>
                      <a:pt x="100489" y="67723"/>
                    </a:cubicBezTo>
                    <a:close/>
                  </a:path>
                </a:pathLst>
              </a:custGeom>
              <a:solidFill>
                <a:srgbClr val="FFE92D"/>
              </a:solidFill>
              <a:ln w="9525" cap="flat">
                <a:noFill/>
                <a:prstDash val="solid"/>
                <a:miter/>
              </a:ln>
            </p:spPr>
            <p:txBody>
              <a:bodyPr rtlCol="0" anchor="ctr"/>
              <a:lstStyle/>
              <a:p>
                <a:endParaRPr lang="es-HN"/>
              </a:p>
            </p:txBody>
          </p:sp>
          <p:sp>
            <p:nvSpPr>
              <p:cNvPr id="192" name="Forma libre: forma 191">
                <a:extLst>
                  <a:ext uri="{FF2B5EF4-FFF2-40B4-BE49-F238E27FC236}">
                    <a16:creationId xmlns:a16="http://schemas.microsoft.com/office/drawing/2014/main" id="{44D44B38-AA8F-42B4-B6A4-204DBBD392E0}"/>
                  </a:ext>
                </a:extLst>
              </p:cNvPr>
              <p:cNvSpPr/>
              <p:nvPr/>
            </p:nvSpPr>
            <p:spPr>
              <a:xfrm>
                <a:off x="3775145" y="6121990"/>
                <a:ext cx="129722" cy="36484"/>
              </a:xfrm>
              <a:custGeom>
                <a:avLst/>
                <a:gdLst>
                  <a:gd name="connsiteX0" fmla="*/ 129723 w 129722"/>
                  <a:gd name="connsiteY0" fmla="*/ 23054 h 36484"/>
                  <a:gd name="connsiteX1" fmla="*/ 116007 w 129722"/>
                  <a:gd name="connsiteY1" fmla="*/ 18196 h 36484"/>
                  <a:gd name="connsiteX2" fmla="*/ 76573 w 129722"/>
                  <a:gd name="connsiteY2" fmla="*/ 3909 h 36484"/>
                  <a:gd name="connsiteX3" fmla="*/ 37616 w 129722"/>
                  <a:gd name="connsiteY3" fmla="*/ 99 h 36484"/>
                  <a:gd name="connsiteX4" fmla="*/ 1421 w 129722"/>
                  <a:gd name="connsiteY4" fmla="*/ 9148 h 36484"/>
                  <a:gd name="connsiteX5" fmla="*/ 2374 w 129722"/>
                  <a:gd name="connsiteY5" fmla="*/ 16006 h 36484"/>
                  <a:gd name="connsiteX6" fmla="*/ 39807 w 129722"/>
                  <a:gd name="connsiteY6" fmla="*/ 14386 h 36484"/>
                  <a:gd name="connsiteX7" fmla="*/ 82860 w 129722"/>
                  <a:gd name="connsiteY7" fmla="*/ 20673 h 36484"/>
                  <a:gd name="connsiteX8" fmla="*/ 120293 w 129722"/>
                  <a:gd name="connsiteY8" fmla="*/ 35627 h 36484"/>
                  <a:gd name="connsiteX9" fmla="*/ 122865 w 129722"/>
                  <a:gd name="connsiteY9" fmla="*/ 36484 h 36484"/>
                  <a:gd name="connsiteX10" fmla="*/ 129723 w 129722"/>
                  <a:gd name="connsiteY10" fmla="*/ 23054 h 3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722" h="36484">
                    <a:moveTo>
                      <a:pt x="129723" y="23054"/>
                    </a:moveTo>
                    <a:cubicBezTo>
                      <a:pt x="125056" y="21721"/>
                      <a:pt x="120579" y="20101"/>
                      <a:pt x="116007" y="18196"/>
                    </a:cubicBezTo>
                    <a:cubicBezTo>
                      <a:pt x="102958" y="12862"/>
                      <a:pt x="90385" y="7243"/>
                      <a:pt x="76573" y="3909"/>
                    </a:cubicBezTo>
                    <a:cubicBezTo>
                      <a:pt x="63810" y="861"/>
                      <a:pt x="50761" y="-377"/>
                      <a:pt x="37616" y="99"/>
                    </a:cubicBezTo>
                    <a:cubicBezTo>
                      <a:pt x="26281" y="575"/>
                      <a:pt x="9994" y="766"/>
                      <a:pt x="1421" y="9148"/>
                    </a:cubicBezTo>
                    <a:cubicBezTo>
                      <a:pt x="-389" y="10957"/>
                      <a:pt x="-865" y="15148"/>
                      <a:pt x="2374" y="16006"/>
                    </a:cubicBezTo>
                    <a:cubicBezTo>
                      <a:pt x="14185" y="19149"/>
                      <a:pt x="27615" y="14386"/>
                      <a:pt x="39807" y="14386"/>
                    </a:cubicBezTo>
                    <a:cubicBezTo>
                      <a:pt x="54380" y="14386"/>
                      <a:pt x="68953" y="16291"/>
                      <a:pt x="82860" y="20673"/>
                    </a:cubicBezTo>
                    <a:cubicBezTo>
                      <a:pt x="95719" y="24769"/>
                      <a:pt x="107530" y="31246"/>
                      <a:pt x="120293" y="35627"/>
                    </a:cubicBezTo>
                    <a:cubicBezTo>
                      <a:pt x="121150" y="35913"/>
                      <a:pt x="122008" y="36199"/>
                      <a:pt x="122865" y="36484"/>
                    </a:cubicBezTo>
                    <a:lnTo>
                      <a:pt x="129723" y="23054"/>
                    </a:lnTo>
                    <a:close/>
                  </a:path>
                </a:pathLst>
              </a:custGeom>
              <a:solidFill>
                <a:srgbClr val="FFE92D"/>
              </a:solidFill>
              <a:ln w="9525" cap="flat">
                <a:noFill/>
                <a:prstDash val="solid"/>
                <a:miter/>
              </a:ln>
            </p:spPr>
            <p:txBody>
              <a:bodyPr rtlCol="0" anchor="ctr"/>
              <a:lstStyle/>
              <a:p>
                <a:endParaRPr lang="es-HN"/>
              </a:p>
            </p:txBody>
          </p:sp>
          <p:sp>
            <p:nvSpPr>
              <p:cNvPr id="193" name="Forma libre: forma 192">
                <a:extLst>
                  <a:ext uri="{FF2B5EF4-FFF2-40B4-BE49-F238E27FC236}">
                    <a16:creationId xmlns:a16="http://schemas.microsoft.com/office/drawing/2014/main" id="{5ACC06CA-5692-4E2C-A8EA-C85A3ADDB07C}"/>
                  </a:ext>
                </a:extLst>
              </p:cNvPr>
              <p:cNvSpPr/>
              <p:nvPr/>
            </p:nvSpPr>
            <p:spPr>
              <a:xfrm>
                <a:off x="3801426" y="5994739"/>
                <a:ext cx="46622" cy="61402"/>
              </a:xfrm>
              <a:custGeom>
                <a:avLst/>
                <a:gdLst>
                  <a:gd name="connsiteX0" fmla="*/ 45148 w 46622"/>
                  <a:gd name="connsiteY0" fmla="*/ 59627 h 61402"/>
                  <a:gd name="connsiteX1" fmla="*/ 40100 w 46622"/>
                  <a:gd name="connsiteY1" fmla="*/ 60293 h 61402"/>
                  <a:gd name="connsiteX2" fmla="*/ 19526 w 46622"/>
                  <a:gd name="connsiteY2" fmla="*/ 26765 h 61402"/>
                  <a:gd name="connsiteX3" fmla="*/ 2953 w 46622"/>
                  <a:gd name="connsiteY3" fmla="*/ 12859 h 61402"/>
                  <a:gd name="connsiteX4" fmla="*/ 0 w 46622"/>
                  <a:gd name="connsiteY4" fmla="*/ 11144 h 61402"/>
                  <a:gd name="connsiteX5" fmla="*/ 13525 w 46622"/>
                  <a:gd name="connsiteY5" fmla="*/ 0 h 61402"/>
                  <a:gd name="connsiteX6" fmla="*/ 30575 w 46622"/>
                  <a:gd name="connsiteY6" fmla="*/ 16002 h 61402"/>
                  <a:gd name="connsiteX7" fmla="*/ 45148 w 46622"/>
                  <a:gd name="connsiteY7" fmla="*/ 59627 h 6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2" h="61402">
                    <a:moveTo>
                      <a:pt x="45148" y="59627"/>
                    </a:moveTo>
                    <a:cubicBezTo>
                      <a:pt x="44291" y="61817"/>
                      <a:pt x="41529" y="61913"/>
                      <a:pt x="40100" y="60293"/>
                    </a:cubicBezTo>
                    <a:cubicBezTo>
                      <a:pt x="31433" y="50483"/>
                      <a:pt x="28480" y="36862"/>
                      <a:pt x="19526" y="26765"/>
                    </a:cubicBezTo>
                    <a:cubicBezTo>
                      <a:pt x="14764" y="21431"/>
                      <a:pt x="9049" y="16669"/>
                      <a:pt x="2953" y="12859"/>
                    </a:cubicBezTo>
                    <a:cubicBezTo>
                      <a:pt x="2000" y="12192"/>
                      <a:pt x="952" y="11716"/>
                      <a:pt x="0" y="11144"/>
                    </a:cubicBezTo>
                    <a:cubicBezTo>
                      <a:pt x="4858" y="7429"/>
                      <a:pt x="9335" y="3715"/>
                      <a:pt x="13525" y="0"/>
                    </a:cubicBezTo>
                    <a:cubicBezTo>
                      <a:pt x="20193" y="4763"/>
                      <a:pt x="26194" y="10763"/>
                      <a:pt x="30575" y="16002"/>
                    </a:cubicBezTo>
                    <a:cubicBezTo>
                      <a:pt x="39529" y="27146"/>
                      <a:pt x="50673" y="44958"/>
                      <a:pt x="45148" y="59627"/>
                    </a:cubicBezTo>
                    <a:close/>
                  </a:path>
                </a:pathLst>
              </a:custGeom>
              <a:solidFill>
                <a:srgbClr val="FFE92D"/>
              </a:solidFill>
              <a:ln w="9525" cap="flat">
                <a:noFill/>
                <a:prstDash val="solid"/>
                <a:miter/>
              </a:ln>
            </p:spPr>
            <p:txBody>
              <a:bodyPr rtlCol="0" anchor="ctr"/>
              <a:lstStyle/>
              <a:p>
                <a:endParaRPr lang="es-HN"/>
              </a:p>
            </p:txBody>
          </p:sp>
          <p:sp>
            <p:nvSpPr>
              <p:cNvPr id="194" name="Forma libre: forma 193">
                <a:extLst>
                  <a:ext uri="{FF2B5EF4-FFF2-40B4-BE49-F238E27FC236}">
                    <a16:creationId xmlns:a16="http://schemas.microsoft.com/office/drawing/2014/main" id="{64A4AFD6-4899-49CF-B7A7-153751D01B94}"/>
                  </a:ext>
                </a:extLst>
              </p:cNvPr>
              <p:cNvSpPr/>
              <p:nvPr/>
            </p:nvSpPr>
            <p:spPr>
              <a:xfrm>
                <a:off x="3921131" y="5966736"/>
                <a:ext cx="75620" cy="19929"/>
              </a:xfrm>
              <a:custGeom>
                <a:avLst/>
                <a:gdLst>
                  <a:gd name="connsiteX0" fmla="*/ 75558 w 75620"/>
                  <a:gd name="connsiteY0" fmla="*/ 11240 h 19929"/>
                  <a:gd name="connsiteX1" fmla="*/ 44982 w 75620"/>
                  <a:gd name="connsiteY1" fmla="*/ 14383 h 19929"/>
                  <a:gd name="connsiteX2" fmla="*/ 1548 w 75620"/>
                  <a:gd name="connsiteY2" fmla="*/ 18479 h 19929"/>
                  <a:gd name="connsiteX3" fmla="*/ 977 w 75620"/>
                  <a:gd name="connsiteY3" fmla="*/ 14097 h 19929"/>
                  <a:gd name="connsiteX4" fmla="*/ 47840 w 75620"/>
                  <a:gd name="connsiteY4" fmla="*/ 2762 h 19929"/>
                  <a:gd name="connsiteX5" fmla="*/ 75462 w 75620"/>
                  <a:gd name="connsiteY5" fmla="*/ 0 h 19929"/>
                  <a:gd name="connsiteX6" fmla="*/ 75558 w 75620"/>
                  <a:gd name="connsiteY6" fmla="*/ 11240 h 1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0" h="19929">
                    <a:moveTo>
                      <a:pt x="75558" y="11240"/>
                    </a:moveTo>
                    <a:cubicBezTo>
                      <a:pt x="65366" y="11716"/>
                      <a:pt x="55174" y="12859"/>
                      <a:pt x="44982" y="14383"/>
                    </a:cubicBezTo>
                    <a:cubicBezTo>
                      <a:pt x="31838" y="16383"/>
                      <a:pt x="14407" y="22765"/>
                      <a:pt x="1548" y="18479"/>
                    </a:cubicBezTo>
                    <a:cubicBezTo>
                      <a:pt x="-357" y="17812"/>
                      <a:pt x="-452" y="15240"/>
                      <a:pt x="977" y="14097"/>
                    </a:cubicBezTo>
                    <a:cubicBezTo>
                      <a:pt x="12312" y="4953"/>
                      <a:pt x="33743" y="4858"/>
                      <a:pt x="47840" y="2762"/>
                    </a:cubicBezTo>
                    <a:cubicBezTo>
                      <a:pt x="56984" y="1429"/>
                      <a:pt x="66223" y="476"/>
                      <a:pt x="75462" y="0"/>
                    </a:cubicBezTo>
                    <a:cubicBezTo>
                      <a:pt x="75653" y="4191"/>
                      <a:pt x="75653" y="8001"/>
                      <a:pt x="75558" y="11240"/>
                    </a:cubicBezTo>
                    <a:close/>
                  </a:path>
                </a:pathLst>
              </a:custGeom>
              <a:solidFill>
                <a:srgbClr val="FFE92D"/>
              </a:solidFill>
              <a:ln w="9525" cap="flat">
                <a:noFill/>
                <a:prstDash val="solid"/>
                <a:miter/>
              </a:ln>
            </p:spPr>
            <p:txBody>
              <a:bodyPr rtlCol="0" anchor="ctr"/>
              <a:lstStyle/>
              <a:p>
                <a:endParaRPr lang="es-HN"/>
              </a:p>
            </p:txBody>
          </p:sp>
          <p:sp>
            <p:nvSpPr>
              <p:cNvPr id="195" name="Forma libre: forma 194">
                <a:extLst>
                  <a:ext uri="{FF2B5EF4-FFF2-40B4-BE49-F238E27FC236}">
                    <a16:creationId xmlns:a16="http://schemas.microsoft.com/office/drawing/2014/main" id="{285EB2F3-A78A-429D-B3F2-1BE200DF22A9}"/>
                  </a:ext>
                </a:extLst>
              </p:cNvPr>
              <p:cNvSpPr/>
              <p:nvPr/>
            </p:nvSpPr>
            <p:spPr>
              <a:xfrm>
                <a:off x="3744277" y="6330876"/>
                <a:ext cx="130681" cy="24606"/>
              </a:xfrm>
              <a:custGeom>
                <a:avLst/>
                <a:gdLst>
                  <a:gd name="connsiteX0" fmla="*/ 130682 w 130681"/>
                  <a:gd name="connsiteY0" fmla="*/ 191 h 24606"/>
                  <a:gd name="connsiteX1" fmla="*/ 126396 w 130681"/>
                  <a:gd name="connsiteY1" fmla="*/ 15907 h 24606"/>
                  <a:gd name="connsiteX2" fmla="*/ 88867 w 130681"/>
                  <a:gd name="connsiteY2" fmla="*/ 15812 h 24606"/>
                  <a:gd name="connsiteX3" fmla="*/ 42099 w 130681"/>
                  <a:gd name="connsiteY3" fmla="*/ 17050 h 24606"/>
                  <a:gd name="connsiteX4" fmla="*/ 21335 w 130681"/>
                  <a:gd name="connsiteY4" fmla="*/ 21146 h 24606"/>
                  <a:gd name="connsiteX5" fmla="*/ 3333 w 130681"/>
                  <a:gd name="connsiteY5" fmla="*/ 24289 h 24606"/>
                  <a:gd name="connsiteX6" fmla="*/ 380 w 130681"/>
                  <a:gd name="connsiteY6" fmla="*/ 19241 h 24606"/>
                  <a:gd name="connsiteX7" fmla="*/ 32955 w 130681"/>
                  <a:gd name="connsiteY7" fmla="*/ 3334 h 24606"/>
                  <a:gd name="connsiteX8" fmla="*/ 74389 w 130681"/>
                  <a:gd name="connsiteY8" fmla="*/ 0 h 24606"/>
                  <a:gd name="connsiteX9" fmla="*/ 130682 w 130681"/>
                  <a:gd name="connsiteY9" fmla="*/ 191 h 2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681" h="24606">
                    <a:moveTo>
                      <a:pt x="130682" y="191"/>
                    </a:moveTo>
                    <a:cubicBezTo>
                      <a:pt x="129444" y="5239"/>
                      <a:pt x="128015" y="10478"/>
                      <a:pt x="126396" y="15907"/>
                    </a:cubicBezTo>
                    <a:cubicBezTo>
                      <a:pt x="114013" y="16383"/>
                      <a:pt x="101440" y="16097"/>
                      <a:pt x="88867" y="15812"/>
                    </a:cubicBezTo>
                    <a:cubicBezTo>
                      <a:pt x="73246" y="15431"/>
                      <a:pt x="57530" y="15145"/>
                      <a:pt x="42099" y="17050"/>
                    </a:cubicBezTo>
                    <a:cubicBezTo>
                      <a:pt x="35051" y="17907"/>
                      <a:pt x="28193" y="19241"/>
                      <a:pt x="21335" y="21146"/>
                    </a:cubicBezTo>
                    <a:cubicBezTo>
                      <a:pt x="15144" y="22860"/>
                      <a:pt x="9810" y="25527"/>
                      <a:pt x="3333" y="24289"/>
                    </a:cubicBezTo>
                    <a:cubicBezTo>
                      <a:pt x="1142" y="23908"/>
                      <a:pt x="-858" y="21431"/>
                      <a:pt x="380" y="19241"/>
                    </a:cubicBezTo>
                    <a:cubicBezTo>
                      <a:pt x="6190" y="8287"/>
                      <a:pt x="21716" y="5620"/>
                      <a:pt x="32955" y="3334"/>
                    </a:cubicBezTo>
                    <a:cubicBezTo>
                      <a:pt x="46576" y="667"/>
                      <a:pt x="60483" y="0"/>
                      <a:pt x="74389" y="0"/>
                    </a:cubicBezTo>
                    <a:cubicBezTo>
                      <a:pt x="93058" y="0"/>
                      <a:pt x="112013" y="1238"/>
                      <a:pt x="130682" y="191"/>
                    </a:cubicBezTo>
                    <a:close/>
                  </a:path>
                </a:pathLst>
              </a:custGeom>
              <a:solidFill>
                <a:srgbClr val="FFE92D"/>
              </a:solidFill>
              <a:ln w="9525" cap="flat">
                <a:noFill/>
                <a:prstDash val="solid"/>
                <a:miter/>
              </a:ln>
            </p:spPr>
            <p:txBody>
              <a:bodyPr rtlCol="0" anchor="ctr"/>
              <a:lstStyle/>
              <a:p>
                <a:endParaRPr lang="es-HN"/>
              </a:p>
            </p:txBody>
          </p:sp>
          <p:sp>
            <p:nvSpPr>
              <p:cNvPr id="196" name="Forma libre: forma 195">
                <a:extLst>
                  <a:ext uri="{FF2B5EF4-FFF2-40B4-BE49-F238E27FC236}">
                    <a16:creationId xmlns:a16="http://schemas.microsoft.com/office/drawing/2014/main" id="{42FD6D58-3C51-4D36-ACDA-1D5798E78FFC}"/>
                  </a:ext>
                </a:extLst>
              </p:cNvPr>
              <p:cNvSpPr/>
              <p:nvPr/>
            </p:nvSpPr>
            <p:spPr>
              <a:xfrm>
                <a:off x="3503770" y="6563434"/>
                <a:ext cx="114891" cy="52940"/>
              </a:xfrm>
              <a:custGeom>
                <a:avLst/>
                <a:gdLst>
                  <a:gd name="connsiteX0" fmla="*/ 0 w 114891"/>
                  <a:gd name="connsiteY0" fmla="*/ 23760 h 52940"/>
                  <a:gd name="connsiteX1" fmla="*/ 14478 w 114891"/>
                  <a:gd name="connsiteY1" fmla="*/ 21760 h 52940"/>
                  <a:gd name="connsiteX2" fmla="*/ 50578 w 114891"/>
                  <a:gd name="connsiteY2" fmla="*/ 20712 h 52940"/>
                  <a:gd name="connsiteX3" fmla="*/ 83629 w 114891"/>
                  <a:gd name="connsiteY3" fmla="*/ 33475 h 52940"/>
                  <a:gd name="connsiteX4" fmla="*/ 109538 w 114891"/>
                  <a:gd name="connsiteY4" fmla="*/ 52621 h 52940"/>
                  <a:gd name="connsiteX5" fmla="*/ 114872 w 114891"/>
                  <a:gd name="connsiteY5" fmla="*/ 48525 h 52940"/>
                  <a:gd name="connsiteX6" fmla="*/ 63913 w 114891"/>
                  <a:gd name="connsiteY6" fmla="*/ 4519 h 52940"/>
                  <a:gd name="connsiteX7" fmla="*/ 27623 w 114891"/>
                  <a:gd name="connsiteY7" fmla="*/ 233 h 52940"/>
                  <a:gd name="connsiteX8" fmla="*/ 7525 w 114891"/>
                  <a:gd name="connsiteY8" fmla="*/ 3186 h 52940"/>
                  <a:gd name="connsiteX9" fmla="*/ 1810 w 114891"/>
                  <a:gd name="connsiteY9" fmla="*/ 3567 h 52940"/>
                  <a:gd name="connsiteX10" fmla="*/ 0 w 114891"/>
                  <a:gd name="connsiteY10" fmla="*/ 23760 h 5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891" h="52940">
                    <a:moveTo>
                      <a:pt x="0" y="23760"/>
                    </a:moveTo>
                    <a:cubicBezTo>
                      <a:pt x="5048" y="23474"/>
                      <a:pt x="10097" y="22522"/>
                      <a:pt x="14478" y="21760"/>
                    </a:cubicBezTo>
                    <a:cubicBezTo>
                      <a:pt x="26670" y="19855"/>
                      <a:pt x="38291" y="18521"/>
                      <a:pt x="50578" y="20712"/>
                    </a:cubicBezTo>
                    <a:cubicBezTo>
                      <a:pt x="62103" y="22712"/>
                      <a:pt x="73819" y="27189"/>
                      <a:pt x="83629" y="33475"/>
                    </a:cubicBezTo>
                    <a:cubicBezTo>
                      <a:pt x="92678" y="39190"/>
                      <a:pt x="99822" y="48239"/>
                      <a:pt x="109538" y="52621"/>
                    </a:cubicBezTo>
                    <a:cubicBezTo>
                      <a:pt x="112300" y="53859"/>
                      <a:pt x="115157" y="51287"/>
                      <a:pt x="114872" y="48525"/>
                    </a:cubicBezTo>
                    <a:cubicBezTo>
                      <a:pt x="112586" y="26617"/>
                      <a:pt x="82582" y="10234"/>
                      <a:pt x="63913" y="4519"/>
                    </a:cubicBezTo>
                    <a:cubicBezTo>
                      <a:pt x="52102" y="900"/>
                      <a:pt x="39910" y="-624"/>
                      <a:pt x="27623" y="233"/>
                    </a:cubicBezTo>
                    <a:cubicBezTo>
                      <a:pt x="20860" y="709"/>
                      <a:pt x="14288" y="2233"/>
                      <a:pt x="7525" y="3186"/>
                    </a:cubicBezTo>
                    <a:cubicBezTo>
                      <a:pt x="5620" y="3472"/>
                      <a:pt x="3715" y="3567"/>
                      <a:pt x="1810" y="3567"/>
                    </a:cubicBezTo>
                    <a:lnTo>
                      <a:pt x="0" y="23760"/>
                    </a:lnTo>
                    <a:close/>
                  </a:path>
                </a:pathLst>
              </a:custGeom>
              <a:solidFill>
                <a:srgbClr val="FFE92D"/>
              </a:solidFill>
              <a:ln w="9525" cap="flat">
                <a:noFill/>
                <a:prstDash val="solid"/>
                <a:miter/>
              </a:ln>
            </p:spPr>
            <p:txBody>
              <a:bodyPr rtlCol="0" anchor="ctr"/>
              <a:lstStyle/>
              <a:p>
                <a:endParaRPr lang="es-HN"/>
              </a:p>
            </p:txBody>
          </p:sp>
          <p:sp>
            <p:nvSpPr>
              <p:cNvPr id="197" name="Forma libre: forma 196">
                <a:extLst>
                  <a:ext uri="{FF2B5EF4-FFF2-40B4-BE49-F238E27FC236}">
                    <a16:creationId xmlns:a16="http://schemas.microsoft.com/office/drawing/2014/main" id="{554D6EA9-7904-4DCA-A611-04C6F966745F}"/>
                  </a:ext>
                </a:extLst>
              </p:cNvPr>
              <p:cNvSpPr/>
              <p:nvPr/>
            </p:nvSpPr>
            <p:spPr>
              <a:xfrm>
                <a:off x="3631251" y="6525343"/>
                <a:ext cx="137980" cy="29561"/>
              </a:xfrm>
              <a:custGeom>
                <a:avLst/>
                <a:gdLst>
                  <a:gd name="connsiteX0" fmla="*/ 137981 w 137980"/>
                  <a:gd name="connsiteY0" fmla="*/ 16702 h 29561"/>
                  <a:gd name="connsiteX1" fmla="*/ 133980 w 137980"/>
                  <a:gd name="connsiteY1" fmla="*/ 29561 h 29561"/>
                  <a:gd name="connsiteX2" fmla="*/ 82831 w 137980"/>
                  <a:gd name="connsiteY2" fmla="*/ 15750 h 29561"/>
                  <a:gd name="connsiteX3" fmla="*/ 41302 w 137980"/>
                  <a:gd name="connsiteY3" fmla="*/ 13559 h 29561"/>
                  <a:gd name="connsiteX4" fmla="*/ 4917 w 137980"/>
                  <a:gd name="connsiteY4" fmla="*/ 23846 h 29561"/>
                  <a:gd name="connsiteX5" fmla="*/ 916 w 137980"/>
                  <a:gd name="connsiteY5" fmla="*/ 17083 h 29561"/>
                  <a:gd name="connsiteX6" fmla="*/ 74163 w 137980"/>
                  <a:gd name="connsiteY6" fmla="*/ 1367 h 29561"/>
                  <a:gd name="connsiteX7" fmla="*/ 137981 w 137980"/>
                  <a:gd name="connsiteY7" fmla="*/ 16702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80" h="29561">
                    <a:moveTo>
                      <a:pt x="137981" y="16702"/>
                    </a:moveTo>
                    <a:cubicBezTo>
                      <a:pt x="136552" y="20893"/>
                      <a:pt x="135219" y="25180"/>
                      <a:pt x="133980" y="29561"/>
                    </a:cubicBezTo>
                    <a:cubicBezTo>
                      <a:pt x="117026" y="24513"/>
                      <a:pt x="100262" y="19084"/>
                      <a:pt x="82831" y="15750"/>
                    </a:cubicBezTo>
                    <a:cubicBezTo>
                      <a:pt x="69210" y="13178"/>
                      <a:pt x="55113" y="11845"/>
                      <a:pt x="41302" y="13559"/>
                    </a:cubicBezTo>
                    <a:cubicBezTo>
                      <a:pt x="28443" y="15178"/>
                      <a:pt x="17299" y="21084"/>
                      <a:pt x="4917" y="23846"/>
                    </a:cubicBezTo>
                    <a:cubicBezTo>
                      <a:pt x="1392" y="24608"/>
                      <a:pt x="-1560" y="19750"/>
                      <a:pt x="916" y="17083"/>
                    </a:cubicBezTo>
                    <a:cubicBezTo>
                      <a:pt x="17871" y="-1395"/>
                      <a:pt x="51303" y="-1490"/>
                      <a:pt x="74163" y="1367"/>
                    </a:cubicBezTo>
                    <a:cubicBezTo>
                      <a:pt x="95976" y="4129"/>
                      <a:pt x="116931" y="10797"/>
                      <a:pt x="137981" y="16702"/>
                    </a:cubicBezTo>
                    <a:close/>
                  </a:path>
                </a:pathLst>
              </a:custGeom>
              <a:solidFill>
                <a:srgbClr val="FFE92D"/>
              </a:solidFill>
              <a:ln w="9525" cap="flat">
                <a:noFill/>
                <a:prstDash val="solid"/>
                <a:miter/>
              </a:ln>
            </p:spPr>
            <p:txBody>
              <a:bodyPr rtlCol="0" anchor="ctr"/>
              <a:lstStyle/>
              <a:p>
                <a:endParaRPr lang="es-HN"/>
              </a:p>
            </p:txBody>
          </p:sp>
          <p:sp>
            <p:nvSpPr>
              <p:cNvPr id="198" name="Forma libre: forma 197">
                <a:extLst>
                  <a:ext uri="{FF2B5EF4-FFF2-40B4-BE49-F238E27FC236}">
                    <a16:creationId xmlns:a16="http://schemas.microsoft.com/office/drawing/2014/main" id="{5A09BCF8-9DB6-4E02-9AB3-EEC168564270}"/>
                  </a:ext>
                </a:extLst>
              </p:cNvPr>
              <p:cNvSpPr/>
              <p:nvPr/>
            </p:nvSpPr>
            <p:spPr>
              <a:xfrm>
                <a:off x="3502817" y="6598317"/>
                <a:ext cx="108470" cy="35423"/>
              </a:xfrm>
              <a:custGeom>
                <a:avLst/>
                <a:gdLst>
                  <a:gd name="connsiteX0" fmla="*/ 0 w 108470"/>
                  <a:gd name="connsiteY0" fmla="*/ 18786 h 35423"/>
                  <a:gd name="connsiteX1" fmla="*/ 10668 w 108470"/>
                  <a:gd name="connsiteY1" fmla="*/ 17262 h 35423"/>
                  <a:gd name="connsiteX2" fmla="*/ 40481 w 108470"/>
                  <a:gd name="connsiteY2" fmla="*/ 18024 h 35423"/>
                  <a:gd name="connsiteX3" fmla="*/ 69437 w 108470"/>
                  <a:gd name="connsiteY3" fmla="*/ 21548 h 35423"/>
                  <a:gd name="connsiteX4" fmla="*/ 87154 w 108470"/>
                  <a:gd name="connsiteY4" fmla="*/ 28215 h 35423"/>
                  <a:gd name="connsiteX5" fmla="*/ 98108 w 108470"/>
                  <a:gd name="connsiteY5" fmla="*/ 34978 h 35423"/>
                  <a:gd name="connsiteX6" fmla="*/ 108013 w 108470"/>
                  <a:gd name="connsiteY6" fmla="*/ 24977 h 35423"/>
                  <a:gd name="connsiteX7" fmla="*/ 46863 w 108470"/>
                  <a:gd name="connsiteY7" fmla="*/ 783 h 35423"/>
                  <a:gd name="connsiteX8" fmla="*/ 12478 w 108470"/>
                  <a:gd name="connsiteY8" fmla="*/ 879 h 35423"/>
                  <a:gd name="connsiteX9" fmla="*/ 286 w 108470"/>
                  <a:gd name="connsiteY9" fmla="*/ 2784 h 35423"/>
                  <a:gd name="connsiteX10" fmla="*/ 0 w 108470"/>
                  <a:gd name="connsiteY10" fmla="*/ 18786 h 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470" h="35423">
                    <a:moveTo>
                      <a:pt x="0" y="18786"/>
                    </a:moveTo>
                    <a:cubicBezTo>
                      <a:pt x="3524" y="18214"/>
                      <a:pt x="7144" y="17547"/>
                      <a:pt x="10668" y="17262"/>
                    </a:cubicBezTo>
                    <a:cubicBezTo>
                      <a:pt x="20574" y="16595"/>
                      <a:pt x="30575" y="17071"/>
                      <a:pt x="40481" y="18024"/>
                    </a:cubicBezTo>
                    <a:cubicBezTo>
                      <a:pt x="50102" y="18881"/>
                      <a:pt x="60008" y="19643"/>
                      <a:pt x="69437" y="21548"/>
                    </a:cubicBezTo>
                    <a:cubicBezTo>
                      <a:pt x="75724" y="22786"/>
                      <a:pt x="81725" y="24596"/>
                      <a:pt x="87154" y="28215"/>
                    </a:cubicBezTo>
                    <a:cubicBezTo>
                      <a:pt x="91059" y="30882"/>
                      <a:pt x="93536" y="33549"/>
                      <a:pt x="98108" y="34978"/>
                    </a:cubicBezTo>
                    <a:cubicBezTo>
                      <a:pt x="104680" y="37074"/>
                      <a:pt x="110109" y="31454"/>
                      <a:pt x="108013" y="24977"/>
                    </a:cubicBezTo>
                    <a:cubicBezTo>
                      <a:pt x="100965" y="3165"/>
                      <a:pt x="65056" y="2022"/>
                      <a:pt x="46863" y="783"/>
                    </a:cubicBezTo>
                    <a:cubicBezTo>
                      <a:pt x="35433" y="21"/>
                      <a:pt x="23813" y="-550"/>
                      <a:pt x="12478" y="879"/>
                    </a:cubicBezTo>
                    <a:cubicBezTo>
                      <a:pt x="8763" y="1355"/>
                      <a:pt x="4477" y="1831"/>
                      <a:pt x="286" y="2784"/>
                    </a:cubicBezTo>
                    <a:lnTo>
                      <a:pt x="0" y="18786"/>
                    </a:lnTo>
                    <a:close/>
                  </a:path>
                </a:pathLst>
              </a:custGeom>
              <a:solidFill>
                <a:srgbClr val="FFE92D"/>
              </a:solidFill>
              <a:ln w="9525" cap="flat">
                <a:noFill/>
                <a:prstDash val="solid"/>
                <a:miter/>
              </a:ln>
            </p:spPr>
            <p:txBody>
              <a:bodyPr rtlCol="0" anchor="ctr"/>
              <a:lstStyle/>
              <a:p>
                <a:endParaRPr lang="es-HN"/>
              </a:p>
            </p:txBody>
          </p:sp>
        </p:grpSp>
      </p:grpSp>
      <p:grpSp>
        <p:nvGrpSpPr>
          <p:cNvPr id="199" name="Gráfico 7">
            <a:extLst>
              <a:ext uri="{FF2B5EF4-FFF2-40B4-BE49-F238E27FC236}">
                <a16:creationId xmlns:a16="http://schemas.microsoft.com/office/drawing/2014/main" id="{C0D92150-7B1B-4450-9BB8-80A80D22F9C7}"/>
              </a:ext>
            </a:extLst>
          </p:cNvPr>
          <p:cNvGrpSpPr/>
          <p:nvPr/>
        </p:nvGrpSpPr>
        <p:grpSpPr>
          <a:xfrm>
            <a:off x="6538209" y="5628561"/>
            <a:ext cx="1479982" cy="1131674"/>
            <a:chOff x="6129438" y="5867401"/>
            <a:chExt cx="1479982" cy="1131674"/>
          </a:xfrm>
        </p:grpSpPr>
        <p:sp>
          <p:nvSpPr>
            <p:cNvPr id="200" name="Forma libre: forma 199">
              <a:extLst>
                <a:ext uri="{FF2B5EF4-FFF2-40B4-BE49-F238E27FC236}">
                  <a16:creationId xmlns:a16="http://schemas.microsoft.com/office/drawing/2014/main" id="{9ACEC4CE-4D0B-4147-9F81-1C90F951DBC8}"/>
                </a:ext>
              </a:extLst>
            </p:cNvPr>
            <p:cNvSpPr/>
            <p:nvPr/>
          </p:nvSpPr>
          <p:spPr>
            <a:xfrm>
              <a:off x="6129438" y="5867401"/>
              <a:ext cx="1479982" cy="1131674"/>
            </a:xfrm>
            <a:custGeom>
              <a:avLst/>
              <a:gdLst>
                <a:gd name="connsiteX0" fmla="*/ 1004309 w 1479982"/>
                <a:gd name="connsiteY0" fmla="*/ 1131559 h 1131674"/>
                <a:gd name="connsiteX1" fmla="*/ 1046124 w 1479982"/>
                <a:gd name="connsiteY1" fmla="*/ 1126511 h 1131674"/>
                <a:gd name="connsiteX2" fmla="*/ 1109751 w 1479982"/>
                <a:gd name="connsiteY2" fmla="*/ 1090792 h 1131674"/>
                <a:gd name="connsiteX3" fmla="*/ 1125562 w 1479982"/>
                <a:gd name="connsiteY3" fmla="*/ 1049834 h 1131674"/>
                <a:gd name="connsiteX4" fmla="*/ 1183093 w 1479982"/>
                <a:gd name="connsiteY4" fmla="*/ 1073742 h 1131674"/>
                <a:gd name="connsiteX5" fmla="*/ 1238148 w 1479982"/>
                <a:gd name="connsiteY5" fmla="*/ 1013258 h 1131674"/>
                <a:gd name="connsiteX6" fmla="*/ 1239100 w 1479982"/>
                <a:gd name="connsiteY6" fmla="*/ 1012115 h 1131674"/>
                <a:gd name="connsiteX7" fmla="*/ 1269104 w 1479982"/>
                <a:gd name="connsiteY7" fmla="*/ 985350 h 1131674"/>
                <a:gd name="connsiteX8" fmla="*/ 1270438 w 1479982"/>
                <a:gd name="connsiteY8" fmla="*/ 984493 h 1131674"/>
                <a:gd name="connsiteX9" fmla="*/ 1322920 w 1479982"/>
                <a:gd name="connsiteY9" fmla="*/ 948488 h 1131674"/>
                <a:gd name="connsiteX10" fmla="*/ 1321206 w 1479982"/>
                <a:gd name="connsiteY10" fmla="*/ 913627 h 1131674"/>
                <a:gd name="connsiteX11" fmla="*/ 1282534 w 1479982"/>
                <a:gd name="connsiteY11" fmla="*/ 872669 h 1131674"/>
                <a:gd name="connsiteX12" fmla="*/ 1310252 w 1479982"/>
                <a:gd name="connsiteY12" fmla="*/ 838475 h 1131674"/>
                <a:gd name="connsiteX13" fmla="*/ 1395120 w 1479982"/>
                <a:gd name="connsiteY13" fmla="*/ 804947 h 1131674"/>
                <a:gd name="connsiteX14" fmla="*/ 1396263 w 1479982"/>
                <a:gd name="connsiteY14" fmla="*/ 802089 h 1131674"/>
                <a:gd name="connsiteX15" fmla="*/ 1373879 w 1479982"/>
                <a:gd name="connsiteY15" fmla="*/ 760179 h 1131674"/>
                <a:gd name="connsiteX16" fmla="*/ 1336255 w 1479982"/>
                <a:gd name="connsiteY16" fmla="*/ 679788 h 1131674"/>
                <a:gd name="connsiteX17" fmla="*/ 1412741 w 1479982"/>
                <a:gd name="connsiteY17" fmla="*/ 584252 h 1131674"/>
                <a:gd name="connsiteX18" fmla="*/ 1465224 w 1479982"/>
                <a:gd name="connsiteY18" fmla="*/ 586157 h 1131674"/>
                <a:gd name="connsiteX19" fmla="*/ 1476653 w 1479982"/>
                <a:gd name="connsiteY19" fmla="*/ 532817 h 1131674"/>
                <a:gd name="connsiteX20" fmla="*/ 1462937 w 1479982"/>
                <a:gd name="connsiteY20" fmla="*/ 516149 h 1131674"/>
                <a:gd name="connsiteX21" fmla="*/ 1449221 w 1479982"/>
                <a:gd name="connsiteY21" fmla="*/ 500718 h 1131674"/>
                <a:gd name="connsiteX22" fmla="*/ 1444936 w 1479982"/>
                <a:gd name="connsiteY22" fmla="*/ 489859 h 1131674"/>
                <a:gd name="connsiteX23" fmla="*/ 1439220 w 1479982"/>
                <a:gd name="connsiteY23" fmla="*/ 437377 h 1131674"/>
                <a:gd name="connsiteX24" fmla="*/ 1386452 w 1479982"/>
                <a:gd name="connsiteY24" fmla="*/ 424423 h 1131674"/>
                <a:gd name="connsiteX25" fmla="*/ 1323301 w 1479982"/>
                <a:gd name="connsiteY25" fmla="*/ 521006 h 1131674"/>
                <a:gd name="connsiteX26" fmla="*/ 1281772 w 1479982"/>
                <a:gd name="connsiteY26" fmla="*/ 499861 h 1131674"/>
                <a:gd name="connsiteX27" fmla="*/ 1315300 w 1479982"/>
                <a:gd name="connsiteY27" fmla="*/ 379179 h 1131674"/>
                <a:gd name="connsiteX28" fmla="*/ 1284439 w 1479982"/>
                <a:gd name="connsiteY28" fmla="*/ 347366 h 1131674"/>
                <a:gd name="connsiteX29" fmla="*/ 1271866 w 1479982"/>
                <a:gd name="connsiteY29" fmla="*/ 337174 h 1131674"/>
                <a:gd name="connsiteX30" fmla="*/ 1265961 w 1479982"/>
                <a:gd name="connsiteY30" fmla="*/ 332411 h 1131674"/>
                <a:gd name="connsiteX31" fmla="*/ 1200524 w 1479982"/>
                <a:gd name="connsiteY31" fmla="*/ 297264 h 1131674"/>
                <a:gd name="connsiteX32" fmla="*/ 1147660 w 1479982"/>
                <a:gd name="connsiteY32" fmla="*/ 336507 h 1131674"/>
                <a:gd name="connsiteX33" fmla="*/ 1116894 w 1479982"/>
                <a:gd name="connsiteY33" fmla="*/ 381465 h 1131674"/>
                <a:gd name="connsiteX34" fmla="*/ 1078604 w 1479982"/>
                <a:gd name="connsiteY34" fmla="*/ 372130 h 1131674"/>
                <a:gd name="connsiteX35" fmla="*/ 1106036 w 1479982"/>
                <a:gd name="connsiteY35" fmla="*/ 322505 h 1131674"/>
                <a:gd name="connsiteX36" fmla="*/ 1059268 w 1479982"/>
                <a:gd name="connsiteY36" fmla="*/ 232399 h 1131674"/>
                <a:gd name="connsiteX37" fmla="*/ 1036503 w 1479982"/>
                <a:gd name="connsiteY37" fmla="*/ 221255 h 1131674"/>
                <a:gd name="connsiteX38" fmla="*/ 994593 w 1479982"/>
                <a:gd name="connsiteY38" fmla="*/ 204109 h 1131674"/>
                <a:gd name="connsiteX39" fmla="*/ 987640 w 1479982"/>
                <a:gd name="connsiteY39" fmla="*/ 197728 h 1131674"/>
                <a:gd name="connsiteX40" fmla="*/ 954493 w 1479982"/>
                <a:gd name="connsiteY40" fmla="*/ 138197 h 1131674"/>
                <a:gd name="connsiteX41" fmla="*/ 867149 w 1479982"/>
                <a:gd name="connsiteY41" fmla="*/ 135434 h 1131674"/>
                <a:gd name="connsiteX42" fmla="*/ 743419 w 1479982"/>
                <a:gd name="connsiteY42" fmla="*/ 293740 h 1131674"/>
                <a:gd name="connsiteX43" fmla="*/ 685031 w 1479982"/>
                <a:gd name="connsiteY43" fmla="*/ 300217 h 1131674"/>
                <a:gd name="connsiteX44" fmla="*/ 720750 w 1479982"/>
                <a:gd name="connsiteY44" fmla="*/ 178582 h 1131674"/>
                <a:gd name="connsiteX45" fmla="*/ 785996 w 1479982"/>
                <a:gd name="connsiteY45" fmla="*/ 64568 h 1131674"/>
                <a:gd name="connsiteX46" fmla="*/ 747229 w 1479982"/>
                <a:gd name="connsiteY46" fmla="*/ 24468 h 1131674"/>
                <a:gd name="connsiteX47" fmla="*/ 678173 w 1479982"/>
                <a:gd name="connsiteY47" fmla="*/ 34469 h 1131674"/>
                <a:gd name="connsiteX48" fmla="*/ 667886 w 1479982"/>
                <a:gd name="connsiteY48" fmla="*/ 33803 h 1131674"/>
                <a:gd name="connsiteX49" fmla="*/ 664933 w 1479982"/>
                <a:gd name="connsiteY49" fmla="*/ 33326 h 1131674"/>
                <a:gd name="connsiteX50" fmla="*/ 599496 w 1479982"/>
                <a:gd name="connsiteY50" fmla="*/ 465 h 1131674"/>
                <a:gd name="connsiteX51" fmla="*/ 558729 w 1479982"/>
                <a:gd name="connsiteY51" fmla="*/ 78665 h 1131674"/>
                <a:gd name="connsiteX52" fmla="*/ 534822 w 1479982"/>
                <a:gd name="connsiteY52" fmla="*/ 223826 h 1131674"/>
                <a:gd name="connsiteX53" fmla="*/ 532917 w 1479982"/>
                <a:gd name="connsiteY53" fmla="*/ 225065 h 1131674"/>
                <a:gd name="connsiteX54" fmla="*/ 502722 w 1479982"/>
                <a:gd name="connsiteY54" fmla="*/ 230875 h 1131674"/>
                <a:gd name="connsiteX55" fmla="*/ 485196 w 1479982"/>
                <a:gd name="connsiteY55" fmla="*/ 223731 h 1131674"/>
                <a:gd name="connsiteX56" fmla="*/ 475957 w 1479982"/>
                <a:gd name="connsiteY56" fmla="*/ 45232 h 1131674"/>
                <a:gd name="connsiteX57" fmla="*/ 446239 w 1479982"/>
                <a:gd name="connsiteY57" fmla="*/ 23134 h 1131674"/>
                <a:gd name="connsiteX58" fmla="*/ 393851 w 1479982"/>
                <a:gd name="connsiteY58" fmla="*/ 57044 h 1131674"/>
                <a:gd name="connsiteX59" fmla="*/ 322128 w 1479982"/>
                <a:gd name="connsiteY59" fmla="*/ 74665 h 1131674"/>
                <a:gd name="connsiteX60" fmla="*/ 301364 w 1479982"/>
                <a:gd name="connsiteY60" fmla="*/ 101621 h 1131674"/>
                <a:gd name="connsiteX61" fmla="*/ 261835 w 1479982"/>
                <a:gd name="connsiteY61" fmla="*/ 76855 h 1131674"/>
                <a:gd name="connsiteX62" fmla="*/ 201256 w 1479982"/>
                <a:gd name="connsiteY62" fmla="*/ 84380 h 1131674"/>
                <a:gd name="connsiteX63" fmla="*/ 179634 w 1479982"/>
                <a:gd name="connsiteY63" fmla="*/ 140578 h 1131674"/>
                <a:gd name="connsiteX64" fmla="*/ 171633 w 1479982"/>
                <a:gd name="connsiteY64" fmla="*/ 152484 h 1131674"/>
                <a:gd name="connsiteX65" fmla="*/ 165537 w 1479982"/>
                <a:gd name="connsiteY65" fmla="*/ 158485 h 1131674"/>
                <a:gd name="connsiteX66" fmla="*/ 106482 w 1479982"/>
                <a:gd name="connsiteY66" fmla="*/ 190679 h 1131674"/>
                <a:gd name="connsiteX67" fmla="*/ 80289 w 1479982"/>
                <a:gd name="connsiteY67" fmla="*/ 240209 h 1131674"/>
                <a:gd name="connsiteX68" fmla="*/ 95243 w 1479982"/>
                <a:gd name="connsiteY68" fmla="*/ 276023 h 1131674"/>
                <a:gd name="connsiteX69" fmla="*/ 42284 w 1479982"/>
                <a:gd name="connsiteY69" fmla="*/ 278024 h 1131674"/>
                <a:gd name="connsiteX70" fmla="*/ 7994 w 1479982"/>
                <a:gd name="connsiteY70" fmla="*/ 306313 h 1131674"/>
                <a:gd name="connsiteX71" fmla="*/ 24663 w 1479982"/>
                <a:gd name="connsiteY71" fmla="*/ 360701 h 1131674"/>
                <a:gd name="connsiteX72" fmla="*/ 564 w 1479982"/>
                <a:gd name="connsiteY72" fmla="*/ 415279 h 1131674"/>
                <a:gd name="connsiteX73" fmla="*/ 4184 w 1479982"/>
                <a:gd name="connsiteY73" fmla="*/ 443759 h 1131674"/>
                <a:gd name="connsiteX74" fmla="*/ 206209 w 1479982"/>
                <a:gd name="connsiteY74" fmla="*/ 457951 h 1131674"/>
                <a:gd name="connsiteX75" fmla="*/ 212496 w 1479982"/>
                <a:gd name="connsiteY75" fmla="*/ 477953 h 1131674"/>
                <a:gd name="connsiteX76" fmla="*/ 209924 w 1479982"/>
                <a:gd name="connsiteY76" fmla="*/ 495479 h 1131674"/>
                <a:gd name="connsiteX77" fmla="*/ 179539 w 1479982"/>
                <a:gd name="connsiteY77" fmla="*/ 525007 h 1131674"/>
                <a:gd name="connsiteX78" fmla="*/ 44284 w 1479982"/>
                <a:gd name="connsiteY78" fmla="*/ 572727 h 1131674"/>
                <a:gd name="connsiteX79" fmla="*/ 55619 w 1479982"/>
                <a:gd name="connsiteY79" fmla="*/ 597016 h 1131674"/>
                <a:gd name="connsiteX80" fmla="*/ 80955 w 1479982"/>
                <a:gd name="connsiteY80" fmla="*/ 615685 h 1131674"/>
                <a:gd name="connsiteX81" fmla="*/ 66382 w 1479982"/>
                <a:gd name="connsiteY81" fmla="*/ 667787 h 1131674"/>
                <a:gd name="connsiteX82" fmla="*/ 92385 w 1479982"/>
                <a:gd name="connsiteY82" fmla="*/ 708363 h 1131674"/>
                <a:gd name="connsiteX83" fmla="*/ 308603 w 1479982"/>
                <a:gd name="connsiteY83" fmla="*/ 581776 h 1131674"/>
                <a:gd name="connsiteX84" fmla="*/ 328986 w 1479982"/>
                <a:gd name="connsiteY84" fmla="*/ 603969 h 1131674"/>
                <a:gd name="connsiteX85" fmla="*/ 175158 w 1479982"/>
                <a:gd name="connsiteY85" fmla="*/ 718364 h 1131674"/>
                <a:gd name="connsiteX86" fmla="*/ 160775 w 1479982"/>
                <a:gd name="connsiteY86" fmla="*/ 779610 h 1131674"/>
                <a:gd name="connsiteX87" fmla="*/ 191445 w 1479982"/>
                <a:gd name="connsiteY87" fmla="*/ 798565 h 1131674"/>
                <a:gd name="connsiteX88" fmla="*/ 207066 w 1479982"/>
                <a:gd name="connsiteY88" fmla="*/ 842475 h 1131674"/>
                <a:gd name="connsiteX89" fmla="*/ 252500 w 1479982"/>
                <a:gd name="connsiteY89" fmla="*/ 841808 h 1131674"/>
                <a:gd name="connsiteX90" fmla="*/ 292410 w 1479982"/>
                <a:gd name="connsiteY90" fmla="*/ 760370 h 1131674"/>
                <a:gd name="connsiteX91" fmla="*/ 297268 w 1479982"/>
                <a:gd name="connsiteY91" fmla="*/ 757893 h 1131674"/>
                <a:gd name="connsiteX92" fmla="*/ 328796 w 1479982"/>
                <a:gd name="connsiteY92" fmla="*/ 769895 h 1131674"/>
                <a:gd name="connsiteX93" fmla="*/ 330320 w 1479982"/>
                <a:gd name="connsiteY93" fmla="*/ 773514 h 1131674"/>
                <a:gd name="connsiteX94" fmla="*/ 291553 w 1479982"/>
                <a:gd name="connsiteY94" fmla="*/ 876575 h 1131674"/>
                <a:gd name="connsiteX95" fmla="*/ 364419 w 1479982"/>
                <a:gd name="connsiteY95" fmla="*/ 917056 h 1131674"/>
                <a:gd name="connsiteX96" fmla="*/ 425856 w 1479982"/>
                <a:gd name="connsiteY96" fmla="*/ 767989 h 1131674"/>
                <a:gd name="connsiteX97" fmla="*/ 463575 w 1479982"/>
                <a:gd name="connsiteY97" fmla="*/ 785420 h 1131674"/>
                <a:gd name="connsiteX98" fmla="*/ 471195 w 1479982"/>
                <a:gd name="connsiteY98" fmla="*/ 817234 h 1131674"/>
                <a:gd name="connsiteX99" fmla="*/ 441096 w 1479982"/>
                <a:gd name="connsiteY99" fmla="*/ 919437 h 1131674"/>
                <a:gd name="connsiteX100" fmla="*/ 515581 w 1479982"/>
                <a:gd name="connsiteY100" fmla="*/ 961918 h 1131674"/>
                <a:gd name="connsiteX101" fmla="*/ 554157 w 1479982"/>
                <a:gd name="connsiteY101" fmla="*/ 967443 h 1131674"/>
                <a:gd name="connsiteX102" fmla="*/ 580732 w 1479982"/>
                <a:gd name="connsiteY102" fmla="*/ 969253 h 1131674"/>
                <a:gd name="connsiteX103" fmla="*/ 652741 w 1479982"/>
                <a:gd name="connsiteY103" fmla="*/ 961823 h 1131674"/>
                <a:gd name="connsiteX104" fmla="*/ 659028 w 1479982"/>
                <a:gd name="connsiteY104" fmla="*/ 957156 h 1131674"/>
                <a:gd name="connsiteX105" fmla="*/ 692270 w 1479982"/>
                <a:gd name="connsiteY105" fmla="*/ 1017259 h 1131674"/>
                <a:gd name="connsiteX106" fmla="*/ 701604 w 1479982"/>
                <a:gd name="connsiteY106" fmla="*/ 1025641 h 1131674"/>
                <a:gd name="connsiteX107" fmla="*/ 741705 w 1479982"/>
                <a:gd name="connsiteY107" fmla="*/ 1044881 h 1131674"/>
                <a:gd name="connsiteX108" fmla="*/ 826287 w 1479982"/>
                <a:gd name="connsiteY108" fmla="*/ 1038214 h 1131674"/>
                <a:gd name="connsiteX109" fmla="*/ 833430 w 1479982"/>
                <a:gd name="connsiteY109" fmla="*/ 1058693 h 1131674"/>
                <a:gd name="connsiteX110" fmla="*/ 1004309 w 1479982"/>
                <a:gd name="connsiteY110" fmla="*/ 1131559 h 1131674"/>
                <a:gd name="connsiteX111" fmla="*/ 957255 w 1479982"/>
                <a:gd name="connsiteY111" fmla="*/ 442330 h 1131674"/>
                <a:gd name="connsiteX112" fmla="*/ 897915 w 1479982"/>
                <a:gd name="connsiteY112" fmla="*/ 557868 h 1131674"/>
                <a:gd name="connsiteX113" fmla="*/ 867816 w 1479982"/>
                <a:gd name="connsiteY113" fmla="*/ 571965 h 1131674"/>
                <a:gd name="connsiteX114" fmla="*/ 857719 w 1479982"/>
                <a:gd name="connsiteY114" fmla="*/ 570346 h 1131674"/>
                <a:gd name="connsiteX115" fmla="*/ 842479 w 1479982"/>
                <a:gd name="connsiteY115" fmla="*/ 545771 h 1131674"/>
                <a:gd name="connsiteX116" fmla="*/ 841050 w 1479982"/>
                <a:gd name="connsiteY116" fmla="*/ 534627 h 1131674"/>
                <a:gd name="connsiteX117" fmla="*/ 957255 w 1479982"/>
                <a:gd name="connsiteY117" fmla="*/ 442330 h 113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479982" h="1131674">
                  <a:moveTo>
                    <a:pt x="1004309" y="1131559"/>
                  </a:moveTo>
                  <a:cubicBezTo>
                    <a:pt x="1018882" y="1131083"/>
                    <a:pt x="1032979" y="1129463"/>
                    <a:pt x="1046124" y="1126511"/>
                  </a:cubicBezTo>
                  <a:cubicBezTo>
                    <a:pt x="1073270" y="1120319"/>
                    <a:pt x="1096225" y="1108604"/>
                    <a:pt x="1109751" y="1090792"/>
                  </a:cubicBezTo>
                  <a:cubicBezTo>
                    <a:pt x="1118418" y="1079362"/>
                    <a:pt x="1123371" y="1065360"/>
                    <a:pt x="1125562" y="1049834"/>
                  </a:cubicBezTo>
                  <a:cubicBezTo>
                    <a:pt x="1138230" y="1061455"/>
                    <a:pt x="1160709" y="1078600"/>
                    <a:pt x="1183093" y="1073742"/>
                  </a:cubicBezTo>
                  <a:cubicBezTo>
                    <a:pt x="1205763" y="1068884"/>
                    <a:pt x="1210430" y="1045358"/>
                    <a:pt x="1238148" y="1013258"/>
                  </a:cubicBezTo>
                  <a:cubicBezTo>
                    <a:pt x="1238529" y="1012877"/>
                    <a:pt x="1238814" y="1012496"/>
                    <a:pt x="1239100" y="1012115"/>
                  </a:cubicBezTo>
                  <a:cubicBezTo>
                    <a:pt x="1249863" y="999828"/>
                    <a:pt x="1259960" y="991541"/>
                    <a:pt x="1269104" y="985350"/>
                  </a:cubicBezTo>
                  <a:cubicBezTo>
                    <a:pt x="1269580" y="985064"/>
                    <a:pt x="1269961" y="984779"/>
                    <a:pt x="1270438" y="984493"/>
                  </a:cubicBezTo>
                  <a:cubicBezTo>
                    <a:pt x="1299393" y="965633"/>
                    <a:pt x="1315681" y="965157"/>
                    <a:pt x="1322920" y="948488"/>
                  </a:cubicBezTo>
                  <a:cubicBezTo>
                    <a:pt x="1329207" y="933915"/>
                    <a:pt x="1323111" y="918008"/>
                    <a:pt x="1321206" y="913627"/>
                  </a:cubicBezTo>
                  <a:cubicBezTo>
                    <a:pt x="1310442" y="888862"/>
                    <a:pt x="1284439" y="888385"/>
                    <a:pt x="1282534" y="872669"/>
                  </a:cubicBezTo>
                  <a:cubicBezTo>
                    <a:pt x="1280820" y="858668"/>
                    <a:pt x="1299774" y="845714"/>
                    <a:pt x="1310252" y="838475"/>
                  </a:cubicBezTo>
                  <a:cubicBezTo>
                    <a:pt x="1353495" y="808661"/>
                    <a:pt x="1385976" y="821806"/>
                    <a:pt x="1395120" y="804947"/>
                  </a:cubicBezTo>
                  <a:cubicBezTo>
                    <a:pt x="1395596" y="803994"/>
                    <a:pt x="1396072" y="803042"/>
                    <a:pt x="1396263" y="802089"/>
                  </a:cubicBezTo>
                  <a:cubicBezTo>
                    <a:pt x="1399692" y="790564"/>
                    <a:pt x="1387881" y="777038"/>
                    <a:pt x="1373879" y="760179"/>
                  </a:cubicBezTo>
                  <a:cubicBezTo>
                    <a:pt x="1356353" y="739224"/>
                    <a:pt x="1335398" y="713126"/>
                    <a:pt x="1336255" y="679788"/>
                  </a:cubicBezTo>
                  <a:cubicBezTo>
                    <a:pt x="1337493" y="636354"/>
                    <a:pt x="1375593" y="588539"/>
                    <a:pt x="1412741" y="584252"/>
                  </a:cubicBezTo>
                  <a:cubicBezTo>
                    <a:pt x="1436458" y="581490"/>
                    <a:pt x="1450079" y="595778"/>
                    <a:pt x="1465224" y="586157"/>
                  </a:cubicBezTo>
                  <a:cubicBezTo>
                    <a:pt x="1479606" y="577109"/>
                    <a:pt x="1483607" y="551010"/>
                    <a:pt x="1476653" y="532817"/>
                  </a:cubicBezTo>
                  <a:cubicBezTo>
                    <a:pt x="1473129" y="523578"/>
                    <a:pt x="1468177" y="520054"/>
                    <a:pt x="1462937" y="516149"/>
                  </a:cubicBezTo>
                  <a:cubicBezTo>
                    <a:pt x="1458461" y="512624"/>
                    <a:pt x="1453698" y="508814"/>
                    <a:pt x="1449221" y="500718"/>
                  </a:cubicBezTo>
                  <a:cubicBezTo>
                    <a:pt x="1447221" y="497003"/>
                    <a:pt x="1445793" y="493384"/>
                    <a:pt x="1444936" y="489859"/>
                  </a:cubicBezTo>
                  <a:cubicBezTo>
                    <a:pt x="1439411" y="468905"/>
                    <a:pt x="1450555" y="452236"/>
                    <a:pt x="1439220" y="437377"/>
                  </a:cubicBezTo>
                  <a:cubicBezTo>
                    <a:pt x="1428934" y="423756"/>
                    <a:pt x="1404264" y="417565"/>
                    <a:pt x="1386452" y="424423"/>
                  </a:cubicBezTo>
                  <a:cubicBezTo>
                    <a:pt x="1346638" y="439663"/>
                    <a:pt x="1356353" y="513101"/>
                    <a:pt x="1323301" y="521006"/>
                  </a:cubicBezTo>
                  <a:cubicBezTo>
                    <a:pt x="1308538" y="524531"/>
                    <a:pt x="1288821" y="514243"/>
                    <a:pt x="1281772" y="499861"/>
                  </a:cubicBezTo>
                  <a:cubicBezTo>
                    <a:pt x="1264818" y="465095"/>
                    <a:pt x="1330350" y="423566"/>
                    <a:pt x="1315300" y="379179"/>
                  </a:cubicBezTo>
                  <a:cubicBezTo>
                    <a:pt x="1312633" y="371273"/>
                    <a:pt x="1303013" y="362510"/>
                    <a:pt x="1284439" y="347366"/>
                  </a:cubicBezTo>
                  <a:cubicBezTo>
                    <a:pt x="1280629" y="344318"/>
                    <a:pt x="1276438" y="340889"/>
                    <a:pt x="1271866" y="337174"/>
                  </a:cubicBezTo>
                  <a:cubicBezTo>
                    <a:pt x="1269866" y="335555"/>
                    <a:pt x="1267866" y="333935"/>
                    <a:pt x="1265961" y="332411"/>
                  </a:cubicBezTo>
                  <a:cubicBezTo>
                    <a:pt x="1235100" y="307646"/>
                    <a:pt x="1218717" y="295359"/>
                    <a:pt x="1200524" y="297264"/>
                  </a:cubicBezTo>
                  <a:cubicBezTo>
                    <a:pt x="1178045" y="299550"/>
                    <a:pt x="1161852" y="319267"/>
                    <a:pt x="1147660" y="336507"/>
                  </a:cubicBezTo>
                  <a:cubicBezTo>
                    <a:pt x="1125848" y="362891"/>
                    <a:pt x="1129467" y="375179"/>
                    <a:pt x="1116894" y="381465"/>
                  </a:cubicBezTo>
                  <a:cubicBezTo>
                    <a:pt x="1105083" y="387371"/>
                    <a:pt x="1092130" y="381465"/>
                    <a:pt x="1078604" y="372130"/>
                  </a:cubicBezTo>
                  <a:cubicBezTo>
                    <a:pt x="1094415" y="357367"/>
                    <a:pt x="1104702" y="340984"/>
                    <a:pt x="1106036" y="322505"/>
                  </a:cubicBezTo>
                  <a:cubicBezTo>
                    <a:pt x="1108226" y="292597"/>
                    <a:pt x="1087843" y="252306"/>
                    <a:pt x="1059268" y="232399"/>
                  </a:cubicBezTo>
                  <a:cubicBezTo>
                    <a:pt x="1051267" y="226874"/>
                    <a:pt x="1043742" y="223636"/>
                    <a:pt x="1036503" y="221255"/>
                  </a:cubicBezTo>
                  <a:cubicBezTo>
                    <a:pt x="1021835" y="216492"/>
                    <a:pt x="1008309" y="215063"/>
                    <a:pt x="994593" y="204109"/>
                  </a:cubicBezTo>
                  <a:cubicBezTo>
                    <a:pt x="992307" y="202205"/>
                    <a:pt x="990021" y="200109"/>
                    <a:pt x="987640" y="197728"/>
                  </a:cubicBezTo>
                  <a:cubicBezTo>
                    <a:pt x="965351" y="174296"/>
                    <a:pt x="974019" y="154103"/>
                    <a:pt x="954493" y="138197"/>
                  </a:cubicBezTo>
                  <a:cubicBezTo>
                    <a:pt x="932586" y="120290"/>
                    <a:pt x="893819" y="123052"/>
                    <a:pt x="867149" y="135434"/>
                  </a:cubicBezTo>
                  <a:cubicBezTo>
                    <a:pt x="799426" y="166867"/>
                    <a:pt x="816952" y="256783"/>
                    <a:pt x="743419" y="293740"/>
                  </a:cubicBezTo>
                  <a:cubicBezTo>
                    <a:pt x="726655" y="302217"/>
                    <a:pt x="696842" y="312028"/>
                    <a:pt x="685031" y="300217"/>
                  </a:cubicBezTo>
                  <a:cubicBezTo>
                    <a:pt x="662647" y="278024"/>
                    <a:pt x="714844" y="188679"/>
                    <a:pt x="720750" y="178582"/>
                  </a:cubicBezTo>
                  <a:cubicBezTo>
                    <a:pt x="758659" y="114575"/>
                    <a:pt x="793235" y="96096"/>
                    <a:pt x="785996" y="64568"/>
                  </a:cubicBezTo>
                  <a:cubicBezTo>
                    <a:pt x="781519" y="45423"/>
                    <a:pt x="763612" y="30088"/>
                    <a:pt x="747229" y="24468"/>
                  </a:cubicBezTo>
                  <a:cubicBezTo>
                    <a:pt x="720654" y="15324"/>
                    <a:pt x="706367" y="34374"/>
                    <a:pt x="678173" y="34469"/>
                  </a:cubicBezTo>
                  <a:cubicBezTo>
                    <a:pt x="674934" y="34565"/>
                    <a:pt x="671505" y="34374"/>
                    <a:pt x="667886" y="33803"/>
                  </a:cubicBezTo>
                  <a:cubicBezTo>
                    <a:pt x="666838" y="33612"/>
                    <a:pt x="665886" y="33517"/>
                    <a:pt x="664933" y="33326"/>
                  </a:cubicBezTo>
                  <a:cubicBezTo>
                    <a:pt x="629595" y="26373"/>
                    <a:pt x="620737" y="-4107"/>
                    <a:pt x="599496" y="465"/>
                  </a:cubicBezTo>
                  <a:cubicBezTo>
                    <a:pt x="575398" y="5513"/>
                    <a:pt x="565397" y="49424"/>
                    <a:pt x="558729" y="78665"/>
                  </a:cubicBezTo>
                  <a:cubicBezTo>
                    <a:pt x="540251" y="159818"/>
                    <a:pt x="561396" y="205253"/>
                    <a:pt x="534822" y="223826"/>
                  </a:cubicBezTo>
                  <a:cubicBezTo>
                    <a:pt x="534155" y="224207"/>
                    <a:pt x="533583" y="224684"/>
                    <a:pt x="532917" y="225065"/>
                  </a:cubicBezTo>
                  <a:cubicBezTo>
                    <a:pt x="524630" y="230113"/>
                    <a:pt x="513105" y="232304"/>
                    <a:pt x="502722" y="230875"/>
                  </a:cubicBezTo>
                  <a:cubicBezTo>
                    <a:pt x="496150" y="230018"/>
                    <a:pt x="489864" y="227636"/>
                    <a:pt x="485196" y="223731"/>
                  </a:cubicBezTo>
                  <a:cubicBezTo>
                    <a:pt x="452335" y="195632"/>
                    <a:pt x="517010" y="105526"/>
                    <a:pt x="475957" y="45232"/>
                  </a:cubicBezTo>
                  <a:cubicBezTo>
                    <a:pt x="472242" y="39803"/>
                    <a:pt x="461765" y="24278"/>
                    <a:pt x="446239" y="23134"/>
                  </a:cubicBezTo>
                  <a:cubicBezTo>
                    <a:pt x="427380" y="21706"/>
                    <a:pt x="422617" y="42947"/>
                    <a:pt x="393851" y="57044"/>
                  </a:cubicBezTo>
                  <a:cubicBezTo>
                    <a:pt x="362133" y="72665"/>
                    <a:pt x="344893" y="58186"/>
                    <a:pt x="322128" y="74665"/>
                  </a:cubicBezTo>
                  <a:cubicBezTo>
                    <a:pt x="311651" y="82285"/>
                    <a:pt x="305269" y="92572"/>
                    <a:pt x="301364" y="101621"/>
                  </a:cubicBezTo>
                  <a:cubicBezTo>
                    <a:pt x="289648" y="89143"/>
                    <a:pt x="278028" y="80951"/>
                    <a:pt x="261835" y="76855"/>
                  </a:cubicBezTo>
                  <a:cubicBezTo>
                    <a:pt x="255358" y="75236"/>
                    <a:pt x="222306" y="67045"/>
                    <a:pt x="201256" y="84380"/>
                  </a:cubicBezTo>
                  <a:cubicBezTo>
                    <a:pt x="183158" y="99239"/>
                    <a:pt x="190302" y="119337"/>
                    <a:pt x="179634" y="140578"/>
                  </a:cubicBezTo>
                  <a:cubicBezTo>
                    <a:pt x="177634" y="144483"/>
                    <a:pt x="175062" y="148484"/>
                    <a:pt x="171633" y="152484"/>
                  </a:cubicBezTo>
                  <a:cubicBezTo>
                    <a:pt x="169633" y="154770"/>
                    <a:pt x="167538" y="156866"/>
                    <a:pt x="165537" y="158485"/>
                  </a:cubicBezTo>
                  <a:cubicBezTo>
                    <a:pt x="147535" y="173725"/>
                    <a:pt x="128866" y="168200"/>
                    <a:pt x="106482" y="190679"/>
                  </a:cubicBezTo>
                  <a:cubicBezTo>
                    <a:pt x="91147" y="206110"/>
                    <a:pt x="81336" y="227446"/>
                    <a:pt x="80289" y="240209"/>
                  </a:cubicBezTo>
                  <a:cubicBezTo>
                    <a:pt x="79431" y="251639"/>
                    <a:pt x="85051" y="263831"/>
                    <a:pt x="95243" y="276023"/>
                  </a:cubicBezTo>
                  <a:cubicBezTo>
                    <a:pt x="73907" y="272880"/>
                    <a:pt x="55619" y="273071"/>
                    <a:pt x="42284" y="278024"/>
                  </a:cubicBezTo>
                  <a:cubicBezTo>
                    <a:pt x="34473" y="280881"/>
                    <a:pt x="12280" y="289168"/>
                    <a:pt x="7994" y="306313"/>
                  </a:cubicBezTo>
                  <a:cubicBezTo>
                    <a:pt x="3136" y="325934"/>
                    <a:pt x="26663" y="335650"/>
                    <a:pt x="24663" y="360701"/>
                  </a:cubicBezTo>
                  <a:cubicBezTo>
                    <a:pt x="22853" y="382894"/>
                    <a:pt x="3326" y="387371"/>
                    <a:pt x="564" y="415279"/>
                  </a:cubicBezTo>
                  <a:cubicBezTo>
                    <a:pt x="-7" y="421851"/>
                    <a:pt x="-1341" y="434805"/>
                    <a:pt x="4184" y="443759"/>
                  </a:cubicBezTo>
                  <a:cubicBezTo>
                    <a:pt x="28949" y="484145"/>
                    <a:pt x="173919" y="413279"/>
                    <a:pt x="206209" y="457951"/>
                  </a:cubicBezTo>
                  <a:cubicBezTo>
                    <a:pt x="210495" y="463761"/>
                    <a:pt x="212305" y="471000"/>
                    <a:pt x="212496" y="477953"/>
                  </a:cubicBezTo>
                  <a:cubicBezTo>
                    <a:pt x="212781" y="484335"/>
                    <a:pt x="211638" y="490526"/>
                    <a:pt x="209924" y="495479"/>
                  </a:cubicBezTo>
                  <a:cubicBezTo>
                    <a:pt x="205257" y="508433"/>
                    <a:pt x="194112" y="517768"/>
                    <a:pt x="179539" y="525007"/>
                  </a:cubicBezTo>
                  <a:cubicBezTo>
                    <a:pt x="131438" y="548629"/>
                    <a:pt x="46665" y="547581"/>
                    <a:pt x="44284" y="572727"/>
                  </a:cubicBezTo>
                  <a:cubicBezTo>
                    <a:pt x="43332" y="582633"/>
                    <a:pt x="55047" y="596349"/>
                    <a:pt x="55619" y="597016"/>
                  </a:cubicBezTo>
                  <a:cubicBezTo>
                    <a:pt x="66668" y="609684"/>
                    <a:pt x="76574" y="607017"/>
                    <a:pt x="80955" y="615685"/>
                  </a:cubicBezTo>
                  <a:cubicBezTo>
                    <a:pt x="88099" y="629782"/>
                    <a:pt x="65525" y="644450"/>
                    <a:pt x="66382" y="667787"/>
                  </a:cubicBezTo>
                  <a:cubicBezTo>
                    <a:pt x="67049" y="684360"/>
                    <a:pt x="79336" y="702553"/>
                    <a:pt x="92385" y="708363"/>
                  </a:cubicBezTo>
                  <a:cubicBezTo>
                    <a:pt x="146583" y="732461"/>
                    <a:pt x="246119" y="557011"/>
                    <a:pt x="308603" y="581776"/>
                  </a:cubicBezTo>
                  <a:cubicBezTo>
                    <a:pt x="317556" y="585395"/>
                    <a:pt x="328510" y="594063"/>
                    <a:pt x="328986" y="603969"/>
                  </a:cubicBezTo>
                  <a:cubicBezTo>
                    <a:pt x="330510" y="635306"/>
                    <a:pt x="225926" y="639878"/>
                    <a:pt x="175158" y="718364"/>
                  </a:cubicBezTo>
                  <a:cubicBezTo>
                    <a:pt x="171252" y="724460"/>
                    <a:pt x="148011" y="761322"/>
                    <a:pt x="160775" y="779610"/>
                  </a:cubicBezTo>
                  <a:cubicBezTo>
                    <a:pt x="167919" y="789897"/>
                    <a:pt x="180301" y="785611"/>
                    <a:pt x="191445" y="798565"/>
                  </a:cubicBezTo>
                  <a:cubicBezTo>
                    <a:pt x="205161" y="814662"/>
                    <a:pt x="195255" y="831997"/>
                    <a:pt x="207066" y="842475"/>
                  </a:cubicBezTo>
                  <a:cubicBezTo>
                    <a:pt x="217353" y="851619"/>
                    <a:pt x="238404" y="850285"/>
                    <a:pt x="252500" y="841808"/>
                  </a:cubicBezTo>
                  <a:cubicBezTo>
                    <a:pt x="283266" y="823139"/>
                    <a:pt x="273646" y="773895"/>
                    <a:pt x="292410" y="760370"/>
                  </a:cubicBezTo>
                  <a:cubicBezTo>
                    <a:pt x="293839" y="759322"/>
                    <a:pt x="295458" y="758464"/>
                    <a:pt x="297268" y="757893"/>
                  </a:cubicBezTo>
                  <a:cubicBezTo>
                    <a:pt x="307841" y="754464"/>
                    <a:pt x="323081" y="759989"/>
                    <a:pt x="328796" y="769895"/>
                  </a:cubicBezTo>
                  <a:cubicBezTo>
                    <a:pt x="329463" y="771038"/>
                    <a:pt x="329939" y="772276"/>
                    <a:pt x="330320" y="773514"/>
                  </a:cubicBezTo>
                  <a:cubicBezTo>
                    <a:pt x="338416" y="799898"/>
                    <a:pt x="281075" y="838189"/>
                    <a:pt x="291553" y="876575"/>
                  </a:cubicBezTo>
                  <a:cubicBezTo>
                    <a:pt x="299078" y="903816"/>
                    <a:pt x="339654" y="926867"/>
                    <a:pt x="364419" y="917056"/>
                  </a:cubicBezTo>
                  <a:cubicBezTo>
                    <a:pt x="409854" y="899244"/>
                    <a:pt x="387184" y="777134"/>
                    <a:pt x="425856" y="767989"/>
                  </a:cubicBezTo>
                  <a:cubicBezTo>
                    <a:pt x="438143" y="765132"/>
                    <a:pt x="455097" y="774085"/>
                    <a:pt x="463575" y="785420"/>
                  </a:cubicBezTo>
                  <a:cubicBezTo>
                    <a:pt x="471385" y="795993"/>
                    <a:pt x="471671" y="808471"/>
                    <a:pt x="471195" y="817234"/>
                  </a:cubicBezTo>
                  <a:cubicBezTo>
                    <a:pt x="468528" y="873717"/>
                    <a:pt x="434238" y="893243"/>
                    <a:pt x="441096" y="919437"/>
                  </a:cubicBezTo>
                  <a:cubicBezTo>
                    <a:pt x="447287" y="942868"/>
                    <a:pt x="482053" y="955251"/>
                    <a:pt x="515581" y="961918"/>
                  </a:cubicBezTo>
                  <a:cubicBezTo>
                    <a:pt x="529297" y="964585"/>
                    <a:pt x="542918" y="966300"/>
                    <a:pt x="554157" y="967443"/>
                  </a:cubicBezTo>
                  <a:cubicBezTo>
                    <a:pt x="566825" y="968586"/>
                    <a:pt x="576636" y="969062"/>
                    <a:pt x="580732" y="969253"/>
                  </a:cubicBezTo>
                  <a:cubicBezTo>
                    <a:pt x="618165" y="970967"/>
                    <a:pt x="636834" y="971825"/>
                    <a:pt x="652741" y="961823"/>
                  </a:cubicBezTo>
                  <a:cubicBezTo>
                    <a:pt x="654932" y="960395"/>
                    <a:pt x="657027" y="958871"/>
                    <a:pt x="659028" y="957156"/>
                  </a:cubicBezTo>
                  <a:cubicBezTo>
                    <a:pt x="666076" y="980683"/>
                    <a:pt x="676744" y="1001638"/>
                    <a:pt x="692270" y="1017259"/>
                  </a:cubicBezTo>
                  <a:cubicBezTo>
                    <a:pt x="695223" y="1020212"/>
                    <a:pt x="698271" y="1023069"/>
                    <a:pt x="701604" y="1025641"/>
                  </a:cubicBezTo>
                  <a:cubicBezTo>
                    <a:pt x="713225" y="1034785"/>
                    <a:pt x="727036" y="1041071"/>
                    <a:pt x="741705" y="1044881"/>
                  </a:cubicBezTo>
                  <a:cubicBezTo>
                    <a:pt x="769994" y="1052120"/>
                    <a:pt x="801331" y="1049739"/>
                    <a:pt x="826287" y="1038214"/>
                  </a:cubicBezTo>
                  <a:cubicBezTo>
                    <a:pt x="828001" y="1045358"/>
                    <a:pt x="830287" y="1052216"/>
                    <a:pt x="833430" y="1058693"/>
                  </a:cubicBezTo>
                  <a:cubicBezTo>
                    <a:pt x="856005" y="1107080"/>
                    <a:pt x="934776" y="1133654"/>
                    <a:pt x="1004309" y="1131559"/>
                  </a:cubicBezTo>
                  <a:close/>
                  <a:moveTo>
                    <a:pt x="957255" y="442330"/>
                  </a:moveTo>
                  <a:cubicBezTo>
                    <a:pt x="945540" y="487002"/>
                    <a:pt x="930585" y="533865"/>
                    <a:pt x="897915" y="557868"/>
                  </a:cubicBezTo>
                  <a:cubicBezTo>
                    <a:pt x="892676" y="561678"/>
                    <a:pt x="880008" y="571013"/>
                    <a:pt x="867816" y="571965"/>
                  </a:cubicBezTo>
                  <a:cubicBezTo>
                    <a:pt x="864387" y="572251"/>
                    <a:pt x="860958" y="571870"/>
                    <a:pt x="857719" y="570346"/>
                  </a:cubicBezTo>
                  <a:cubicBezTo>
                    <a:pt x="848480" y="566060"/>
                    <a:pt x="844384" y="554630"/>
                    <a:pt x="842479" y="545771"/>
                  </a:cubicBezTo>
                  <a:cubicBezTo>
                    <a:pt x="841336" y="540247"/>
                    <a:pt x="841146" y="535770"/>
                    <a:pt x="841050" y="534627"/>
                  </a:cubicBezTo>
                  <a:cubicBezTo>
                    <a:pt x="839050" y="498337"/>
                    <a:pt x="895819" y="471191"/>
                    <a:pt x="957255" y="442330"/>
                  </a:cubicBezTo>
                  <a:close/>
                </a:path>
              </a:pathLst>
            </a:custGeom>
            <a:solidFill>
              <a:srgbClr val="00D3B1"/>
            </a:solidFill>
            <a:ln w="9525" cap="flat">
              <a:noFill/>
              <a:prstDash val="solid"/>
              <a:miter/>
            </a:ln>
          </p:spPr>
          <p:txBody>
            <a:bodyPr rtlCol="0" anchor="ctr"/>
            <a:lstStyle/>
            <a:p>
              <a:endParaRPr lang="es-HN"/>
            </a:p>
          </p:txBody>
        </p:sp>
        <p:sp>
          <p:nvSpPr>
            <p:cNvPr id="201" name="Forma libre: forma 200">
              <a:extLst>
                <a:ext uri="{FF2B5EF4-FFF2-40B4-BE49-F238E27FC236}">
                  <a16:creationId xmlns:a16="http://schemas.microsoft.com/office/drawing/2014/main" id="{A19B71F5-88A5-4B01-A481-8B070EDB1390}"/>
                </a:ext>
              </a:extLst>
            </p:cNvPr>
            <p:cNvSpPr/>
            <p:nvPr/>
          </p:nvSpPr>
          <p:spPr>
            <a:xfrm>
              <a:off x="6295071" y="5900918"/>
              <a:ext cx="1297400" cy="1098042"/>
            </a:xfrm>
            <a:custGeom>
              <a:avLst/>
              <a:gdLst>
                <a:gd name="connsiteX0" fmla="*/ 838676 w 1297400"/>
                <a:gd name="connsiteY0" fmla="*/ 1098042 h 1098042"/>
                <a:gd name="connsiteX1" fmla="*/ 880491 w 1297400"/>
                <a:gd name="connsiteY1" fmla="*/ 1092994 h 1098042"/>
                <a:gd name="connsiteX2" fmla="*/ 877443 w 1297400"/>
                <a:gd name="connsiteY2" fmla="*/ 1078230 h 1098042"/>
                <a:gd name="connsiteX3" fmla="*/ 834390 w 1297400"/>
                <a:gd name="connsiteY3" fmla="*/ 961930 h 1098042"/>
                <a:gd name="connsiteX4" fmla="*/ 851440 w 1297400"/>
                <a:gd name="connsiteY4" fmla="*/ 827246 h 1098042"/>
                <a:gd name="connsiteX5" fmla="*/ 875919 w 1297400"/>
                <a:gd name="connsiteY5" fmla="*/ 696658 h 1098042"/>
                <a:gd name="connsiteX6" fmla="*/ 896493 w 1297400"/>
                <a:gd name="connsiteY6" fmla="*/ 662178 h 1098042"/>
                <a:gd name="connsiteX7" fmla="*/ 958215 w 1297400"/>
                <a:gd name="connsiteY7" fmla="*/ 690467 h 1098042"/>
                <a:gd name="connsiteX8" fmla="*/ 1031081 w 1297400"/>
                <a:gd name="connsiteY8" fmla="*/ 704278 h 1098042"/>
                <a:gd name="connsiteX9" fmla="*/ 1016603 w 1297400"/>
                <a:gd name="connsiteY9" fmla="*/ 757142 h 1098042"/>
                <a:gd name="connsiteX10" fmla="*/ 1025747 w 1297400"/>
                <a:gd name="connsiteY10" fmla="*/ 848011 h 1098042"/>
                <a:gd name="connsiteX11" fmla="*/ 1035368 w 1297400"/>
                <a:gd name="connsiteY11" fmla="*/ 933164 h 1098042"/>
                <a:gd name="connsiteX12" fmla="*/ 1072610 w 1297400"/>
                <a:gd name="connsiteY12" fmla="*/ 979741 h 1098042"/>
                <a:gd name="connsiteX13" fmla="*/ 1073563 w 1297400"/>
                <a:gd name="connsiteY13" fmla="*/ 978599 h 1098042"/>
                <a:gd name="connsiteX14" fmla="*/ 1103567 w 1297400"/>
                <a:gd name="connsiteY14" fmla="*/ 951833 h 1098042"/>
                <a:gd name="connsiteX15" fmla="*/ 1104900 w 1297400"/>
                <a:gd name="connsiteY15" fmla="*/ 950976 h 1098042"/>
                <a:gd name="connsiteX16" fmla="*/ 1078897 w 1297400"/>
                <a:gd name="connsiteY16" fmla="*/ 921068 h 1098042"/>
                <a:gd name="connsiteX17" fmla="*/ 1068991 w 1297400"/>
                <a:gd name="connsiteY17" fmla="*/ 877538 h 1098042"/>
                <a:gd name="connsiteX18" fmla="*/ 1059561 w 1297400"/>
                <a:gd name="connsiteY18" fmla="*/ 793718 h 1098042"/>
                <a:gd name="connsiteX19" fmla="*/ 1071753 w 1297400"/>
                <a:gd name="connsiteY19" fmla="*/ 710756 h 1098042"/>
                <a:gd name="connsiteX20" fmla="*/ 1121474 w 1297400"/>
                <a:gd name="connsiteY20" fmla="*/ 729996 h 1098042"/>
                <a:gd name="connsiteX21" fmla="*/ 1230725 w 1297400"/>
                <a:gd name="connsiteY21" fmla="*/ 768668 h 1098042"/>
                <a:gd name="connsiteX22" fmla="*/ 1208342 w 1297400"/>
                <a:gd name="connsiteY22" fmla="*/ 726757 h 1098042"/>
                <a:gd name="connsiteX23" fmla="*/ 1161193 w 1297400"/>
                <a:gd name="connsiteY23" fmla="*/ 709232 h 1098042"/>
                <a:gd name="connsiteX24" fmla="*/ 1091375 w 1297400"/>
                <a:gd name="connsiteY24" fmla="*/ 674275 h 1098042"/>
                <a:gd name="connsiteX25" fmla="*/ 1128331 w 1297400"/>
                <a:gd name="connsiteY25" fmla="*/ 609314 h 1098042"/>
                <a:gd name="connsiteX26" fmla="*/ 1154239 w 1297400"/>
                <a:gd name="connsiteY26" fmla="*/ 572548 h 1098042"/>
                <a:gd name="connsiteX27" fmla="*/ 1192435 w 1297400"/>
                <a:gd name="connsiteY27" fmla="*/ 553593 h 1098042"/>
                <a:gd name="connsiteX28" fmla="*/ 1252919 w 1297400"/>
                <a:gd name="connsiteY28" fmla="*/ 506540 h 1098042"/>
                <a:gd name="connsiteX29" fmla="*/ 1297400 w 1297400"/>
                <a:gd name="connsiteY29" fmla="*/ 482727 h 1098042"/>
                <a:gd name="connsiteX30" fmla="*/ 1283684 w 1297400"/>
                <a:gd name="connsiteY30" fmla="*/ 467297 h 1098042"/>
                <a:gd name="connsiteX31" fmla="*/ 1279398 w 1297400"/>
                <a:gd name="connsiteY31" fmla="*/ 456438 h 1098042"/>
                <a:gd name="connsiteX32" fmla="*/ 1251680 w 1297400"/>
                <a:gd name="connsiteY32" fmla="*/ 468344 h 1098042"/>
                <a:gd name="connsiteX33" fmla="*/ 1176338 w 1297400"/>
                <a:gd name="connsiteY33" fmla="*/ 519874 h 1098042"/>
                <a:gd name="connsiteX34" fmla="*/ 1110139 w 1297400"/>
                <a:gd name="connsiteY34" fmla="*/ 564928 h 1098042"/>
                <a:gd name="connsiteX35" fmla="*/ 1057275 w 1297400"/>
                <a:gd name="connsiteY35" fmla="*/ 655606 h 1098042"/>
                <a:gd name="connsiteX36" fmla="*/ 1050893 w 1297400"/>
                <a:gd name="connsiteY36" fmla="*/ 666845 h 1098042"/>
                <a:gd name="connsiteX37" fmla="*/ 988695 w 1297400"/>
                <a:gd name="connsiteY37" fmla="*/ 659035 h 1098042"/>
                <a:gd name="connsiteX38" fmla="*/ 927163 w 1297400"/>
                <a:gd name="connsiteY38" fmla="*/ 634270 h 1098042"/>
                <a:gd name="connsiteX39" fmla="*/ 959453 w 1297400"/>
                <a:gd name="connsiteY39" fmla="*/ 611600 h 1098042"/>
                <a:gd name="connsiteX40" fmla="*/ 1023842 w 1297400"/>
                <a:gd name="connsiteY40" fmla="*/ 517684 h 1098042"/>
                <a:gd name="connsiteX41" fmla="*/ 1119093 w 1297400"/>
                <a:gd name="connsiteY41" fmla="*/ 313944 h 1098042"/>
                <a:gd name="connsiteX42" fmla="*/ 1106519 w 1297400"/>
                <a:gd name="connsiteY42" fmla="*/ 303752 h 1098042"/>
                <a:gd name="connsiteX43" fmla="*/ 1100614 w 1297400"/>
                <a:gd name="connsiteY43" fmla="*/ 298990 h 1098042"/>
                <a:gd name="connsiteX44" fmla="*/ 1010793 w 1297400"/>
                <a:gd name="connsiteY44" fmla="*/ 455105 h 1098042"/>
                <a:gd name="connsiteX45" fmla="*/ 940689 w 1297400"/>
                <a:gd name="connsiteY45" fmla="*/ 583216 h 1098042"/>
                <a:gd name="connsiteX46" fmla="*/ 890683 w 1297400"/>
                <a:gd name="connsiteY46" fmla="*/ 617601 h 1098042"/>
                <a:gd name="connsiteX47" fmla="*/ 765048 w 1297400"/>
                <a:gd name="connsiteY47" fmla="*/ 623507 h 1098042"/>
                <a:gd name="connsiteX48" fmla="*/ 662750 w 1297400"/>
                <a:gd name="connsiteY48" fmla="*/ 635508 h 1098042"/>
                <a:gd name="connsiteX49" fmla="*/ 678752 w 1297400"/>
                <a:gd name="connsiteY49" fmla="*/ 576739 h 1098042"/>
                <a:gd name="connsiteX50" fmla="*/ 700373 w 1297400"/>
                <a:gd name="connsiteY50" fmla="*/ 542068 h 1098042"/>
                <a:gd name="connsiteX51" fmla="*/ 702659 w 1297400"/>
                <a:gd name="connsiteY51" fmla="*/ 538544 h 1098042"/>
                <a:gd name="connsiteX52" fmla="*/ 692563 w 1297400"/>
                <a:gd name="connsiteY52" fmla="*/ 536924 h 1098042"/>
                <a:gd name="connsiteX53" fmla="*/ 677323 w 1297400"/>
                <a:gd name="connsiteY53" fmla="*/ 512350 h 1098042"/>
                <a:gd name="connsiteX54" fmla="*/ 627983 w 1297400"/>
                <a:gd name="connsiteY54" fmla="*/ 598932 h 1098042"/>
                <a:gd name="connsiteX55" fmla="*/ 623983 w 1297400"/>
                <a:gd name="connsiteY55" fmla="*/ 616268 h 1098042"/>
                <a:gd name="connsiteX56" fmla="*/ 615791 w 1297400"/>
                <a:gd name="connsiteY56" fmla="*/ 609505 h 1098042"/>
                <a:gd name="connsiteX57" fmla="*/ 565404 w 1297400"/>
                <a:gd name="connsiteY57" fmla="*/ 544544 h 1098042"/>
                <a:gd name="connsiteX58" fmla="*/ 514350 w 1297400"/>
                <a:gd name="connsiteY58" fmla="*/ 504444 h 1098042"/>
                <a:gd name="connsiteX59" fmla="*/ 475297 w 1297400"/>
                <a:gd name="connsiteY59" fmla="*/ 483775 h 1098042"/>
                <a:gd name="connsiteX60" fmla="*/ 537496 w 1297400"/>
                <a:gd name="connsiteY60" fmla="*/ 423672 h 1098042"/>
                <a:gd name="connsiteX61" fmla="*/ 646652 w 1297400"/>
                <a:gd name="connsiteY61" fmla="*/ 356616 h 1098042"/>
                <a:gd name="connsiteX62" fmla="*/ 759047 w 1297400"/>
                <a:gd name="connsiteY62" fmla="*/ 304514 h 1098042"/>
                <a:gd name="connsiteX63" fmla="*/ 841058 w 1297400"/>
                <a:gd name="connsiteY63" fmla="*/ 218313 h 1098042"/>
                <a:gd name="connsiteX64" fmla="*/ 871156 w 1297400"/>
                <a:gd name="connsiteY64" fmla="*/ 187833 h 1098042"/>
                <a:gd name="connsiteX65" fmla="*/ 829247 w 1297400"/>
                <a:gd name="connsiteY65" fmla="*/ 170688 h 1098042"/>
                <a:gd name="connsiteX66" fmla="*/ 780383 w 1297400"/>
                <a:gd name="connsiteY66" fmla="*/ 225933 h 1098042"/>
                <a:gd name="connsiteX67" fmla="*/ 695611 w 1297400"/>
                <a:gd name="connsiteY67" fmla="*/ 293942 h 1098042"/>
                <a:gd name="connsiteX68" fmla="*/ 589788 w 1297400"/>
                <a:gd name="connsiteY68" fmla="*/ 330803 h 1098042"/>
                <a:gd name="connsiteX69" fmla="*/ 457295 w 1297400"/>
                <a:gd name="connsiteY69" fmla="*/ 440341 h 1098042"/>
                <a:gd name="connsiteX70" fmla="*/ 450056 w 1297400"/>
                <a:gd name="connsiteY70" fmla="*/ 377952 h 1098042"/>
                <a:gd name="connsiteX71" fmla="*/ 456914 w 1297400"/>
                <a:gd name="connsiteY71" fmla="*/ 241268 h 1098042"/>
                <a:gd name="connsiteX72" fmla="*/ 493205 w 1297400"/>
                <a:gd name="connsiteY72" fmla="*/ 112967 h 1098042"/>
                <a:gd name="connsiteX73" fmla="*/ 512826 w 1297400"/>
                <a:gd name="connsiteY73" fmla="*/ 1143 h 1098042"/>
                <a:gd name="connsiteX74" fmla="*/ 502539 w 1297400"/>
                <a:gd name="connsiteY74" fmla="*/ 476 h 1098042"/>
                <a:gd name="connsiteX75" fmla="*/ 499586 w 1297400"/>
                <a:gd name="connsiteY75" fmla="*/ 0 h 1098042"/>
                <a:gd name="connsiteX76" fmla="*/ 489776 w 1297400"/>
                <a:gd name="connsiteY76" fmla="*/ 54197 h 1098042"/>
                <a:gd name="connsiteX77" fmla="*/ 473297 w 1297400"/>
                <a:gd name="connsiteY77" fmla="*/ 113824 h 1098042"/>
                <a:gd name="connsiteX78" fmla="*/ 437769 w 1297400"/>
                <a:gd name="connsiteY78" fmla="*/ 232600 h 1098042"/>
                <a:gd name="connsiteX79" fmla="*/ 424625 w 1297400"/>
                <a:gd name="connsiteY79" fmla="*/ 347186 h 1098042"/>
                <a:gd name="connsiteX80" fmla="*/ 432911 w 1297400"/>
                <a:gd name="connsiteY80" fmla="*/ 449294 h 1098042"/>
                <a:gd name="connsiteX81" fmla="*/ 400717 w 1297400"/>
                <a:gd name="connsiteY81" fmla="*/ 409385 h 1098042"/>
                <a:gd name="connsiteX82" fmla="*/ 333756 w 1297400"/>
                <a:gd name="connsiteY82" fmla="*/ 330898 h 1098042"/>
                <a:gd name="connsiteX83" fmla="*/ 343186 w 1297400"/>
                <a:gd name="connsiteY83" fmla="*/ 316706 h 1098042"/>
                <a:gd name="connsiteX84" fmla="*/ 361760 w 1297400"/>
                <a:gd name="connsiteY84" fmla="*/ 236125 h 1098042"/>
                <a:gd name="connsiteX85" fmla="*/ 367475 w 1297400"/>
                <a:gd name="connsiteY85" fmla="*/ 191643 h 1098042"/>
                <a:gd name="connsiteX86" fmla="*/ 337280 w 1297400"/>
                <a:gd name="connsiteY86" fmla="*/ 197453 h 1098042"/>
                <a:gd name="connsiteX87" fmla="*/ 333089 w 1297400"/>
                <a:gd name="connsiteY87" fmla="*/ 219742 h 1098042"/>
                <a:gd name="connsiteX88" fmla="*/ 317373 w 1297400"/>
                <a:gd name="connsiteY88" fmla="*/ 288893 h 1098042"/>
                <a:gd name="connsiteX89" fmla="*/ 305086 w 1297400"/>
                <a:gd name="connsiteY89" fmla="*/ 309563 h 1098042"/>
                <a:gd name="connsiteX90" fmla="*/ 171260 w 1297400"/>
                <a:gd name="connsiteY90" fmla="*/ 263271 h 1098042"/>
                <a:gd name="connsiteX91" fmla="*/ 51340 w 1297400"/>
                <a:gd name="connsiteY91" fmla="*/ 147828 h 1098042"/>
                <a:gd name="connsiteX92" fmla="*/ 14097 w 1297400"/>
                <a:gd name="connsiteY92" fmla="*/ 106966 h 1098042"/>
                <a:gd name="connsiteX93" fmla="*/ 6096 w 1297400"/>
                <a:gd name="connsiteY93" fmla="*/ 118872 h 1098042"/>
                <a:gd name="connsiteX94" fmla="*/ 0 w 1297400"/>
                <a:gd name="connsiteY94" fmla="*/ 124873 h 1098042"/>
                <a:gd name="connsiteX95" fmla="*/ 77724 w 1297400"/>
                <a:gd name="connsiteY95" fmla="*/ 233744 h 1098042"/>
                <a:gd name="connsiteX96" fmla="*/ 217075 w 1297400"/>
                <a:gd name="connsiteY96" fmla="*/ 310515 h 1098042"/>
                <a:gd name="connsiteX97" fmla="*/ 278987 w 1297400"/>
                <a:gd name="connsiteY97" fmla="*/ 336137 h 1098042"/>
                <a:gd name="connsiteX98" fmla="*/ 270986 w 1297400"/>
                <a:gd name="connsiteY98" fmla="*/ 344043 h 1098042"/>
                <a:gd name="connsiteX99" fmla="*/ 240125 w 1297400"/>
                <a:gd name="connsiteY99" fmla="*/ 386239 h 1098042"/>
                <a:gd name="connsiteX100" fmla="*/ 201168 w 1297400"/>
                <a:gd name="connsiteY100" fmla="*/ 431197 h 1098042"/>
                <a:gd name="connsiteX101" fmla="*/ 135255 w 1297400"/>
                <a:gd name="connsiteY101" fmla="*/ 443103 h 1098042"/>
                <a:gd name="connsiteX102" fmla="*/ 71438 w 1297400"/>
                <a:gd name="connsiteY102" fmla="*/ 441293 h 1098042"/>
                <a:gd name="connsiteX103" fmla="*/ 46958 w 1297400"/>
                <a:gd name="connsiteY103" fmla="*/ 444341 h 1098042"/>
                <a:gd name="connsiteX104" fmla="*/ 44387 w 1297400"/>
                <a:gd name="connsiteY104" fmla="*/ 461867 h 1098042"/>
                <a:gd name="connsiteX105" fmla="*/ 14002 w 1297400"/>
                <a:gd name="connsiteY105" fmla="*/ 491395 h 1098042"/>
                <a:gd name="connsiteX106" fmla="*/ 49530 w 1297400"/>
                <a:gd name="connsiteY106" fmla="*/ 485299 h 1098042"/>
                <a:gd name="connsiteX107" fmla="*/ 138113 w 1297400"/>
                <a:gd name="connsiteY107" fmla="*/ 482251 h 1098042"/>
                <a:gd name="connsiteX108" fmla="*/ 253079 w 1297400"/>
                <a:gd name="connsiteY108" fmla="*/ 432721 h 1098042"/>
                <a:gd name="connsiteX109" fmla="*/ 295085 w 1297400"/>
                <a:gd name="connsiteY109" fmla="*/ 371094 h 1098042"/>
                <a:gd name="connsiteX110" fmla="*/ 308896 w 1297400"/>
                <a:gd name="connsiteY110" fmla="*/ 356997 h 1098042"/>
                <a:gd name="connsiteX111" fmla="*/ 345948 w 1297400"/>
                <a:gd name="connsiteY111" fmla="*/ 395954 h 1098042"/>
                <a:gd name="connsiteX112" fmla="*/ 406527 w 1297400"/>
                <a:gd name="connsiteY112" fmla="*/ 474916 h 1098042"/>
                <a:gd name="connsiteX113" fmla="*/ 334613 w 1297400"/>
                <a:gd name="connsiteY113" fmla="*/ 521589 h 1098042"/>
                <a:gd name="connsiteX114" fmla="*/ 254603 w 1297400"/>
                <a:gd name="connsiteY114" fmla="*/ 601790 h 1098042"/>
                <a:gd name="connsiteX115" fmla="*/ 169164 w 1297400"/>
                <a:gd name="connsiteY115" fmla="*/ 672370 h 1098042"/>
                <a:gd name="connsiteX116" fmla="*/ 126873 w 1297400"/>
                <a:gd name="connsiteY116" fmla="*/ 726853 h 1098042"/>
                <a:gd name="connsiteX117" fmla="*/ 131731 w 1297400"/>
                <a:gd name="connsiteY117" fmla="*/ 724376 h 1098042"/>
                <a:gd name="connsiteX118" fmla="*/ 163259 w 1297400"/>
                <a:gd name="connsiteY118" fmla="*/ 736378 h 1098042"/>
                <a:gd name="connsiteX119" fmla="*/ 164783 w 1297400"/>
                <a:gd name="connsiteY119" fmla="*/ 739997 h 1098042"/>
                <a:gd name="connsiteX120" fmla="*/ 200596 w 1297400"/>
                <a:gd name="connsiteY120" fmla="*/ 705898 h 1098042"/>
                <a:gd name="connsiteX121" fmla="*/ 249269 w 1297400"/>
                <a:gd name="connsiteY121" fmla="*/ 665798 h 1098042"/>
                <a:gd name="connsiteX122" fmla="*/ 341090 w 1297400"/>
                <a:gd name="connsiteY122" fmla="*/ 578834 h 1098042"/>
                <a:gd name="connsiteX123" fmla="*/ 429768 w 1297400"/>
                <a:gd name="connsiteY123" fmla="*/ 513874 h 1098042"/>
                <a:gd name="connsiteX124" fmla="*/ 375380 w 1297400"/>
                <a:gd name="connsiteY124" fmla="*/ 719423 h 1098042"/>
                <a:gd name="connsiteX125" fmla="*/ 361950 w 1297400"/>
                <a:gd name="connsiteY125" fmla="*/ 837343 h 1098042"/>
                <a:gd name="connsiteX126" fmla="*/ 350139 w 1297400"/>
                <a:gd name="connsiteY126" fmla="*/ 928307 h 1098042"/>
                <a:gd name="connsiteX127" fmla="*/ 388715 w 1297400"/>
                <a:gd name="connsiteY127" fmla="*/ 933831 h 1098042"/>
                <a:gd name="connsiteX128" fmla="*/ 401288 w 1297400"/>
                <a:gd name="connsiteY128" fmla="*/ 753713 h 1098042"/>
                <a:gd name="connsiteX129" fmla="*/ 456343 w 1297400"/>
                <a:gd name="connsiteY129" fmla="*/ 516445 h 1098042"/>
                <a:gd name="connsiteX130" fmla="*/ 493395 w 1297400"/>
                <a:gd name="connsiteY130" fmla="*/ 535972 h 1098042"/>
                <a:gd name="connsiteX131" fmla="*/ 550450 w 1297400"/>
                <a:gd name="connsiteY131" fmla="*/ 588836 h 1098042"/>
                <a:gd name="connsiteX132" fmla="*/ 621221 w 1297400"/>
                <a:gd name="connsiteY132" fmla="*/ 659606 h 1098042"/>
                <a:gd name="connsiteX133" fmla="*/ 621506 w 1297400"/>
                <a:gd name="connsiteY133" fmla="*/ 768001 h 1098042"/>
                <a:gd name="connsiteX134" fmla="*/ 580263 w 1297400"/>
                <a:gd name="connsiteY134" fmla="*/ 857917 h 1098042"/>
                <a:gd name="connsiteX135" fmla="*/ 537401 w 1297400"/>
                <a:gd name="connsiteY135" fmla="*/ 927068 h 1098042"/>
                <a:gd name="connsiteX136" fmla="*/ 526733 w 1297400"/>
                <a:gd name="connsiteY136" fmla="*/ 983647 h 1098042"/>
                <a:gd name="connsiteX137" fmla="*/ 536067 w 1297400"/>
                <a:gd name="connsiteY137" fmla="*/ 992029 h 1098042"/>
                <a:gd name="connsiteX138" fmla="*/ 576167 w 1297400"/>
                <a:gd name="connsiteY138" fmla="*/ 1011269 h 1098042"/>
                <a:gd name="connsiteX139" fmla="*/ 587121 w 1297400"/>
                <a:gd name="connsiteY139" fmla="*/ 932688 h 1098042"/>
                <a:gd name="connsiteX140" fmla="*/ 629603 w 1297400"/>
                <a:gd name="connsiteY140" fmla="*/ 869823 h 1098042"/>
                <a:gd name="connsiteX141" fmla="*/ 659797 w 1297400"/>
                <a:gd name="connsiteY141" fmla="*/ 804482 h 1098042"/>
                <a:gd name="connsiteX142" fmla="*/ 669608 w 1297400"/>
                <a:gd name="connsiteY142" fmla="*/ 728567 h 1098042"/>
                <a:gd name="connsiteX143" fmla="*/ 663988 w 1297400"/>
                <a:gd name="connsiteY143" fmla="*/ 676275 h 1098042"/>
                <a:gd name="connsiteX144" fmla="*/ 800291 w 1297400"/>
                <a:gd name="connsiteY144" fmla="*/ 651796 h 1098042"/>
                <a:gd name="connsiteX145" fmla="*/ 860298 w 1297400"/>
                <a:gd name="connsiteY145" fmla="*/ 648557 h 1098042"/>
                <a:gd name="connsiteX146" fmla="*/ 850106 w 1297400"/>
                <a:gd name="connsiteY146" fmla="*/ 664655 h 1098042"/>
                <a:gd name="connsiteX147" fmla="*/ 815245 w 1297400"/>
                <a:gd name="connsiteY147" fmla="*/ 800005 h 1098042"/>
                <a:gd name="connsiteX148" fmla="*/ 793718 w 1297400"/>
                <a:gd name="connsiteY148" fmla="*/ 933355 h 1098042"/>
                <a:gd name="connsiteX149" fmla="*/ 827151 w 1297400"/>
                <a:gd name="connsiteY149" fmla="*/ 1057370 h 1098042"/>
                <a:gd name="connsiteX150" fmla="*/ 838676 w 1297400"/>
                <a:gd name="connsiteY150" fmla="*/ 1098042 h 109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97400" h="1098042">
                  <a:moveTo>
                    <a:pt x="838676" y="1098042"/>
                  </a:moveTo>
                  <a:cubicBezTo>
                    <a:pt x="853250" y="1097566"/>
                    <a:pt x="867347" y="1095947"/>
                    <a:pt x="880491" y="1092994"/>
                  </a:cubicBezTo>
                  <a:cubicBezTo>
                    <a:pt x="879634" y="1088041"/>
                    <a:pt x="878586" y="1083183"/>
                    <a:pt x="877443" y="1078230"/>
                  </a:cubicBezTo>
                  <a:cubicBezTo>
                    <a:pt x="867537" y="1037653"/>
                    <a:pt x="838962" y="1003745"/>
                    <a:pt x="834390" y="961930"/>
                  </a:cubicBezTo>
                  <a:cubicBezTo>
                    <a:pt x="829342" y="917162"/>
                    <a:pt x="845534" y="871347"/>
                    <a:pt x="851440" y="827246"/>
                  </a:cubicBezTo>
                  <a:cubicBezTo>
                    <a:pt x="857250" y="783527"/>
                    <a:pt x="859060" y="737997"/>
                    <a:pt x="875919" y="696658"/>
                  </a:cubicBezTo>
                  <a:cubicBezTo>
                    <a:pt x="881539" y="682943"/>
                    <a:pt x="888492" y="671798"/>
                    <a:pt x="896493" y="662178"/>
                  </a:cubicBezTo>
                  <a:cubicBezTo>
                    <a:pt x="916972" y="672084"/>
                    <a:pt x="936593" y="683228"/>
                    <a:pt x="958215" y="690467"/>
                  </a:cubicBezTo>
                  <a:cubicBezTo>
                    <a:pt x="982218" y="698564"/>
                    <a:pt x="1006697" y="701231"/>
                    <a:pt x="1031081" y="704278"/>
                  </a:cubicBezTo>
                  <a:cubicBezTo>
                    <a:pt x="1023556" y="721043"/>
                    <a:pt x="1018032" y="738473"/>
                    <a:pt x="1016603" y="757142"/>
                  </a:cubicBezTo>
                  <a:cubicBezTo>
                    <a:pt x="1014317" y="787908"/>
                    <a:pt x="1023842" y="817531"/>
                    <a:pt x="1025747" y="848011"/>
                  </a:cubicBezTo>
                  <a:cubicBezTo>
                    <a:pt x="1027652" y="876872"/>
                    <a:pt x="1023366" y="905923"/>
                    <a:pt x="1035368" y="933164"/>
                  </a:cubicBezTo>
                  <a:cubicBezTo>
                    <a:pt x="1042130" y="948499"/>
                    <a:pt x="1060704" y="963644"/>
                    <a:pt x="1072610" y="979741"/>
                  </a:cubicBezTo>
                  <a:cubicBezTo>
                    <a:pt x="1072991" y="979361"/>
                    <a:pt x="1073277" y="978980"/>
                    <a:pt x="1073563" y="978599"/>
                  </a:cubicBezTo>
                  <a:cubicBezTo>
                    <a:pt x="1084326" y="966311"/>
                    <a:pt x="1094423" y="958024"/>
                    <a:pt x="1103567" y="951833"/>
                  </a:cubicBezTo>
                  <a:cubicBezTo>
                    <a:pt x="1104043" y="951548"/>
                    <a:pt x="1104424" y="951262"/>
                    <a:pt x="1104900" y="950976"/>
                  </a:cubicBezTo>
                  <a:cubicBezTo>
                    <a:pt x="1096232" y="940975"/>
                    <a:pt x="1085945" y="932212"/>
                    <a:pt x="1078897" y="921068"/>
                  </a:cubicBezTo>
                  <a:cubicBezTo>
                    <a:pt x="1070515" y="907828"/>
                    <a:pt x="1069562" y="892874"/>
                    <a:pt x="1068991" y="877538"/>
                  </a:cubicBezTo>
                  <a:cubicBezTo>
                    <a:pt x="1067943" y="848773"/>
                    <a:pt x="1064228" y="822007"/>
                    <a:pt x="1059561" y="793718"/>
                  </a:cubicBezTo>
                  <a:cubicBezTo>
                    <a:pt x="1054418" y="762667"/>
                    <a:pt x="1058989" y="737711"/>
                    <a:pt x="1071753" y="710756"/>
                  </a:cubicBezTo>
                  <a:cubicBezTo>
                    <a:pt x="1088708" y="714565"/>
                    <a:pt x="1105472" y="720281"/>
                    <a:pt x="1121474" y="729996"/>
                  </a:cubicBezTo>
                  <a:cubicBezTo>
                    <a:pt x="1155954" y="750761"/>
                    <a:pt x="1191768" y="770001"/>
                    <a:pt x="1230725" y="768668"/>
                  </a:cubicBezTo>
                  <a:cubicBezTo>
                    <a:pt x="1234154" y="757142"/>
                    <a:pt x="1222343" y="743617"/>
                    <a:pt x="1208342" y="726757"/>
                  </a:cubicBezTo>
                  <a:cubicBezTo>
                    <a:pt x="1192530" y="724376"/>
                    <a:pt x="1177385" y="718852"/>
                    <a:pt x="1161193" y="709232"/>
                  </a:cubicBezTo>
                  <a:cubicBezTo>
                    <a:pt x="1138143" y="695515"/>
                    <a:pt x="1116806" y="681990"/>
                    <a:pt x="1091375" y="674275"/>
                  </a:cubicBezTo>
                  <a:cubicBezTo>
                    <a:pt x="1103567" y="652558"/>
                    <a:pt x="1116044" y="630936"/>
                    <a:pt x="1128331" y="609314"/>
                  </a:cubicBezTo>
                  <a:cubicBezTo>
                    <a:pt x="1135571" y="596456"/>
                    <a:pt x="1142619" y="582168"/>
                    <a:pt x="1154239" y="572548"/>
                  </a:cubicBezTo>
                  <a:cubicBezTo>
                    <a:pt x="1165384" y="563308"/>
                    <a:pt x="1179481" y="559594"/>
                    <a:pt x="1192435" y="553593"/>
                  </a:cubicBezTo>
                  <a:cubicBezTo>
                    <a:pt x="1216533" y="542353"/>
                    <a:pt x="1232059" y="522351"/>
                    <a:pt x="1252919" y="506540"/>
                  </a:cubicBezTo>
                  <a:cubicBezTo>
                    <a:pt x="1266920" y="495967"/>
                    <a:pt x="1281970" y="489109"/>
                    <a:pt x="1297400" y="482727"/>
                  </a:cubicBezTo>
                  <a:cubicBezTo>
                    <a:pt x="1292924" y="479203"/>
                    <a:pt x="1288161" y="475393"/>
                    <a:pt x="1283684" y="467297"/>
                  </a:cubicBezTo>
                  <a:cubicBezTo>
                    <a:pt x="1281684" y="463582"/>
                    <a:pt x="1280255" y="459962"/>
                    <a:pt x="1279398" y="456438"/>
                  </a:cubicBezTo>
                  <a:cubicBezTo>
                    <a:pt x="1269778" y="459677"/>
                    <a:pt x="1260443" y="463772"/>
                    <a:pt x="1251680" y="468344"/>
                  </a:cubicBezTo>
                  <a:cubicBezTo>
                    <a:pt x="1224439" y="482536"/>
                    <a:pt x="1204531" y="508064"/>
                    <a:pt x="1176338" y="519874"/>
                  </a:cubicBezTo>
                  <a:cubicBezTo>
                    <a:pt x="1148810" y="531400"/>
                    <a:pt x="1127855" y="539686"/>
                    <a:pt x="1110139" y="564928"/>
                  </a:cubicBezTo>
                  <a:cubicBezTo>
                    <a:pt x="1090136" y="593312"/>
                    <a:pt x="1074515" y="625411"/>
                    <a:pt x="1057275" y="655606"/>
                  </a:cubicBezTo>
                  <a:cubicBezTo>
                    <a:pt x="1055084" y="659320"/>
                    <a:pt x="1052989" y="663131"/>
                    <a:pt x="1050893" y="666845"/>
                  </a:cubicBezTo>
                  <a:cubicBezTo>
                    <a:pt x="1030034" y="664559"/>
                    <a:pt x="1009174" y="663321"/>
                    <a:pt x="988695" y="659035"/>
                  </a:cubicBezTo>
                  <a:cubicBezTo>
                    <a:pt x="966597" y="654368"/>
                    <a:pt x="946976" y="644271"/>
                    <a:pt x="927163" y="634270"/>
                  </a:cubicBezTo>
                  <a:cubicBezTo>
                    <a:pt x="937165" y="626745"/>
                    <a:pt x="947928" y="619601"/>
                    <a:pt x="959453" y="611600"/>
                  </a:cubicBezTo>
                  <a:cubicBezTo>
                    <a:pt x="993077" y="588169"/>
                    <a:pt x="1010793" y="555784"/>
                    <a:pt x="1023842" y="517684"/>
                  </a:cubicBezTo>
                  <a:cubicBezTo>
                    <a:pt x="1047560" y="448151"/>
                    <a:pt x="1057942" y="358997"/>
                    <a:pt x="1119093" y="313944"/>
                  </a:cubicBezTo>
                  <a:cubicBezTo>
                    <a:pt x="1115282" y="310896"/>
                    <a:pt x="1111091" y="307467"/>
                    <a:pt x="1106519" y="303752"/>
                  </a:cubicBezTo>
                  <a:cubicBezTo>
                    <a:pt x="1104519" y="302133"/>
                    <a:pt x="1102519" y="300514"/>
                    <a:pt x="1100614" y="298990"/>
                  </a:cubicBezTo>
                  <a:cubicBezTo>
                    <a:pt x="1051465" y="332708"/>
                    <a:pt x="1028033" y="398907"/>
                    <a:pt x="1010793" y="455105"/>
                  </a:cubicBezTo>
                  <a:cubicBezTo>
                    <a:pt x="996410" y="502348"/>
                    <a:pt x="984313" y="554355"/>
                    <a:pt x="940689" y="583216"/>
                  </a:cubicBezTo>
                  <a:cubicBezTo>
                    <a:pt x="922687" y="595027"/>
                    <a:pt x="905828" y="605409"/>
                    <a:pt x="890683" y="617601"/>
                  </a:cubicBezTo>
                  <a:cubicBezTo>
                    <a:pt x="847725" y="602266"/>
                    <a:pt x="808672" y="608266"/>
                    <a:pt x="765048" y="623507"/>
                  </a:cubicBezTo>
                  <a:cubicBezTo>
                    <a:pt x="728853" y="636175"/>
                    <a:pt x="695039" y="643985"/>
                    <a:pt x="662750" y="635508"/>
                  </a:cubicBezTo>
                  <a:cubicBezTo>
                    <a:pt x="664464" y="615124"/>
                    <a:pt x="669988" y="595217"/>
                    <a:pt x="678752" y="576739"/>
                  </a:cubicBezTo>
                  <a:cubicBezTo>
                    <a:pt x="684657" y="564166"/>
                    <a:pt x="692182" y="553212"/>
                    <a:pt x="700373" y="542068"/>
                  </a:cubicBezTo>
                  <a:cubicBezTo>
                    <a:pt x="701040" y="541211"/>
                    <a:pt x="701802" y="539877"/>
                    <a:pt x="702659" y="538544"/>
                  </a:cubicBezTo>
                  <a:cubicBezTo>
                    <a:pt x="699230" y="538829"/>
                    <a:pt x="695801" y="538448"/>
                    <a:pt x="692563" y="536924"/>
                  </a:cubicBezTo>
                  <a:cubicBezTo>
                    <a:pt x="683324" y="532638"/>
                    <a:pt x="679228" y="521208"/>
                    <a:pt x="677323" y="512350"/>
                  </a:cubicBezTo>
                  <a:cubicBezTo>
                    <a:pt x="652653" y="533305"/>
                    <a:pt x="633794" y="579025"/>
                    <a:pt x="627983" y="598932"/>
                  </a:cubicBezTo>
                  <a:cubicBezTo>
                    <a:pt x="626269" y="604742"/>
                    <a:pt x="625030" y="610457"/>
                    <a:pt x="623983" y="616268"/>
                  </a:cubicBezTo>
                  <a:cubicBezTo>
                    <a:pt x="621221" y="614172"/>
                    <a:pt x="618458" y="611981"/>
                    <a:pt x="615791" y="609505"/>
                  </a:cubicBezTo>
                  <a:cubicBezTo>
                    <a:pt x="594836" y="590931"/>
                    <a:pt x="582739" y="566166"/>
                    <a:pt x="565404" y="544544"/>
                  </a:cubicBezTo>
                  <a:cubicBezTo>
                    <a:pt x="551307" y="527018"/>
                    <a:pt x="534353" y="514636"/>
                    <a:pt x="514350" y="504444"/>
                  </a:cubicBezTo>
                  <a:cubicBezTo>
                    <a:pt x="500825" y="497491"/>
                    <a:pt x="487775" y="491204"/>
                    <a:pt x="475297" y="483775"/>
                  </a:cubicBezTo>
                  <a:cubicBezTo>
                    <a:pt x="497872" y="465963"/>
                    <a:pt x="517493" y="445389"/>
                    <a:pt x="537496" y="423672"/>
                  </a:cubicBezTo>
                  <a:cubicBezTo>
                    <a:pt x="569690" y="388715"/>
                    <a:pt x="601409" y="369951"/>
                    <a:pt x="646652" y="356616"/>
                  </a:cubicBezTo>
                  <a:cubicBezTo>
                    <a:pt x="687038" y="344805"/>
                    <a:pt x="724948" y="329946"/>
                    <a:pt x="759047" y="304514"/>
                  </a:cubicBezTo>
                  <a:cubicBezTo>
                    <a:pt x="791623" y="280225"/>
                    <a:pt x="815245" y="249174"/>
                    <a:pt x="841058" y="218313"/>
                  </a:cubicBezTo>
                  <a:cubicBezTo>
                    <a:pt x="850487" y="207073"/>
                    <a:pt x="860393" y="196501"/>
                    <a:pt x="871156" y="187833"/>
                  </a:cubicBezTo>
                  <a:cubicBezTo>
                    <a:pt x="856488" y="183071"/>
                    <a:pt x="842963" y="181642"/>
                    <a:pt x="829247" y="170688"/>
                  </a:cubicBezTo>
                  <a:cubicBezTo>
                    <a:pt x="810768" y="189071"/>
                    <a:pt x="794480" y="209264"/>
                    <a:pt x="780383" y="225933"/>
                  </a:cubicBezTo>
                  <a:cubicBezTo>
                    <a:pt x="756666" y="254032"/>
                    <a:pt x="728567" y="277463"/>
                    <a:pt x="695611" y="293942"/>
                  </a:cubicBezTo>
                  <a:cubicBezTo>
                    <a:pt x="661797" y="310706"/>
                    <a:pt x="624269" y="316135"/>
                    <a:pt x="589788" y="330803"/>
                  </a:cubicBezTo>
                  <a:cubicBezTo>
                    <a:pt x="535400" y="353854"/>
                    <a:pt x="501015" y="402812"/>
                    <a:pt x="457295" y="440341"/>
                  </a:cubicBezTo>
                  <a:cubicBezTo>
                    <a:pt x="455486" y="419672"/>
                    <a:pt x="452723" y="399002"/>
                    <a:pt x="450056" y="377952"/>
                  </a:cubicBezTo>
                  <a:cubicBezTo>
                    <a:pt x="444151" y="331470"/>
                    <a:pt x="446627" y="286988"/>
                    <a:pt x="456914" y="241268"/>
                  </a:cubicBezTo>
                  <a:cubicBezTo>
                    <a:pt x="466630" y="197834"/>
                    <a:pt x="481298" y="155734"/>
                    <a:pt x="493205" y="112967"/>
                  </a:cubicBezTo>
                  <a:cubicBezTo>
                    <a:pt x="502634" y="78962"/>
                    <a:pt x="515874" y="37719"/>
                    <a:pt x="512826" y="1143"/>
                  </a:cubicBezTo>
                  <a:cubicBezTo>
                    <a:pt x="509588" y="1238"/>
                    <a:pt x="506159" y="1048"/>
                    <a:pt x="502539" y="476"/>
                  </a:cubicBezTo>
                  <a:cubicBezTo>
                    <a:pt x="501491" y="286"/>
                    <a:pt x="500539" y="190"/>
                    <a:pt x="499586" y="0"/>
                  </a:cubicBezTo>
                  <a:cubicBezTo>
                    <a:pt x="495491" y="17717"/>
                    <a:pt x="493871" y="36481"/>
                    <a:pt x="489776" y="54197"/>
                  </a:cubicBezTo>
                  <a:cubicBezTo>
                    <a:pt x="485108" y="74295"/>
                    <a:pt x="479298" y="94107"/>
                    <a:pt x="473297" y="113824"/>
                  </a:cubicBezTo>
                  <a:cubicBezTo>
                    <a:pt x="461296" y="153352"/>
                    <a:pt x="447675" y="192500"/>
                    <a:pt x="437769" y="232600"/>
                  </a:cubicBezTo>
                  <a:cubicBezTo>
                    <a:pt x="428530" y="270224"/>
                    <a:pt x="423196" y="308324"/>
                    <a:pt x="424625" y="347186"/>
                  </a:cubicBezTo>
                  <a:cubicBezTo>
                    <a:pt x="425863" y="381286"/>
                    <a:pt x="431578" y="415195"/>
                    <a:pt x="432911" y="449294"/>
                  </a:cubicBezTo>
                  <a:cubicBezTo>
                    <a:pt x="421386" y="436721"/>
                    <a:pt x="411004" y="423005"/>
                    <a:pt x="400717" y="409385"/>
                  </a:cubicBezTo>
                  <a:cubicBezTo>
                    <a:pt x="380047" y="382048"/>
                    <a:pt x="359569" y="353663"/>
                    <a:pt x="333756" y="330898"/>
                  </a:cubicBezTo>
                  <a:cubicBezTo>
                    <a:pt x="337280" y="326517"/>
                    <a:pt x="340424" y="321850"/>
                    <a:pt x="343186" y="316706"/>
                  </a:cubicBezTo>
                  <a:cubicBezTo>
                    <a:pt x="356330" y="292227"/>
                    <a:pt x="358616" y="263176"/>
                    <a:pt x="361760" y="236125"/>
                  </a:cubicBezTo>
                  <a:cubicBezTo>
                    <a:pt x="363379" y="222504"/>
                    <a:pt x="366713" y="206883"/>
                    <a:pt x="367475" y="191643"/>
                  </a:cubicBezTo>
                  <a:cubicBezTo>
                    <a:pt x="359188" y="196691"/>
                    <a:pt x="347663" y="198882"/>
                    <a:pt x="337280" y="197453"/>
                  </a:cubicBezTo>
                  <a:cubicBezTo>
                    <a:pt x="335756" y="204978"/>
                    <a:pt x="334613" y="212598"/>
                    <a:pt x="333089" y="219742"/>
                  </a:cubicBezTo>
                  <a:cubicBezTo>
                    <a:pt x="328327" y="242411"/>
                    <a:pt x="325946" y="267176"/>
                    <a:pt x="317373" y="288893"/>
                  </a:cubicBezTo>
                  <a:cubicBezTo>
                    <a:pt x="314230" y="296799"/>
                    <a:pt x="309944" y="303467"/>
                    <a:pt x="305086" y="309563"/>
                  </a:cubicBezTo>
                  <a:cubicBezTo>
                    <a:pt x="264033" y="284988"/>
                    <a:pt x="216027" y="278797"/>
                    <a:pt x="171260" y="263271"/>
                  </a:cubicBezTo>
                  <a:cubicBezTo>
                    <a:pt x="111062" y="242506"/>
                    <a:pt x="86678" y="196310"/>
                    <a:pt x="51340" y="147828"/>
                  </a:cubicBezTo>
                  <a:cubicBezTo>
                    <a:pt x="40291" y="132779"/>
                    <a:pt x="28099" y="118396"/>
                    <a:pt x="14097" y="106966"/>
                  </a:cubicBezTo>
                  <a:cubicBezTo>
                    <a:pt x="12097" y="110871"/>
                    <a:pt x="9525" y="114871"/>
                    <a:pt x="6096" y="118872"/>
                  </a:cubicBezTo>
                  <a:cubicBezTo>
                    <a:pt x="4096" y="121158"/>
                    <a:pt x="2000" y="123254"/>
                    <a:pt x="0" y="124873"/>
                  </a:cubicBezTo>
                  <a:cubicBezTo>
                    <a:pt x="31528" y="154877"/>
                    <a:pt x="50483" y="199454"/>
                    <a:pt x="77724" y="233744"/>
                  </a:cubicBezTo>
                  <a:cubicBezTo>
                    <a:pt x="113443" y="278702"/>
                    <a:pt x="163925" y="295084"/>
                    <a:pt x="217075" y="310515"/>
                  </a:cubicBezTo>
                  <a:cubicBezTo>
                    <a:pt x="240221" y="317278"/>
                    <a:pt x="260509" y="325469"/>
                    <a:pt x="278987" y="336137"/>
                  </a:cubicBezTo>
                  <a:cubicBezTo>
                    <a:pt x="276320" y="338709"/>
                    <a:pt x="273653" y="341376"/>
                    <a:pt x="270986" y="344043"/>
                  </a:cubicBezTo>
                  <a:cubicBezTo>
                    <a:pt x="258794" y="356711"/>
                    <a:pt x="249460" y="371380"/>
                    <a:pt x="240125" y="386239"/>
                  </a:cubicBezTo>
                  <a:cubicBezTo>
                    <a:pt x="229553" y="403003"/>
                    <a:pt x="218789" y="421005"/>
                    <a:pt x="201168" y="431197"/>
                  </a:cubicBezTo>
                  <a:cubicBezTo>
                    <a:pt x="181546" y="442627"/>
                    <a:pt x="157448" y="443389"/>
                    <a:pt x="135255" y="443103"/>
                  </a:cubicBezTo>
                  <a:cubicBezTo>
                    <a:pt x="114014" y="442722"/>
                    <a:pt x="92774" y="440245"/>
                    <a:pt x="71438" y="441293"/>
                  </a:cubicBezTo>
                  <a:cubicBezTo>
                    <a:pt x="63151" y="441769"/>
                    <a:pt x="55054" y="442912"/>
                    <a:pt x="46958" y="444341"/>
                  </a:cubicBezTo>
                  <a:cubicBezTo>
                    <a:pt x="47244" y="450723"/>
                    <a:pt x="46101" y="456914"/>
                    <a:pt x="44387" y="461867"/>
                  </a:cubicBezTo>
                  <a:cubicBezTo>
                    <a:pt x="39719" y="474821"/>
                    <a:pt x="28575" y="484156"/>
                    <a:pt x="14002" y="491395"/>
                  </a:cubicBezTo>
                  <a:cubicBezTo>
                    <a:pt x="24575" y="492538"/>
                    <a:pt x="36100" y="488537"/>
                    <a:pt x="49530" y="485299"/>
                  </a:cubicBezTo>
                  <a:cubicBezTo>
                    <a:pt x="78486" y="478250"/>
                    <a:pt x="108585" y="482441"/>
                    <a:pt x="138113" y="482251"/>
                  </a:cubicBezTo>
                  <a:cubicBezTo>
                    <a:pt x="183166" y="481870"/>
                    <a:pt x="225076" y="470059"/>
                    <a:pt x="253079" y="432721"/>
                  </a:cubicBezTo>
                  <a:cubicBezTo>
                    <a:pt x="268034" y="412814"/>
                    <a:pt x="278321" y="389668"/>
                    <a:pt x="295085" y="371094"/>
                  </a:cubicBezTo>
                  <a:cubicBezTo>
                    <a:pt x="299561" y="366236"/>
                    <a:pt x="304229" y="361569"/>
                    <a:pt x="308896" y="356997"/>
                  </a:cubicBezTo>
                  <a:cubicBezTo>
                    <a:pt x="322040" y="367951"/>
                    <a:pt x="334232" y="380714"/>
                    <a:pt x="345948" y="395954"/>
                  </a:cubicBezTo>
                  <a:cubicBezTo>
                    <a:pt x="366046" y="422148"/>
                    <a:pt x="384334" y="450342"/>
                    <a:pt x="406527" y="474916"/>
                  </a:cubicBezTo>
                  <a:cubicBezTo>
                    <a:pt x="381762" y="489299"/>
                    <a:pt x="356616" y="503111"/>
                    <a:pt x="334613" y="521589"/>
                  </a:cubicBezTo>
                  <a:cubicBezTo>
                    <a:pt x="305562" y="545878"/>
                    <a:pt x="282988" y="576739"/>
                    <a:pt x="254603" y="601790"/>
                  </a:cubicBezTo>
                  <a:cubicBezTo>
                    <a:pt x="226886" y="626269"/>
                    <a:pt x="196310" y="647319"/>
                    <a:pt x="169164" y="672370"/>
                  </a:cubicBezTo>
                  <a:cubicBezTo>
                    <a:pt x="152591" y="687610"/>
                    <a:pt x="134112" y="705422"/>
                    <a:pt x="126873" y="726853"/>
                  </a:cubicBezTo>
                  <a:cubicBezTo>
                    <a:pt x="128302" y="725805"/>
                    <a:pt x="129921" y="724948"/>
                    <a:pt x="131731" y="724376"/>
                  </a:cubicBezTo>
                  <a:cubicBezTo>
                    <a:pt x="142304" y="720947"/>
                    <a:pt x="157544" y="726472"/>
                    <a:pt x="163259" y="736378"/>
                  </a:cubicBezTo>
                  <a:cubicBezTo>
                    <a:pt x="163925" y="737521"/>
                    <a:pt x="164402" y="738759"/>
                    <a:pt x="164783" y="739997"/>
                  </a:cubicBezTo>
                  <a:cubicBezTo>
                    <a:pt x="175641" y="727520"/>
                    <a:pt x="189643" y="715804"/>
                    <a:pt x="200596" y="705898"/>
                  </a:cubicBezTo>
                  <a:cubicBezTo>
                    <a:pt x="216122" y="691706"/>
                    <a:pt x="232791" y="678847"/>
                    <a:pt x="249269" y="665798"/>
                  </a:cubicBezTo>
                  <a:cubicBezTo>
                    <a:pt x="282893" y="639128"/>
                    <a:pt x="311849" y="610172"/>
                    <a:pt x="341090" y="578834"/>
                  </a:cubicBezTo>
                  <a:cubicBezTo>
                    <a:pt x="366998" y="551021"/>
                    <a:pt x="398050" y="532924"/>
                    <a:pt x="429768" y="513874"/>
                  </a:cubicBezTo>
                  <a:cubicBezTo>
                    <a:pt x="419767" y="583787"/>
                    <a:pt x="391763" y="650939"/>
                    <a:pt x="375380" y="719423"/>
                  </a:cubicBezTo>
                  <a:cubicBezTo>
                    <a:pt x="366046" y="758381"/>
                    <a:pt x="361283" y="797338"/>
                    <a:pt x="361950" y="837343"/>
                  </a:cubicBezTo>
                  <a:cubicBezTo>
                    <a:pt x="362426" y="869252"/>
                    <a:pt x="364236" y="901160"/>
                    <a:pt x="350139" y="928307"/>
                  </a:cubicBezTo>
                  <a:cubicBezTo>
                    <a:pt x="363855" y="930974"/>
                    <a:pt x="377476" y="932688"/>
                    <a:pt x="388715" y="933831"/>
                  </a:cubicBezTo>
                  <a:cubicBezTo>
                    <a:pt x="409194" y="879539"/>
                    <a:pt x="392239" y="809815"/>
                    <a:pt x="401288" y="753713"/>
                  </a:cubicBezTo>
                  <a:cubicBezTo>
                    <a:pt x="414338" y="673418"/>
                    <a:pt x="446532" y="597218"/>
                    <a:pt x="456343" y="516445"/>
                  </a:cubicBezTo>
                  <a:cubicBezTo>
                    <a:pt x="468249" y="523494"/>
                    <a:pt x="480631" y="529685"/>
                    <a:pt x="493395" y="535972"/>
                  </a:cubicBezTo>
                  <a:cubicBezTo>
                    <a:pt x="519113" y="548640"/>
                    <a:pt x="534638" y="565309"/>
                    <a:pt x="550450" y="588836"/>
                  </a:cubicBezTo>
                  <a:cubicBezTo>
                    <a:pt x="569595" y="617411"/>
                    <a:pt x="592360" y="642842"/>
                    <a:pt x="621221" y="659606"/>
                  </a:cubicBezTo>
                  <a:cubicBezTo>
                    <a:pt x="622173" y="695706"/>
                    <a:pt x="628269" y="731806"/>
                    <a:pt x="621506" y="768001"/>
                  </a:cubicBezTo>
                  <a:cubicBezTo>
                    <a:pt x="615410" y="801338"/>
                    <a:pt x="600742" y="831056"/>
                    <a:pt x="580263" y="857917"/>
                  </a:cubicBezTo>
                  <a:cubicBezTo>
                    <a:pt x="563499" y="879920"/>
                    <a:pt x="546735" y="900684"/>
                    <a:pt x="537401" y="927068"/>
                  </a:cubicBezTo>
                  <a:cubicBezTo>
                    <a:pt x="531019" y="945356"/>
                    <a:pt x="527876" y="964406"/>
                    <a:pt x="526733" y="983647"/>
                  </a:cubicBezTo>
                  <a:cubicBezTo>
                    <a:pt x="529685" y="986599"/>
                    <a:pt x="532733" y="989457"/>
                    <a:pt x="536067" y="992029"/>
                  </a:cubicBezTo>
                  <a:cubicBezTo>
                    <a:pt x="547688" y="1001173"/>
                    <a:pt x="561499" y="1007459"/>
                    <a:pt x="576167" y="1011269"/>
                  </a:cubicBezTo>
                  <a:cubicBezTo>
                    <a:pt x="574929" y="984599"/>
                    <a:pt x="576263" y="957548"/>
                    <a:pt x="587121" y="932688"/>
                  </a:cubicBezTo>
                  <a:cubicBezTo>
                    <a:pt x="597408" y="909542"/>
                    <a:pt x="615791" y="890873"/>
                    <a:pt x="629603" y="869823"/>
                  </a:cubicBezTo>
                  <a:cubicBezTo>
                    <a:pt x="642842" y="849535"/>
                    <a:pt x="652844" y="827627"/>
                    <a:pt x="659797" y="804482"/>
                  </a:cubicBezTo>
                  <a:cubicBezTo>
                    <a:pt x="667131" y="779907"/>
                    <a:pt x="670274" y="754094"/>
                    <a:pt x="669608" y="728567"/>
                  </a:cubicBezTo>
                  <a:cubicBezTo>
                    <a:pt x="669131" y="711041"/>
                    <a:pt x="666083" y="693611"/>
                    <a:pt x="663988" y="676275"/>
                  </a:cubicBezTo>
                  <a:cubicBezTo>
                    <a:pt x="712184" y="686657"/>
                    <a:pt x="755047" y="665131"/>
                    <a:pt x="800291" y="651796"/>
                  </a:cubicBezTo>
                  <a:cubicBezTo>
                    <a:pt x="821436" y="645605"/>
                    <a:pt x="840772" y="644461"/>
                    <a:pt x="860298" y="648557"/>
                  </a:cubicBezTo>
                  <a:cubicBezTo>
                    <a:pt x="856679" y="653510"/>
                    <a:pt x="853250" y="658844"/>
                    <a:pt x="850106" y="664655"/>
                  </a:cubicBezTo>
                  <a:cubicBezTo>
                    <a:pt x="827437" y="706183"/>
                    <a:pt x="821627" y="753808"/>
                    <a:pt x="815245" y="800005"/>
                  </a:cubicBezTo>
                  <a:cubicBezTo>
                    <a:pt x="809054" y="844486"/>
                    <a:pt x="796480" y="888492"/>
                    <a:pt x="793718" y="933355"/>
                  </a:cubicBezTo>
                  <a:cubicBezTo>
                    <a:pt x="790766" y="981265"/>
                    <a:pt x="809149" y="1014794"/>
                    <a:pt x="827151" y="1057370"/>
                  </a:cubicBezTo>
                  <a:cubicBezTo>
                    <a:pt x="832580" y="1070896"/>
                    <a:pt x="836200" y="1084421"/>
                    <a:pt x="838676" y="1098042"/>
                  </a:cubicBezTo>
                  <a:close/>
                </a:path>
              </a:pathLst>
            </a:custGeom>
            <a:solidFill>
              <a:srgbClr val="FFE92D"/>
            </a:solidFill>
            <a:ln w="9525" cap="flat">
              <a:noFill/>
              <a:prstDash val="solid"/>
              <a:miter/>
            </a:ln>
          </p:spPr>
          <p:txBody>
            <a:bodyPr rtlCol="0" anchor="ctr"/>
            <a:lstStyle/>
            <a:p>
              <a:endParaRPr lang="es-HN"/>
            </a:p>
          </p:txBody>
        </p:sp>
      </p:grpSp>
      <p:grpSp>
        <p:nvGrpSpPr>
          <p:cNvPr id="202" name="Gráfico 7">
            <a:extLst>
              <a:ext uri="{FF2B5EF4-FFF2-40B4-BE49-F238E27FC236}">
                <a16:creationId xmlns:a16="http://schemas.microsoft.com/office/drawing/2014/main" id="{0102A1BA-641F-46A5-BB9C-91553BA0D3FC}"/>
              </a:ext>
            </a:extLst>
          </p:cNvPr>
          <p:cNvGrpSpPr/>
          <p:nvPr/>
        </p:nvGrpSpPr>
        <p:grpSpPr>
          <a:xfrm>
            <a:off x="7798524" y="5817879"/>
            <a:ext cx="787632" cy="869260"/>
            <a:chOff x="7472549" y="5370812"/>
            <a:chExt cx="787632" cy="869260"/>
          </a:xfrm>
        </p:grpSpPr>
        <p:sp>
          <p:nvSpPr>
            <p:cNvPr id="203" name="Forma libre: forma 202">
              <a:extLst>
                <a:ext uri="{FF2B5EF4-FFF2-40B4-BE49-F238E27FC236}">
                  <a16:creationId xmlns:a16="http://schemas.microsoft.com/office/drawing/2014/main" id="{939E8F59-DEF3-49CE-AB9E-44FD900AE809}"/>
                </a:ext>
              </a:extLst>
            </p:cNvPr>
            <p:cNvSpPr/>
            <p:nvPr/>
          </p:nvSpPr>
          <p:spPr>
            <a:xfrm>
              <a:off x="7472549" y="5370812"/>
              <a:ext cx="787632" cy="869260"/>
            </a:xfrm>
            <a:custGeom>
              <a:avLst/>
              <a:gdLst>
                <a:gd name="connsiteX0" fmla="*/ 538451 w 787632"/>
                <a:gd name="connsiteY0" fmla="*/ 729655 h 869260"/>
                <a:gd name="connsiteX1" fmla="*/ 534450 w 787632"/>
                <a:gd name="connsiteY1" fmla="*/ 716605 h 869260"/>
                <a:gd name="connsiteX2" fmla="*/ 579885 w 787632"/>
                <a:gd name="connsiteY2" fmla="*/ 688507 h 869260"/>
                <a:gd name="connsiteX3" fmla="*/ 593124 w 787632"/>
                <a:gd name="connsiteY3" fmla="*/ 663837 h 869260"/>
                <a:gd name="connsiteX4" fmla="*/ 594744 w 787632"/>
                <a:gd name="connsiteY4" fmla="*/ 656122 h 869260"/>
                <a:gd name="connsiteX5" fmla="*/ 589219 w 787632"/>
                <a:gd name="connsiteY5" fmla="*/ 613259 h 869260"/>
                <a:gd name="connsiteX6" fmla="*/ 594172 w 787632"/>
                <a:gd name="connsiteY6" fmla="*/ 613259 h 869260"/>
                <a:gd name="connsiteX7" fmla="*/ 633510 w 787632"/>
                <a:gd name="connsiteY7" fmla="*/ 590304 h 869260"/>
                <a:gd name="connsiteX8" fmla="*/ 646369 w 787632"/>
                <a:gd name="connsiteY8" fmla="*/ 579445 h 869260"/>
                <a:gd name="connsiteX9" fmla="*/ 663895 w 787632"/>
                <a:gd name="connsiteY9" fmla="*/ 562300 h 869260"/>
                <a:gd name="connsiteX10" fmla="*/ 685993 w 787632"/>
                <a:gd name="connsiteY10" fmla="*/ 513056 h 869260"/>
                <a:gd name="connsiteX11" fmla="*/ 632748 w 787632"/>
                <a:gd name="connsiteY11" fmla="*/ 472384 h 869260"/>
                <a:gd name="connsiteX12" fmla="*/ 624842 w 787632"/>
                <a:gd name="connsiteY12" fmla="*/ 453430 h 869260"/>
                <a:gd name="connsiteX13" fmla="*/ 637511 w 787632"/>
                <a:gd name="connsiteY13" fmla="*/ 430570 h 869260"/>
                <a:gd name="connsiteX14" fmla="*/ 724093 w 787632"/>
                <a:gd name="connsiteY14" fmla="*/ 483433 h 869260"/>
                <a:gd name="connsiteX15" fmla="*/ 746001 w 787632"/>
                <a:gd name="connsiteY15" fmla="*/ 435713 h 869260"/>
                <a:gd name="connsiteX16" fmla="*/ 687993 w 787632"/>
                <a:gd name="connsiteY16" fmla="*/ 397804 h 869260"/>
                <a:gd name="connsiteX17" fmla="*/ 687422 w 787632"/>
                <a:gd name="connsiteY17" fmla="*/ 395422 h 869260"/>
                <a:gd name="connsiteX18" fmla="*/ 698947 w 787632"/>
                <a:gd name="connsiteY18" fmla="*/ 377611 h 869260"/>
                <a:gd name="connsiteX19" fmla="*/ 702281 w 787632"/>
                <a:gd name="connsiteY19" fmla="*/ 377039 h 869260"/>
                <a:gd name="connsiteX20" fmla="*/ 752858 w 787632"/>
                <a:gd name="connsiteY20" fmla="*/ 403614 h 869260"/>
                <a:gd name="connsiteX21" fmla="*/ 776195 w 787632"/>
                <a:gd name="connsiteY21" fmla="*/ 387040 h 869260"/>
                <a:gd name="connsiteX22" fmla="*/ 767813 w 787632"/>
                <a:gd name="connsiteY22" fmla="*/ 358942 h 869260"/>
                <a:gd name="connsiteX23" fmla="*/ 776385 w 787632"/>
                <a:gd name="connsiteY23" fmla="*/ 337891 h 869260"/>
                <a:gd name="connsiteX24" fmla="*/ 746286 w 787632"/>
                <a:gd name="connsiteY24" fmla="*/ 312174 h 869260"/>
                <a:gd name="connsiteX25" fmla="*/ 625700 w 787632"/>
                <a:gd name="connsiteY25" fmla="*/ 311317 h 869260"/>
                <a:gd name="connsiteX26" fmla="*/ 627795 w 787632"/>
                <a:gd name="connsiteY26" fmla="*/ 292457 h 869260"/>
                <a:gd name="connsiteX27" fmla="*/ 784672 w 787632"/>
                <a:gd name="connsiteY27" fmla="*/ 276360 h 869260"/>
                <a:gd name="connsiteX28" fmla="*/ 782767 w 787632"/>
                <a:gd name="connsiteY28" fmla="*/ 246070 h 869260"/>
                <a:gd name="connsiteX29" fmla="*/ 756002 w 787632"/>
                <a:gd name="connsiteY29" fmla="*/ 225020 h 869260"/>
                <a:gd name="connsiteX30" fmla="*/ 761907 w 787632"/>
                <a:gd name="connsiteY30" fmla="*/ 206065 h 869260"/>
                <a:gd name="connsiteX31" fmla="*/ 758668 w 787632"/>
                <a:gd name="connsiteY31" fmla="*/ 189492 h 869260"/>
                <a:gd name="connsiteX32" fmla="*/ 672182 w 787632"/>
                <a:gd name="connsiteY32" fmla="*/ 215590 h 869260"/>
                <a:gd name="connsiteX33" fmla="*/ 645797 w 787632"/>
                <a:gd name="connsiteY33" fmla="*/ 211876 h 869260"/>
                <a:gd name="connsiteX34" fmla="*/ 637987 w 787632"/>
                <a:gd name="connsiteY34" fmla="*/ 203970 h 869260"/>
                <a:gd name="connsiteX35" fmla="*/ 633701 w 787632"/>
                <a:gd name="connsiteY35" fmla="*/ 191492 h 869260"/>
                <a:gd name="connsiteX36" fmla="*/ 731046 w 787632"/>
                <a:gd name="connsiteY36" fmla="*/ 109196 h 869260"/>
                <a:gd name="connsiteX37" fmla="*/ 722283 w 787632"/>
                <a:gd name="connsiteY37" fmla="*/ 93385 h 869260"/>
                <a:gd name="connsiteX38" fmla="*/ 689708 w 787632"/>
                <a:gd name="connsiteY38" fmla="*/ 74620 h 869260"/>
                <a:gd name="connsiteX39" fmla="*/ 677992 w 787632"/>
                <a:gd name="connsiteY39" fmla="*/ 40807 h 869260"/>
                <a:gd name="connsiteX40" fmla="*/ 649988 w 787632"/>
                <a:gd name="connsiteY40" fmla="*/ 39187 h 869260"/>
                <a:gd name="connsiteX41" fmla="*/ 622366 w 787632"/>
                <a:gd name="connsiteY41" fmla="*/ 57856 h 869260"/>
                <a:gd name="connsiteX42" fmla="*/ 616651 w 787632"/>
                <a:gd name="connsiteY42" fmla="*/ 34139 h 869260"/>
                <a:gd name="connsiteX43" fmla="*/ 584933 w 787632"/>
                <a:gd name="connsiteY43" fmla="*/ 18709 h 869260"/>
                <a:gd name="connsiteX44" fmla="*/ 542928 w 787632"/>
                <a:gd name="connsiteY44" fmla="*/ 24328 h 869260"/>
                <a:gd name="connsiteX45" fmla="*/ 537594 w 787632"/>
                <a:gd name="connsiteY45" fmla="*/ 23566 h 869260"/>
                <a:gd name="connsiteX46" fmla="*/ 529116 w 787632"/>
                <a:gd name="connsiteY46" fmla="*/ 20518 h 869260"/>
                <a:gd name="connsiteX47" fmla="*/ 497302 w 787632"/>
                <a:gd name="connsiteY47" fmla="*/ 40 h 869260"/>
                <a:gd name="connsiteX48" fmla="*/ 463775 w 787632"/>
                <a:gd name="connsiteY48" fmla="*/ 18804 h 869260"/>
                <a:gd name="connsiteX49" fmla="*/ 452916 w 787632"/>
                <a:gd name="connsiteY49" fmla="*/ 46045 h 869260"/>
                <a:gd name="connsiteX50" fmla="*/ 432342 w 787632"/>
                <a:gd name="connsiteY50" fmla="*/ 40140 h 869260"/>
                <a:gd name="connsiteX51" fmla="*/ 389385 w 787632"/>
                <a:gd name="connsiteY51" fmla="*/ 57856 h 869260"/>
                <a:gd name="connsiteX52" fmla="*/ 350142 w 787632"/>
                <a:gd name="connsiteY52" fmla="*/ 60142 h 869260"/>
                <a:gd name="connsiteX53" fmla="*/ 343283 w 787632"/>
                <a:gd name="connsiteY53" fmla="*/ 82431 h 869260"/>
                <a:gd name="connsiteX54" fmla="*/ 405005 w 787632"/>
                <a:gd name="connsiteY54" fmla="*/ 176538 h 869260"/>
                <a:gd name="connsiteX55" fmla="*/ 398814 w 787632"/>
                <a:gd name="connsiteY55" fmla="*/ 186730 h 869260"/>
                <a:gd name="connsiteX56" fmla="*/ 381288 w 787632"/>
                <a:gd name="connsiteY56" fmla="*/ 195016 h 869260"/>
                <a:gd name="connsiteX57" fmla="*/ 379860 w 787632"/>
                <a:gd name="connsiteY57" fmla="*/ 195112 h 869260"/>
                <a:gd name="connsiteX58" fmla="*/ 313756 w 787632"/>
                <a:gd name="connsiteY58" fmla="*/ 130246 h 869260"/>
                <a:gd name="connsiteX59" fmla="*/ 263940 w 787632"/>
                <a:gd name="connsiteY59" fmla="*/ 105672 h 869260"/>
                <a:gd name="connsiteX60" fmla="*/ 242985 w 787632"/>
                <a:gd name="connsiteY60" fmla="*/ 146725 h 869260"/>
                <a:gd name="connsiteX61" fmla="*/ 241652 w 787632"/>
                <a:gd name="connsiteY61" fmla="*/ 148058 h 869260"/>
                <a:gd name="connsiteX62" fmla="*/ 236699 w 787632"/>
                <a:gd name="connsiteY62" fmla="*/ 152249 h 869260"/>
                <a:gd name="connsiteX63" fmla="*/ 197932 w 787632"/>
                <a:gd name="connsiteY63" fmla="*/ 172823 h 869260"/>
                <a:gd name="connsiteX64" fmla="*/ 193169 w 787632"/>
                <a:gd name="connsiteY64" fmla="*/ 207589 h 869260"/>
                <a:gd name="connsiteX65" fmla="*/ 268702 w 787632"/>
                <a:gd name="connsiteY65" fmla="*/ 241213 h 869260"/>
                <a:gd name="connsiteX66" fmla="*/ 332044 w 787632"/>
                <a:gd name="connsiteY66" fmla="*/ 289695 h 869260"/>
                <a:gd name="connsiteX67" fmla="*/ 299945 w 787632"/>
                <a:gd name="connsiteY67" fmla="*/ 308078 h 869260"/>
                <a:gd name="connsiteX68" fmla="*/ 178215 w 787632"/>
                <a:gd name="connsiteY68" fmla="*/ 273693 h 869260"/>
                <a:gd name="connsiteX69" fmla="*/ 134876 w 787632"/>
                <a:gd name="connsiteY69" fmla="*/ 307507 h 869260"/>
                <a:gd name="connsiteX70" fmla="*/ 140210 w 787632"/>
                <a:gd name="connsiteY70" fmla="*/ 350083 h 869260"/>
                <a:gd name="connsiteX71" fmla="*/ 139067 w 787632"/>
                <a:gd name="connsiteY71" fmla="*/ 355894 h 869260"/>
                <a:gd name="connsiteX72" fmla="*/ 124208 w 787632"/>
                <a:gd name="connsiteY72" fmla="*/ 380182 h 869260"/>
                <a:gd name="connsiteX73" fmla="*/ 116779 w 787632"/>
                <a:gd name="connsiteY73" fmla="*/ 394279 h 869260"/>
                <a:gd name="connsiteX74" fmla="*/ 126494 w 787632"/>
                <a:gd name="connsiteY74" fmla="*/ 457430 h 869260"/>
                <a:gd name="connsiteX75" fmla="*/ 158879 w 787632"/>
                <a:gd name="connsiteY75" fmla="*/ 472384 h 869260"/>
                <a:gd name="connsiteX76" fmla="*/ 142973 w 787632"/>
                <a:gd name="connsiteY76" fmla="*/ 491339 h 869260"/>
                <a:gd name="connsiteX77" fmla="*/ 110683 w 787632"/>
                <a:gd name="connsiteY77" fmla="*/ 479909 h 869260"/>
                <a:gd name="connsiteX78" fmla="*/ 69154 w 787632"/>
                <a:gd name="connsiteY78" fmla="*/ 479623 h 869260"/>
                <a:gd name="connsiteX79" fmla="*/ 49056 w 787632"/>
                <a:gd name="connsiteY79" fmla="*/ 521819 h 869260"/>
                <a:gd name="connsiteX80" fmla="*/ 47818 w 787632"/>
                <a:gd name="connsiteY80" fmla="*/ 526487 h 869260"/>
                <a:gd name="connsiteX81" fmla="*/ 45246 w 787632"/>
                <a:gd name="connsiteY81" fmla="*/ 536297 h 869260"/>
                <a:gd name="connsiteX82" fmla="*/ 41341 w 787632"/>
                <a:gd name="connsiteY82" fmla="*/ 563920 h 869260"/>
                <a:gd name="connsiteX83" fmla="*/ 103253 w 787632"/>
                <a:gd name="connsiteY83" fmla="*/ 612688 h 869260"/>
                <a:gd name="connsiteX84" fmla="*/ 90013 w 787632"/>
                <a:gd name="connsiteY84" fmla="*/ 638881 h 869260"/>
                <a:gd name="connsiteX85" fmla="*/ 22005 w 787632"/>
                <a:gd name="connsiteY85" fmla="*/ 613259 h 869260"/>
                <a:gd name="connsiteX86" fmla="*/ 2 w 787632"/>
                <a:gd name="connsiteY86" fmla="*/ 639453 h 869260"/>
                <a:gd name="connsiteX87" fmla="*/ 16671 w 787632"/>
                <a:gd name="connsiteY87" fmla="*/ 668218 h 869260"/>
                <a:gd name="connsiteX88" fmla="*/ 18481 w 787632"/>
                <a:gd name="connsiteY88" fmla="*/ 675362 h 869260"/>
                <a:gd name="connsiteX89" fmla="*/ 17242 w 787632"/>
                <a:gd name="connsiteY89" fmla="*/ 688316 h 869260"/>
                <a:gd name="connsiteX90" fmla="*/ 16481 w 787632"/>
                <a:gd name="connsiteY90" fmla="*/ 701937 h 869260"/>
                <a:gd name="connsiteX91" fmla="*/ 42103 w 787632"/>
                <a:gd name="connsiteY91" fmla="*/ 724797 h 869260"/>
                <a:gd name="connsiteX92" fmla="*/ 68011 w 787632"/>
                <a:gd name="connsiteY92" fmla="*/ 704318 h 869260"/>
                <a:gd name="connsiteX93" fmla="*/ 142401 w 787632"/>
                <a:gd name="connsiteY93" fmla="*/ 724416 h 869260"/>
                <a:gd name="connsiteX94" fmla="*/ 153164 w 787632"/>
                <a:gd name="connsiteY94" fmla="*/ 779185 h 869260"/>
                <a:gd name="connsiteX95" fmla="*/ 157355 w 787632"/>
                <a:gd name="connsiteY95" fmla="*/ 808808 h 869260"/>
                <a:gd name="connsiteX96" fmla="*/ 158975 w 787632"/>
                <a:gd name="connsiteY96" fmla="*/ 809855 h 869260"/>
                <a:gd name="connsiteX97" fmla="*/ 214505 w 787632"/>
                <a:gd name="connsiteY97" fmla="*/ 795282 h 869260"/>
                <a:gd name="connsiteX98" fmla="*/ 241270 w 787632"/>
                <a:gd name="connsiteY98" fmla="*/ 802330 h 869260"/>
                <a:gd name="connsiteX99" fmla="*/ 236889 w 787632"/>
                <a:gd name="connsiteY99" fmla="*/ 837573 h 869260"/>
                <a:gd name="connsiteX100" fmla="*/ 248986 w 787632"/>
                <a:gd name="connsiteY100" fmla="*/ 855956 h 869260"/>
                <a:gd name="connsiteX101" fmla="*/ 288991 w 787632"/>
                <a:gd name="connsiteY101" fmla="*/ 854718 h 869260"/>
                <a:gd name="connsiteX102" fmla="*/ 289944 w 787632"/>
                <a:gd name="connsiteY102" fmla="*/ 854623 h 869260"/>
                <a:gd name="connsiteX103" fmla="*/ 315184 w 787632"/>
                <a:gd name="connsiteY103" fmla="*/ 857004 h 869260"/>
                <a:gd name="connsiteX104" fmla="*/ 316137 w 787632"/>
                <a:gd name="connsiteY104" fmla="*/ 857195 h 869260"/>
                <a:gd name="connsiteX105" fmla="*/ 366524 w 787632"/>
                <a:gd name="connsiteY105" fmla="*/ 867482 h 869260"/>
                <a:gd name="connsiteX106" fmla="*/ 386813 w 787632"/>
                <a:gd name="connsiteY106" fmla="*/ 833953 h 869260"/>
                <a:gd name="connsiteX107" fmla="*/ 410054 w 787632"/>
                <a:gd name="connsiteY107" fmla="*/ 848908 h 869260"/>
                <a:gd name="connsiteX108" fmla="*/ 455678 w 787632"/>
                <a:gd name="connsiteY108" fmla="*/ 843383 h 869260"/>
                <a:gd name="connsiteX109" fmla="*/ 478824 w 787632"/>
                <a:gd name="connsiteY109" fmla="*/ 830429 h 869260"/>
                <a:gd name="connsiteX110" fmla="*/ 538451 w 787632"/>
                <a:gd name="connsiteY110" fmla="*/ 729655 h 869260"/>
                <a:gd name="connsiteX111" fmla="*/ 339568 w 787632"/>
                <a:gd name="connsiteY111" fmla="*/ 466384 h 869260"/>
                <a:gd name="connsiteX112" fmla="*/ 342998 w 787632"/>
                <a:gd name="connsiteY112" fmla="*/ 472575 h 869260"/>
                <a:gd name="connsiteX113" fmla="*/ 344426 w 787632"/>
                <a:gd name="connsiteY113" fmla="*/ 490768 h 869260"/>
                <a:gd name="connsiteX114" fmla="*/ 339854 w 787632"/>
                <a:gd name="connsiteY114" fmla="*/ 495340 h 869260"/>
                <a:gd name="connsiteX115" fmla="*/ 319376 w 787632"/>
                <a:gd name="connsiteY115" fmla="*/ 499340 h 869260"/>
                <a:gd name="connsiteX116" fmla="*/ 246319 w 787632"/>
                <a:gd name="connsiteY116" fmla="*/ 462764 h 869260"/>
                <a:gd name="connsiteX117" fmla="*/ 339568 w 787632"/>
                <a:gd name="connsiteY117" fmla="*/ 466384 h 86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87632" h="869260">
                  <a:moveTo>
                    <a:pt x="538451" y="729655"/>
                  </a:moveTo>
                  <a:cubicBezTo>
                    <a:pt x="537594" y="725273"/>
                    <a:pt x="536260" y="720892"/>
                    <a:pt x="534450" y="716605"/>
                  </a:cubicBezTo>
                  <a:cubicBezTo>
                    <a:pt x="551404" y="713176"/>
                    <a:pt x="568264" y="702699"/>
                    <a:pt x="579885" y="688507"/>
                  </a:cubicBezTo>
                  <a:cubicBezTo>
                    <a:pt x="585885" y="681172"/>
                    <a:pt x="590553" y="672790"/>
                    <a:pt x="593124" y="663837"/>
                  </a:cubicBezTo>
                  <a:cubicBezTo>
                    <a:pt x="593886" y="661265"/>
                    <a:pt x="594362" y="658693"/>
                    <a:pt x="594744" y="656122"/>
                  </a:cubicBezTo>
                  <a:cubicBezTo>
                    <a:pt x="596743" y="642406"/>
                    <a:pt x="594458" y="627833"/>
                    <a:pt x="589219" y="613259"/>
                  </a:cubicBezTo>
                  <a:cubicBezTo>
                    <a:pt x="590838" y="613354"/>
                    <a:pt x="592457" y="613354"/>
                    <a:pt x="594172" y="613259"/>
                  </a:cubicBezTo>
                  <a:cubicBezTo>
                    <a:pt x="605983" y="612402"/>
                    <a:pt x="615127" y="605068"/>
                    <a:pt x="633510" y="590304"/>
                  </a:cubicBezTo>
                  <a:cubicBezTo>
                    <a:pt x="635510" y="588685"/>
                    <a:pt x="640273" y="584779"/>
                    <a:pt x="646369" y="579445"/>
                  </a:cubicBezTo>
                  <a:cubicBezTo>
                    <a:pt x="651703" y="574683"/>
                    <a:pt x="657894" y="568777"/>
                    <a:pt x="663895" y="562300"/>
                  </a:cubicBezTo>
                  <a:cubicBezTo>
                    <a:pt x="678468" y="546489"/>
                    <a:pt x="691517" y="527248"/>
                    <a:pt x="685993" y="513056"/>
                  </a:cubicBezTo>
                  <a:cubicBezTo>
                    <a:pt x="679802" y="497149"/>
                    <a:pt x="655132" y="500007"/>
                    <a:pt x="632748" y="472384"/>
                  </a:cubicBezTo>
                  <a:cubicBezTo>
                    <a:pt x="629319" y="468098"/>
                    <a:pt x="624747" y="461716"/>
                    <a:pt x="624842" y="453430"/>
                  </a:cubicBezTo>
                  <a:cubicBezTo>
                    <a:pt x="624938" y="444571"/>
                    <a:pt x="630176" y="433713"/>
                    <a:pt x="637511" y="430570"/>
                  </a:cubicBezTo>
                  <a:cubicBezTo>
                    <a:pt x="660561" y="420854"/>
                    <a:pt x="694470" y="491244"/>
                    <a:pt x="724093" y="483433"/>
                  </a:cubicBezTo>
                  <a:cubicBezTo>
                    <a:pt x="740285" y="479147"/>
                    <a:pt x="752382" y="452382"/>
                    <a:pt x="746001" y="435713"/>
                  </a:cubicBezTo>
                  <a:cubicBezTo>
                    <a:pt x="737142" y="412377"/>
                    <a:pt x="693708" y="414187"/>
                    <a:pt x="687993" y="397804"/>
                  </a:cubicBezTo>
                  <a:cubicBezTo>
                    <a:pt x="687707" y="397042"/>
                    <a:pt x="687517" y="396280"/>
                    <a:pt x="687422" y="395422"/>
                  </a:cubicBezTo>
                  <a:cubicBezTo>
                    <a:pt x="686564" y="388279"/>
                    <a:pt x="692280" y="379801"/>
                    <a:pt x="698947" y="377611"/>
                  </a:cubicBezTo>
                  <a:cubicBezTo>
                    <a:pt x="700090" y="377230"/>
                    <a:pt x="701233" y="377134"/>
                    <a:pt x="702281" y="377039"/>
                  </a:cubicBezTo>
                  <a:cubicBezTo>
                    <a:pt x="716854" y="376944"/>
                    <a:pt x="730284" y="405519"/>
                    <a:pt x="752858" y="403614"/>
                  </a:cubicBezTo>
                  <a:cubicBezTo>
                    <a:pt x="763146" y="402757"/>
                    <a:pt x="774290" y="395518"/>
                    <a:pt x="776195" y="387040"/>
                  </a:cubicBezTo>
                  <a:cubicBezTo>
                    <a:pt x="778290" y="377325"/>
                    <a:pt x="766765" y="372181"/>
                    <a:pt x="767813" y="358942"/>
                  </a:cubicBezTo>
                  <a:cubicBezTo>
                    <a:pt x="768670" y="348274"/>
                    <a:pt x="776576" y="345797"/>
                    <a:pt x="776385" y="337891"/>
                  </a:cubicBezTo>
                  <a:cubicBezTo>
                    <a:pt x="776004" y="323890"/>
                    <a:pt x="750572" y="313793"/>
                    <a:pt x="746286" y="312174"/>
                  </a:cubicBezTo>
                  <a:cubicBezTo>
                    <a:pt x="691327" y="291219"/>
                    <a:pt x="636558" y="327700"/>
                    <a:pt x="625700" y="311317"/>
                  </a:cubicBezTo>
                  <a:cubicBezTo>
                    <a:pt x="622270" y="306173"/>
                    <a:pt x="624557" y="297601"/>
                    <a:pt x="627795" y="292457"/>
                  </a:cubicBezTo>
                  <a:cubicBezTo>
                    <a:pt x="650369" y="256643"/>
                    <a:pt x="766098" y="308745"/>
                    <a:pt x="784672" y="276360"/>
                  </a:cubicBezTo>
                  <a:cubicBezTo>
                    <a:pt x="789149" y="268549"/>
                    <a:pt x="788577" y="254738"/>
                    <a:pt x="782767" y="246070"/>
                  </a:cubicBezTo>
                  <a:cubicBezTo>
                    <a:pt x="774480" y="233878"/>
                    <a:pt x="757621" y="234831"/>
                    <a:pt x="756002" y="225020"/>
                  </a:cubicBezTo>
                  <a:cubicBezTo>
                    <a:pt x="755049" y="219019"/>
                    <a:pt x="761050" y="216638"/>
                    <a:pt x="761907" y="206065"/>
                  </a:cubicBezTo>
                  <a:cubicBezTo>
                    <a:pt x="761907" y="205494"/>
                    <a:pt x="762764" y="194159"/>
                    <a:pt x="758668" y="189492"/>
                  </a:cubicBezTo>
                  <a:cubicBezTo>
                    <a:pt x="748096" y="177586"/>
                    <a:pt x="705424" y="209685"/>
                    <a:pt x="672182" y="215590"/>
                  </a:cubicBezTo>
                  <a:cubicBezTo>
                    <a:pt x="662180" y="217400"/>
                    <a:pt x="652941" y="216733"/>
                    <a:pt x="645797" y="211876"/>
                  </a:cubicBezTo>
                  <a:cubicBezTo>
                    <a:pt x="643035" y="209971"/>
                    <a:pt x="640273" y="207304"/>
                    <a:pt x="637987" y="203970"/>
                  </a:cubicBezTo>
                  <a:cubicBezTo>
                    <a:pt x="635510" y="200350"/>
                    <a:pt x="633796" y="196064"/>
                    <a:pt x="633701" y="191492"/>
                  </a:cubicBezTo>
                  <a:cubicBezTo>
                    <a:pt x="633510" y="156821"/>
                    <a:pt x="733523" y="138914"/>
                    <a:pt x="731046" y="109196"/>
                  </a:cubicBezTo>
                  <a:cubicBezTo>
                    <a:pt x="730570" y="102624"/>
                    <a:pt x="725046" y="96528"/>
                    <a:pt x="722283" y="93385"/>
                  </a:cubicBezTo>
                  <a:cubicBezTo>
                    <a:pt x="710472" y="80240"/>
                    <a:pt x="698852" y="85193"/>
                    <a:pt x="689708" y="74620"/>
                  </a:cubicBezTo>
                  <a:cubicBezTo>
                    <a:pt x="679326" y="62619"/>
                    <a:pt x="687707" y="48903"/>
                    <a:pt x="677992" y="40807"/>
                  </a:cubicBezTo>
                  <a:cubicBezTo>
                    <a:pt x="669419" y="33663"/>
                    <a:pt x="655036" y="37759"/>
                    <a:pt x="649988" y="39187"/>
                  </a:cubicBezTo>
                  <a:cubicBezTo>
                    <a:pt x="641416" y="41569"/>
                    <a:pt x="631986" y="48331"/>
                    <a:pt x="622366" y="57856"/>
                  </a:cubicBezTo>
                  <a:cubicBezTo>
                    <a:pt x="623033" y="47855"/>
                    <a:pt x="621413" y="39568"/>
                    <a:pt x="616651" y="34139"/>
                  </a:cubicBezTo>
                  <a:cubicBezTo>
                    <a:pt x="611412" y="28043"/>
                    <a:pt x="598553" y="20804"/>
                    <a:pt x="584933" y="18709"/>
                  </a:cubicBezTo>
                  <a:cubicBezTo>
                    <a:pt x="565120" y="15565"/>
                    <a:pt x="557787" y="25376"/>
                    <a:pt x="542928" y="24328"/>
                  </a:cubicBezTo>
                  <a:cubicBezTo>
                    <a:pt x="541308" y="24233"/>
                    <a:pt x="539498" y="23947"/>
                    <a:pt x="537594" y="23566"/>
                  </a:cubicBezTo>
                  <a:cubicBezTo>
                    <a:pt x="534355" y="22804"/>
                    <a:pt x="531593" y="21757"/>
                    <a:pt x="529116" y="20518"/>
                  </a:cubicBezTo>
                  <a:cubicBezTo>
                    <a:pt x="515781" y="13756"/>
                    <a:pt x="511971" y="897"/>
                    <a:pt x="497302" y="40"/>
                  </a:cubicBezTo>
                  <a:cubicBezTo>
                    <a:pt x="480158" y="-913"/>
                    <a:pt x="466442" y="15565"/>
                    <a:pt x="463775" y="18804"/>
                  </a:cubicBezTo>
                  <a:cubicBezTo>
                    <a:pt x="457012" y="26900"/>
                    <a:pt x="454154" y="35377"/>
                    <a:pt x="452916" y="46045"/>
                  </a:cubicBezTo>
                  <a:cubicBezTo>
                    <a:pt x="447582" y="42902"/>
                    <a:pt x="440438" y="40045"/>
                    <a:pt x="432342" y="40140"/>
                  </a:cubicBezTo>
                  <a:cubicBezTo>
                    <a:pt x="414626" y="40235"/>
                    <a:pt x="411292" y="53951"/>
                    <a:pt x="389385" y="57856"/>
                  </a:cubicBezTo>
                  <a:cubicBezTo>
                    <a:pt x="369572" y="61381"/>
                    <a:pt x="359190" y="52332"/>
                    <a:pt x="350142" y="60142"/>
                  </a:cubicBezTo>
                  <a:cubicBezTo>
                    <a:pt x="342712" y="66524"/>
                    <a:pt x="343093" y="78335"/>
                    <a:pt x="343283" y="82431"/>
                  </a:cubicBezTo>
                  <a:cubicBezTo>
                    <a:pt x="344807" y="128341"/>
                    <a:pt x="411197" y="150058"/>
                    <a:pt x="405005" y="176538"/>
                  </a:cubicBezTo>
                  <a:cubicBezTo>
                    <a:pt x="404148" y="180253"/>
                    <a:pt x="401862" y="183777"/>
                    <a:pt x="398814" y="186730"/>
                  </a:cubicBezTo>
                  <a:cubicBezTo>
                    <a:pt x="394052" y="191302"/>
                    <a:pt x="387384" y="194540"/>
                    <a:pt x="381288" y="195016"/>
                  </a:cubicBezTo>
                  <a:cubicBezTo>
                    <a:pt x="380812" y="195016"/>
                    <a:pt x="380336" y="195016"/>
                    <a:pt x="379860" y="195112"/>
                  </a:cubicBezTo>
                  <a:cubicBezTo>
                    <a:pt x="359476" y="195493"/>
                    <a:pt x="353284" y="164632"/>
                    <a:pt x="313756" y="130246"/>
                  </a:cubicBezTo>
                  <a:cubicBezTo>
                    <a:pt x="299563" y="117864"/>
                    <a:pt x="278132" y="99290"/>
                    <a:pt x="263940" y="105672"/>
                  </a:cubicBezTo>
                  <a:cubicBezTo>
                    <a:pt x="251462" y="111292"/>
                    <a:pt x="258321" y="130056"/>
                    <a:pt x="242985" y="146725"/>
                  </a:cubicBezTo>
                  <a:cubicBezTo>
                    <a:pt x="242604" y="147201"/>
                    <a:pt x="242128" y="147582"/>
                    <a:pt x="241652" y="148058"/>
                  </a:cubicBezTo>
                  <a:cubicBezTo>
                    <a:pt x="240032" y="149677"/>
                    <a:pt x="238318" y="151106"/>
                    <a:pt x="236699" y="152249"/>
                  </a:cubicBezTo>
                  <a:cubicBezTo>
                    <a:pt x="222316" y="162631"/>
                    <a:pt x="208028" y="158345"/>
                    <a:pt x="197932" y="172823"/>
                  </a:cubicBezTo>
                  <a:cubicBezTo>
                    <a:pt x="191646" y="181777"/>
                    <a:pt x="188311" y="196159"/>
                    <a:pt x="193169" y="207589"/>
                  </a:cubicBezTo>
                  <a:cubicBezTo>
                    <a:pt x="201171" y="226258"/>
                    <a:pt x="225650" y="222829"/>
                    <a:pt x="268702" y="241213"/>
                  </a:cubicBezTo>
                  <a:cubicBezTo>
                    <a:pt x="275465" y="244070"/>
                    <a:pt x="335187" y="270073"/>
                    <a:pt x="332044" y="289695"/>
                  </a:cubicBezTo>
                  <a:cubicBezTo>
                    <a:pt x="330425" y="300077"/>
                    <a:pt x="311660" y="306173"/>
                    <a:pt x="299945" y="308078"/>
                  </a:cubicBezTo>
                  <a:cubicBezTo>
                    <a:pt x="248891" y="316651"/>
                    <a:pt x="224316" y="264454"/>
                    <a:pt x="178215" y="273693"/>
                  </a:cubicBezTo>
                  <a:cubicBezTo>
                    <a:pt x="160022" y="277312"/>
                    <a:pt x="139353" y="290266"/>
                    <a:pt x="134876" y="307507"/>
                  </a:cubicBezTo>
                  <a:cubicBezTo>
                    <a:pt x="130876" y="322937"/>
                    <a:pt x="142878" y="329890"/>
                    <a:pt x="140210" y="350083"/>
                  </a:cubicBezTo>
                  <a:cubicBezTo>
                    <a:pt x="139925" y="352179"/>
                    <a:pt x="139543" y="354084"/>
                    <a:pt x="139067" y="355894"/>
                  </a:cubicBezTo>
                  <a:cubicBezTo>
                    <a:pt x="136115" y="366562"/>
                    <a:pt x="129828" y="372277"/>
                    <a:pt x="124208" y="380182"/>
                  </a:cubicBezTo>
                  <a:cubicBezTo>
                    <a:pt x="121446" y="384088"/>
                    <a:pt x="118779" y="388469"/>
                    <a:pt x="116779" y="394279"/>
                  </a:cubicBezTo>
                  <a:cubicBezTo>
                    <a:pt x="109635" y="414949"/>
                    <a:pt x="114303" y="443047"/>
                    <a:pt x="126494" y="457430"/>
                  </a:cubicBezTo>
                  <a:cubicBezTo>
                    <a:pt x="134114" y="466288"/>
                    <a:pt x="145354" y="470860"/>
                    <a:pt x="158879" y="472384"/>
                  </a:cubicBezTo>
                  <a:cubicBezTo>
                    <a:pt x="155545" y="482195"/>
                    <a:pt x="151164" y="490006"/>
                    <a:pt x="142973" y="491339"/>
                  </a:cubicBezTo>
                  <a:cubicBezTo>
                    <a:pt x="134209" y="492768"/>
                    <a:pt x="131543" y="485243"/>
                    <a:pt x="110683" y="479909"/>
                  </a:cubicBezTo>
                  <a:cubicBezTo>
                    <a:pt x="97062" y="476480"/>
                    <a:pt x="81441" y="472480"/>
                    <a:pt x="69154" y="479623"/>
                  </a:cubicBezTo>
                  <a:cubicBezTo>
                    <a:pt x="59248" y="485434"/>
                    <a:pt x="55438" y="497816"/>
                    <a:pt x="49056" y="521819"/>
                  </a:cubicBezTo>
                  <a:cubicBezTo>
                    <a:pt x="48675" y="523343"/>
                    <a:pt x="48199" y="524867"/>
                    <a:pt x="47818" y="526487"/>
                  </a:cubicBezTo>
                  <a:cubicBezTo>
                    <a:pt x="46865" y="530011"/>
                    <a:pt x="46008" y="533344"/>
                    <a:pt x="45246" y="536297"/>
                  </a:cubicBezTo>
                  <a:cubicBezTo>
                    <a:pt x="41436" y="550870"/>
                    <a:pt x="39817" y="558967"/>
                    <a:pt x="41341" y="563920"/>
                  </a:cubicBezTo>
                  <a:cubicBezTo>
                    <a:pt x="50199" y="592018"/>
                    <a:pt x="98872" y="588780"/>
                    <a:pt x="103253" y="612688"/>
                  </a:cubicBezTo>
                  <a:cubicBezTo>
                    <a:pt x="105063" y="622594"/>
                    <a:pt x="98777" y="635167"/>
                    <a:pt x="90013" y="638881"/>
                  </a:cubicBezTo>
                  <a:cubicBezTo>
                    <a:pt x="70297" y="647168"/>
                    <a:pt x="47913" y="606211"/>
                    <a:pt x="22005" y="613259"/>
                  </a:cubicBezTo>
                  <a:cubicBezTo>
                    <a:pt x="10384" y="616402"/>
                    <a:pt x="193" y="628690"/>
                    <a:pt x="2" y="639453"/>
                  </a:cubicBezTo>
                  <a:cubicBezTo>
                    <a:pt x="-188" y="651169"/>
                    <a:pt x="11718" y="655550"/>
                    <a:pt x="16671" y="668218"/>
                  </a:cubicBezTo>
                  <a:cubicBezTo>
                    <a:pt x="17528" y="670314"/>
                    <a:pt x="18100" y="672695"/>
                    <a:pt x="18481" y="675362"/>
                  </a:cubicBezTo>
                  <a:cubicBezTo>
                    <a:pt x="19243" y="681077"/>
                    <a:pt x="18195" y="684792"/>
                    <a:pt x="17242" y="688316"/>
                  </a:cubicBezTo>
                  <a:cubicBezTo>
                    <a:pt x="16100" y="692317"/>
                    <a:pt x="14861" y="695936"/>
                    <a:pt x="16481" y="701937"/>
                  </a:cubicBezTo>
                  <a:cubicBezTo>
                    <a:pt x="19719" y="713748"/>
                    <a:pt x="31435" y="725559"/>
                    <a:pt x="42103" y="724797"/>
                  </a:cubicBezTo>
                  <a:cubicBezTo>
                    <a:pt x="53438" y="724035"/>
                    <a:pt x="55057" y="711652"/>
                    <a:pt x="68011" y="704318"/>
                  </a:cubicBezTo>
                  <a:cubicBezTo>
                    <a:pt x="88490" y="692698"/>
                    <a:pt x="125637" y="702794"/>
                    <a:pt x="142401" y="724416"/>
                  </a:cubicBezTo>
                  <a:cubicBezTo>
                    <a:pt x="155260" y="740989"/>
                    <a:pt x="154307" y="762040"/>
                    <a:pt x="153164" y="779185"/>
                  </a:cubicBezTo>
                  <a:cubicBezTo>
                    <a:pt x="152307" y="792996"/>
                    <a:pt x="151354" y="804235"/>
                    <a:pt x="157355" y="808808"/>
                  </a:cubicBezTo>
                  <a:cubicBezTo>
                    <a:pt x="157832" y="809188"/>
                    <a:pt x="158403" y="809569"/>
                    <a:pt x="158975" y="809855"/>
                  </a:cubicBezTo>
                  <a:cubicBezTo>
                    <a:pt x="169833" y="814999"/>
                    <a:pt x="181454" y="796330"/>
                    <a:pt x="214505" y="795282"/>
                  </a:cubicBezTo>
                  <a:cubicBezTo>
                    <a:pt x="222506" y="795091"/>
                    <a:pt x="236985" y="794615"/>
                    <a:pt x="241270" y="802330"/>
                  </a:cubicBezTo>
                  <a:cubicBezTo>
                    <a:pt x="246128" y="810998"/>
                    <a:pt x="233079" y="820904"/>
                    <a:pt x="236889" y="837573"/>
                  </a:cubicBezTo>
                  <a:cubicBezTo>
                    <a:pt x="237556" y="840526"/>
                    <a:pt x="240318" y="850908"/>
                    <a:pt x="248986" y="855956"/>
                  </a:cubicBezTo>
                  <a:cubicBezTo>
                    <a:pt x="258797" y="861766"/>
                    <a:pt x="267274" y="855861"/>
                    <a:pt x="288991" y="854718"/>
                  </a:cubicBezTo>
                  <a:cubicBezTo>
                    <a:pt x="289277" y="854718"/>
                    <a:pt x="289658" y="854623"/>
                    <a:pt x="289944" y="854623"/>
                  </a:cubicBezTo>
                  <a:cubicBezTo>
                    <a:pt x="296897" y="854337"/>
                    <a:pt x="305088" y="854813"/>
                    <a:pt x="315184" y="857004"/>
                  </a:cubicBezTo>
                  <a:cubicBezTo>
                    <a:pt x="315471" y="857099"/>
                    <a:pt x="315756" y="857099"/>
                    <a:pt x="316137" y="857195"/>
                  </a:cubicBezTo>
                  <a:cubicBezTo>
                    <a:pt x="342140" y="863195"/>
                    <a:pt x="353189" y="873387"/>
                    <a:pt x="366524" y="867482"/>
                  </a:cubicBezTo>
                  <a:cubicBezTo>
                    <a:pt x="379669" y="861576"/>
                    <a:pt x="384812" y="844526"/>
                    <a:pt x="386813" y="833953"/>
                  </a:cubicBezTo>
                  <a:cubicBezTo>
                    <a:pt x="393670" y="841002"/>
                    <a:pt x="401386" y="846336"/>
                    <a:pt x="410054" y="848908"/>
                  </a:cubicBezTo>
                  <a:cubicBezTo>
                    <a:pt x="423579" y="852908"/>
                    <a:pt x="439581" y="850337"/>
                    <a:pt x="455678" y="843383"/>
                  </a:cubicBezTo>
                  <a:cubicBezTo>
                    <a:pt x="463393" y="840049"/>
                    <a:pt x="471204" y="835573"/>
                    <a:pt x="478824" y="830429"/>
                  </a:cubicBezTo>
                  <a:cubicBezTo>
                    <a:pt x="514733" y="805378"/>
                    <a:pt x="544832" y="762611"/>
                    <a:pt x="538451" y="729655"/>
                  </a:cubicBezTo>
                  <a:close/>
                  <a:moveTo>
                    <a:pt x="339568" y="466384"/>
                  </a:moveTo>
                  <a:cubicBezTo>
                    <a:pt x="339950" y="466955"/>
                    <a:pt x="341569" y="469336"/>
                    <a:pt x="342998" y="472575"/>
                  </a:cubicBezTo>
                  <a:cubicBezTo>
                    <a:pt x="345379" y="477814"/>
                    <a:pt x="347570" y="485148"/>
                    <a:pt x="344426" y="490768"/>
                  </a:cubicBezTo>
                  <a:cubicBezTo>
                    <a:pt x="343283" y="492673"/>
                    <a:pt x="341760" y="494197"/>
                    <a:pt x="339854" y="495340"/>
                  </a:cubicBezTo>
                  <a:cubicBezTo>
                    <a:pt x="333282" y="499340"/>
                    <a:pt x="323376" y="499340"/>
                    <a:pt x="319376" y="499340"/>
                  </a:cubicBezTo>
                  <a:cubicBezTo>
                    <a:pt x="293849" y="499340"/>
                    <a:pt x="268798" y="481052"/>
                    <a:pt x="246319" y="462764"/>
                  </a:cubicBezTo>
                  <a:cubicBezTo>
                    <a:pt x="288229" y="454477"/>
                    <a:pt x="327091" y="447143"/>
                    <a:pt x="339568" y="466384"/>
                  </a:cubicBezTo>
                  <a:close/>
                </a:path>
              </a:pathLst>
            </a:custGeom>
            <a:solidFill>
              <a:srgbClr val="E855FF"/>
            </a:solidFill>
            <a:ln w="9525" cap="flat">
              <a:noFill/>
              <a:prstDash val="solid"/>
              <a:miter/>
            </a:ln>
          </p:spPr>
          <p:txBody>
            <a:bodyPr rtlCol="0" anchor="ctr"/>
            <a:lstStyle/>
            <a:p>
              <a:endParaRPr lang="es-HN"/>
            </a:p>
          </p:txBody>
        </p:sp>
        <p:sp>
          <p:nvSpPr>
            <p:cNvPr id="204" name="Forma libre: forma 203">
              <a:extLst>
                <a:ext uri="{FF2B5EF4-FFF2-40B4-BE49-F238E27FC236}">
                  <a16:creationId xmlns:a16="http://schemas.microsoft.com/office/drawing/2014/main" id="{192D453B-BE4B-49CE-A8C8-AF950C8DE1F0}"/>
                </a:ext>
              </a:extLst>
            </p:cNvPr>
            <p:cNvSpPr/>
            <p:nvPr/>
          </p:nvSpPr>
          <p:spPr>
            <a:xfrm>
              <a:off x="7489030" y="5390950"/>
              <a:ext cx="685800" cy="836771"/>
            </a:xfrm>
            <a:custGeom>
              <a:avLst/>
              <a:gdLst>
                <a:gd name="connsiteX0" fmla="*/ 462153 w 685800"/>
                <a:gd name="connsiteY0" fmla="*/ 810006 h 836771"/>
                <a:gd name="connsiteX1" fmla="*/ 439008 w 685800"/>
                <a:gd name="connsiteY1" fmla="*/ 822960 h 836771"/>
                <a:gd name="connsiteX2" fmla="*/ 435102 w 685800"/>
                <a:gd name="connsiteY2" fmla="*/ 814292 h 836771"/>
                <a:gd name="connsiteX3" fmla="*/ 413766 w 685800"/>
                <a:gd name="connsiteY3" fmla="*/ 739235 h 836771"/>
                <a:gd name="connsiteX4" fmla="*/ 354997 w 685800"/>
                <a:gd name="connsiteY4" fmla="*/ 677132 h 836771"/>
                <a:gd name="connsiteX5" fmla="*/ 293941 w 685800"/>
                <a:gd name="connsiteY5" fmla="*/ 619887 h 836771"/>
                <a:gd name="connsiteX6" fmla="*/ 270700 w 685800"/>
                <a:gd name="connsiteY6" fmla="*/ 609981 h 836771"/>
                <a:gd name="connsiteX7" fmla="*/ 249936 w 685800"/>
                <a:gd name="connsiteY7" fmla="*/ 647319 h 836771"/>
                <a:gd name="connsiteX8" fmla="*/ 218123 w 685800"/>
                <a:gd name="connsiteY8" fmla="*/ 681419 h 836771"/>
                <a:gd name="connsiteX9" fmla="*/ 245173 w 685800"/>
                <a:gd name="connsiteY9" fmla="*/ 702850 h 836771"/>
                <a:gd name="connsiteX10" fmla="*/ 274320 w 685800"/>
                <a:gd name="connsiteY10" fmla="*/ 752380 h 836771"/>
                <a:gd name="connsiteX11" fmla="*/ 301085 w 685800"/>
                <a:gd name="connsiteY11" fmla="*/ 799243 h 836771"/>
                <a:gd name="connsiteX12" fmla="*/ 299466 w 685800"/>
                <a:gd name="connsiteY12" fmla="*/ 836771 h 836771"/>
                <a:gd name="connsiteX13" fmla="*/ 298514 w 685800"/>
                <a:gd name="connsiteY13" fmla="*/ 836581 h 836771"/>
                <a:gd name="connsiteX14" fmla="*/ 273272 w 685800"/>
                <a:gd name="connsiteY14" fmla="*/ 834200 h 836771"/>
                <a:gd name="connsiteX15" fmla="*/ 272320 w 685800"/>
                <a:gd name="connsiteY15" fmla="*/ 834295 h 836771"/>
                <a:gd name="connsiteX16" fmla="*/ 274415 w 685800"/>
                <a:gd name="connsiteY16" fmla="*/ 809435 h 836771"/>
                <a:gd name="connsiteX17" fmla="*/ 263271 w 685800"/>
                <a:gd name="connsiteY17" fmla="*/ 783622 h 836771"/>
                <a:gd name="connsiteX18" fmla="*/ 236887 w 685800"/>
                <a:gd name="connsiteY18" fmla="*/ 737521 h 836771"/>
                <a:gd name="connsiteX19" fmla="*/ 199834 w 685800"/>
                <a:gd name="connsiteY19" fmla="*/ 699897 h 836771"/>
                <a:gd name="connsiteX20" fmla="*/ 181737 w 685800"/>
                <a:gd name="connsiteY20" fmla="*/ 728091 h 836771"/>
                <a:gd name="connsiteX21" fmla="*/ 140684 w 685800"/>
                <a:gd name="connsiteY21" fmla="*/ 788384 h 836771"/>
                <a:gd name="connsiteX22" fmla="*/ 136493 w 685800"/>
                <a:gd name="connsiteY22" fmla="*/ 758762 h 836771"/>
                <a:gd name="connsiteX23" fmla="*/ 153924 w 685800"/>
                <a:gd name="connsiteY23" fmla="*/ 732377 h 836771"/>
                <a:gd name="connsiteX24" fmla="*/ 176403 w 685800"/>
                <a:gd name="connsiteY24" fmla="*/ 688658 h 836771"/>
                <a:gd name="connsiteX25" fmla="*/ 133541 w 685800"/>
                <a:gd name="connsiteY25" fmla="*/ 669417 h 836771"/>
                <a:gd name="connsiteX26" fmla="*/ 106680 w 685800"/>
                <a:gd name="connsiteY26" fmla="*/ 660368 h 836771"/>
                <a:gd name="connsiteX27" fmla="*/ 80200 w 685800"/>
                <a:gd name="connsiteY27" fmla="*/ 664940 h 836771"/>
                <a:gd name="connsiteX28" fmla="*/ 32004 w 685800"/>
                <a:gd name="connsiteY28" fmla="*/ 663512 h 836771"/>
                <a:gd name="connsiteX29" fmla="*/ 571 w 685800"/>
                <a:gd name="connsiteY29" fmla="*/ 667988 h 836771"/>
                <a:gd name="connsiteX30" fmla="*/ 1810 w 685800"/>
                <a:gd name="connsiteY30" fmla="*/ 655034 h 836771"/>
                <a:gd name="connsiteX31" fmla="*/ 0 w 685800"/>
                <a:gd name="connsiteY31" fmla="*/ 647890 h 836771"/>
                <a:gd name="connsiteX32" fmla="*/ 18479 w 685800"/>
                <a:gd name="connsiteY32" fmla="*/ 643604 h 836771"/>
                <a:gd name="connsiteX33" fmla="*/ 75914 w 685800"/>
                <a:gd name="connsiteY33" fmla="*/ 641699 h 836771"/>
                <a:gd name="connsiteX34" fmla="*/ 126302 w 685800"/>
                <a:gd name="connsiteY34" fmla="*/ 639890 h 836771"/>
                <a:gd name="connsiteX35" fmla="*/ 186880 w 685800"/>
                <a:gd name="connsiteY35" fmla="*/ 666274 h 836771"/>
                <a:gd name="connsiteX36" fmla="*/ 194310 w 685800"/>
                <a:gd name="connsiteY36" fmla="*/ 669608 h 836771"/>
                <a:gd name="connsiteX37" fmla="*/ 222980 w 685800"/>
                <a:gd name="connsiteY37" fmla="*/ 642557 h 836771"/>
                <a:gd name="connsiteX38" fmla="*/ 244983 w 685800"/>
                <a:gd name="connsiteY38" fmla="*/ 607124 h 836771"/>
                <a:gd name="connsiteX39" fmla="*/ 220218 w 685800"/>
                <a:gd name="connsiteY39" fmla="*/ 607600 h 836771"/>
                <a:gd name="connsiteX40" fmla="*/ 152591 w 685800"/>
                <a:gd name="connsiteY40" fmla="*/ 583883 h 836771"/>
                <a:gd name="connsiteX41" fmla="*/ 28480 w 685800"/>
                <a:gd name="connsiteY41" fmla="*/ 515779 h 836771"/>
                <a:gd name="connsiteX42" fmla="*/ 31052 w 685800"/>
                <a:gd name="connsiteY42" fmla="*/ 505968 h 836771"/>
                <a:gd name="connsiteX43" fmla="*/ 32290 w 685800"/>
                <a:gd name="connsiteY43" fmla="*/ 501301 h 836771"/>
                <a:gd name="connsiteX44" fmla="*/ 135922 w 685800"/>
                <a:gd name="connsiteY44" fmla="*/ 547211 h 836771"/>
                <a:gd name="connsiteX45" fmla="*/ 219170 w 685800"/>
                <a:gd name="connsiteY45" fmla="*/ 586169 h 836771"/>
                <a:gd name="connsiteX46" fmla="*/ 257366 w 685800"/>
                <a:gd name="connsiteY46" fmla="*/ 585026 h 836771"/>
                <a:gd name="connsiteX47" fmla="*/ 323374 w 685800"/>
                <a:gd name="connsiteY47" fmla="*/ 541306 h 836771"/>
                <a:gd name="connsiteX48" fmla="*/ 379762 w 685800"/>
                <a:gd name="connsiteY48" fmla="*/ 509302 h 836771"/>
                <a:gd name="connsiteX49" fmla="*/ 349758 w 685800"/>
                <a:gd name="connsiteY49" fmla="*/ 485394 h 836771"/>
                <a:gd name="connsiteX50" fmla="*/ 325850 w 685800"/>
                <a:gd name="connsiteY50" fmla="*/ 475774 h 836771"/>
                <a:gd name="connsiteX51" fmla="*/ 323374 w 685800"/>
                <a:gd name="connsiteY51" fmla="*/ 474917 h 836771"/>
                <a:gd name="connsiteX52" fmla="*/ 327946 w 685800"/>
                <a:gd name="connsiteY52" fmla="*/ 470344 h 836771"/>
                <a:gd name="connsiteX53" fmla="*/ 326517 w 685800"/>
                <a:gd name="connsiteY53" fmla="*/ 452152 h 836771"/>
                <a:gd name="connsiteX54" fmla="*/ 383762 w 685800"/>
                <a:gd name="connsiteY54" fmla="*/ 477774 h 836771"/>
                <a:gd name="connsiteX55" fmla="*/ 392239 w 685800"/>
                <a:gd name="connsiteY55" fmla="*/ 485108 h 836771"/>
                <a:gd name="connsiteX56" fmla="*/ 393859 w 685800"/>
                <a:gd name="connsiteY56" fmla="*/ 478631 h 836771"/>
                <a:gd name="connsiteX57" fmla="*/ 395288 w 685800"/>
                <a:gd name="connsiteY57" fmla="*/ 426911 h 836771"/>
                <a:gd name="connsiteX58" fmla="*/ 406241 w 685800"/>
                <a:gd name="connsiteY58" fmla="*/ 387572 h 836771"/>
                <a:gd name="connsiteX59" fmla="*/ 418433 w 685800"/>
                <a:gd name="connsiteY59" fmla="*/ 362521 h 836771"/>
                <a:gd name="connsiteX60" fmla="*/ 364522 w 685800"/>
                <a:gd name="connsiteY60" fmla="*/ 355092 h 836771"/>
                <a:gd name="connsiteX61" fmla="*/ 284131 w 685800"/>
                <a:gd name="connsiteY61" fmla="*/ 361664 h 836771"/>
                <a:gd name="connsiteX62" fmla="*/ 207645 w 685800"/>
                <a:gd name="connsiteY62" fmla="*/ 377000 h 836771"/>
                <a:gd name="connsiteX63" fmla="*/ 133921 w 685800"/>
                <a:gd name="connsiteY63" fmla="*/ 363665 h 836771"/>
                <a:gd name="connsiteX64" fmla="*/ 107252 w 685800"/>
                <a:gd name="connsiteY64" fmla="*/ 359378 h 836771"/>
                <a:gd name="connsiteX65" fmla="*/ 122111 w 685800"/>
                <a:gd name="connsiteY65" fmla="*/ 335090 h 836771"/>
                <a:gd name="connsiteX66" fmla="*/ 167450 w 685800"/>
                <a:gd name="connsiteY66" fmla="*/ 344996 h 836771"/>
                <a:gd name="connsiteX67" fmla="*/ 235839 w 685800"/>
                <a:gd name="connsiteY67" fmla="*/ 348044 h 836771"/>
                <a:gd name="connsiteX68" fmla="*/ 303276 w 685800"/>
                <a:gd name="connsiteY68" fmla="*/ 327469 h 836771"/>
                <a:gd name="connsiteX69" fmla="*/ 411289 w 685800"/>
                <a:gd name="connsiteY69" fmla="*/ 333851 h 836771"/>
                <a:gd name="connsiteX70" fmla="*/ 391763 w 685800"/>
                <a:gd name="connsiteY70" fmla="*/ 299466 h 836771"/>
                <a:gd name="connsiteX71" fmla="*/ 337471 w 685800"/>
                <a:gd name="connsiteY71" fmla="*/ 232600 h 836771"/>
                <a:gd name="connsiteX72" fmla="*/ 271367 w 685800"/>
                <a:gd name="connsiteY72" fmla="*/ 180975 h 836771"/>
                <a:gd name="connsiteX73" fmla="*/ 219837 w 685800"/>
                <a:gd name="connsiteY73" fmla="*/ 131540 h 836771"/>
                <a:gd name="connsiteX74" fmla="*/ 224790 w 685800"/>
                <a:gd name="connsiteY74" fmla="*/ 127349 h 836771"/>
                <a:gd name="connsiteX75" fmla="*/ 226123 w 685800"/>
                <a:gd name="connsiteY75" fmla="*/ 126016 h 836771"/>
                <a:gd name="connsiteX76" fmla="*/ 251270 w 685800"/>
                <a:gd name="connsiteY76" fmla="*/ 149924 h 836771"/>
                <a:gd name="connsiteX77" fmla="*/ 281845 w 685800"/>
                <a:gd name="connsiteY77" fmla="*/ 174117 h 836771"/>
                <a:gd name="connsiteX78" fmla="*/ 344043 w 685800"/>
                <a:gd name="connsiteY78" fmla="*/ 221266 h 836771"/>
                <a:gd name="connsiteX79" fmla="*/ 393287 w 685800"/>
                <a:gd name="connsiteY79" fmla="*/ 274606 h 836771"/>
                <a:gd name="connsiteX80" fmla="*/ 427006 w 685800"/>
                <a:gd name="connsiteY80" fmla="*/ 329565 h 836771"/>
                <a:gd name="connsiteX81" fmla="*/ 428530 w 685800"/>
                <a:gd name="connsiteY81" fmla="*/ 297371 h 836771"/>
                <a:gd name="connsiteX82" fmla="*/ 433388 w 685800"/>
                <a:gd name="connsiteY82" fmla="*/ 232600 h 836771"/>
                <a:gd name="connsiteX83" fmla="*/ 423386 w 685800"/>
                <a:gd name="connsiteY83" fmla="*/ 228886 h 836771"/>
                <a:gd name="connsiteX84" fmla="*/ 383953 w 685800"/>
                <a:gd name="connsiteY84" fmla="*/ 194881 h 836771"/>
                <a:gd name="connsiteX85" fmla="*/ 364522 w 685800"/>
                <a:gd name="connsiteY85" fmla="*/ 174403 h 836771"/>
                <a:gd name="connsiteX86" fmla="*/ 382048 w 685800"/>
                <a:gd name="connsiteY86" fmla="*/ 166116 h 836771"/>
                <a:gd name="connsiteX87" fmla="*/ 392525 w 685800"/>
                <a:gd name="connsiteY87" fmla="*/ 175927 h 836771"/>
                <a:gd name="connsiteX88" fmla="*/ 426244 w 685800"/>
                <a:gd name="connsiteY88" fmla="*/ 205169 h 836771"/>
                <a:gd name="connsiteX89" fmla="*/ 440150 w 685800"/>
                <a:gd name="connsiteY89" fmla="*/ 211074 h 836771"/>
                <a:gd name="connsiteX90" fmla="*/ 490918 w 685800"/>
                <a:gd name="connsiteY90" fmla="*/ 137827 h 836771"/>
                <a:gd name="connsiteX91" fmla="*/ 508825 w 685800"/>
                <a:gd name="connsiteY91" fmla="*/ 34576 h 836771"/>
                <a:gd name="connsiteX92" fmla="*/ 512540 w 685800"/>
                <a:gd name="connsiteY92" fmla="*/ 0 h 836771"/>
                <a:gd name="connsiteX93" fmla="*/ 521018 w 685800"/>
                <a:gd name="connsiteY93" fmla="*/ 3048 h 836771"/>
                <a:gd name="connsiteX94" fmla="*/ 526352 w 685800"/>
                <a:gd name="connsiteY94" fmla="*/ 3810 h 836771"/>
                <a:gd name="connsiteX95" fmla="*/ 527304 w 685800"/>
                <a:gd name="connsiteY95" fmla="*/ 88011 h 836771"/>
                <a:gd name="connsiteX96" fmla="*/ 485013 w 685800"/>
                <a:gd name="connsiteY96" fmla="*/ 178879 h 836771"/>
                <a:gd name="connsiteX97" fmla="*/ 463105 w 685800"/>
                <a:gd name="connsiteY97" fmla="*/ 214884 h 836771"/>
                <a:gd name="connsiteX98" fmla="*/ 470154 w 685800"/>
                <a:gd name="connsiteY98" fmla="*/ 215932 h 836771"/>
                <a:gd name="connsiteX99" fmla="*/ 501491 w 685800"/>
                <a:gd name="connsiteY99" fmla="*/ 225838 h 836771"/>
                <a:gd name="connsiteX100" fmla="*/ 538067 w 685800"/>
                <a:gd name="connsiteY100" fmla="*/ 234220 h 836771"/>
                <a:gd name="connsiteX101" fmla="*/ 575977 w 685800"/>
                <a:gd name="connsiteY101" fmla="*/ 215741 h 836771"/>
                <a:gd name="connsiteX102" fmla="*/ 607790 w 685800"/>
                <a:gd name="connsiteY102" fmla="*/ 191072 h 836771"/>
                <a:gd name="connsiteX103" fmla="*/ 621316 w 685800"/>
                <a:gd name="connsiteY103" fmla="*/ 183547 h 836771"/>
                <a:gd name="connsiteX104" fmla="*/ 629126 w 685800"/>
                <a:gd name="connsiteY104" fmla="*/ 191452 h 836771"/>
                <a:gd name="connsiteX105" fmla="*/ 655511 w 685800"/>
                <a:gd name="connsiteY105" fmla="*/ 195167 h 836771"/>
                <a:gd name="connsiteX106" fmla="*/ 635222 w 685800"/>
                <a:gd name="connsiteY106" fmla="*/ 205264 h 836771"/>
                <a:gd name="connsiteX107" fmla="*/ 589121 w 685800"/>
                <a:gd name="connsiteY107" fmla="*/ 236601 h 836771"/>
                <a:gd name="connsiteX108" fmla="*/ 512350 w 685800"/>
                <a:gd name="connsiteY108" fmla="*/ 254222 h 836771"/>
                <a:gd name="connsiteX109" fmla="*/ 468059 w 685800"/>
                <a:gd name="connsiteY109" fmla="*/ 238506 h 836771"/>
                <a:gd name="connsiteX110" fmla="*/ 455771 w 685800"/>
                <a:gd name="connsiteY110" fmla="*/ 236506 h 836771"/>
                <a:gd name="connsiteX111" fmla="*/ 451485 w 685800"/>
                <a:gd name="connsiteY111" fmla="*/ 270034 h 836771"/>
                <a:gd name="connsiteX112" fmla="*/ 450056 w 685800"/>
                <a:gd name="connsiteY112" fmla="*/ 332613 h 836771"/>
                <a:gd name="connsiteX113" fmla="*/ 503968 w 685800"/>
                <a:gd name="connsiteY113" fmla="*/ 329565 h 836771"/>
                <a:gd name="connsiteX114" fmla="*/ 574453 w 685800"/>
                <a:gd name="connsiteY114" fmla="*/ 340519 h 836771"/>
                <a:gd name="connsiteX115" fmla="*/ 644080 w 685800"/>
                <a:gd name="connsiteY115" fmla="*/ 344615 h 836771"/>
                <a:gd name="connsiteX116" fmla="*/ 685800 w 685800"/>
                <a:gd name="connsiteY116" fmla="*/ 356616 h 836771"/>
                <a:gd name="connsiteX117" fmla="*/ 682467 w 685800"/>
                <a:gd name="connsiteY117" fmla="*/ 357188 h 836771"/>
                <a:gd name="connsiteX118" fmla="*/ 670941 w 685800"/>
                <a:gd name="connsiteY118" fmla="*/ 374999 h 836771"/>
                <a:gd name="connsiteX119" fmla="*/ 671513 w 685800"/>
                <a:gd name="connsiteY119" fmla="*/ 377381 h 836771"/>
                <a:gd name="connsiteX120" fmla="*/ 640652 w 685800"/>
                <a:gd name="connsiteY120" fmla="*/ 373380 h 836771"/>
                <a:gd name="connsiteX121" fmla="*/ 601027 w 685800"/>
                <a:gd name="connsiteY121" fmla="*/ 371094 h 836771"/>
                <a:gd name="connsiteX122" fmla="*/ 522065 w 685800"/>
                <a:gd name="connsiteY122" fmla="*/ 361093 h 836771"/>
                <a:gd name="connsiteX123" fmla="*/ 452914 w 685800"/>
                <a:gd name="connsiteY123" fmla="*/ 361093 h 836771"/>
                <a:gd name="connsiteX124" fmla="*/ 556927 w 685800"/>
                <a:gd name="connsiteY124" fmla="*/ 445294 h 836771"/>
                <a:gd name="connsiteX125" fmla="*/ 607600 w 685800"/>
                <a:gd name="connsiteY125" fmla="*/ 500158 h 836771"/>
                <a:gd name="connsiteX126" fmla="*/ 647414 w 685800"/>
                <a:gd name="connsiteY126" fmla="*/ 541973 h 836771"/>
                <a:gd name="connsiteX127" fmla="*/ 629888 w 685800"/>
                <a:gd name="connsiteY127" fmla="*/ 559118 h 836771"/>
                <a:gd name="connsiteX128" fmla="*/ 556546 w 685800"/>
                <a:gd name="connsiteY128" fmla="*/ 472345 h 836771"/>
                <a:gd name="connsiteX129" fmla="*/ 440341 w 685800"/>
                <a:gd name="connsiteY129" fmla="*/ 372332 h 836771"/>
                <a:gd name="connsiteX130" fmla="*/ 428816 w 685800"/>
                <a:gd name="connsiteY130" fmla="*/ 396050 h 836771"/>
                <a:gd name="connsiteX131" fmla="*/ 419481 w 685800"/>
                <a:gd name="connsiteY131" fmla="*/ 444151 h 836771"/>
                <a:gd name="connsiteX132" fmla="*/ 409861 w 685800"/>
                <a:gd name="connsiteY132" fmla="*/ 506444 h 836771"/>
                <a:gd name="connsiteX133" fmla="*/ 450056 w 685800"/>
                <a:gd name="connsiteY133" fmla="*/ 561594 h 836771"/>
                <a:gd name="connsiteX134" fmla="*/ 504444 w 685800"/>
                <a:gd name="connsiteY134" fmla="*/ 591979 h 836771"/>
                <a:gd name="connsiteX135" fmla="*/ 551974 w 685800"/>
                <a:gd name="connsiteY135" fmla="*/ 611219 h 836771"/>
                <a:gd name="connsiteX136" fmla="*/ 578453 w 685800"/>
                <a:gd name="connsiteY136" fmla="*/ 635984 h 836771"/>
                <a:gd name="connsiteX137" fmla="*/ 576834 w 685800"/>
                <a:gd name="connsiteY137" fmla="*/ 643700 h 836771"/>
                <a:gd name="connsiteX138" fmla="*/ 563594 w 685800"/>
                <a:gd name="connsiteY138" fmla="*/ 668369 h 836771"/>
                <a:gd name="connsiteX139" fmla="*/ 528828 w 685800"/>
                <a:gd name="connsiteY139" fmla="*/ 632555 h 836771"/>
                <a:gd name="connsiteX140" fmla="*/ 483870 w 685800"/>
                <a:gd name="connsiteY140" fmla="*/ 616458 h 836771"/>
                <a:gd name="connsiteX141" fmla="*/ 444246 w 685800"/>
                <a:gd name="connsiteY141" fmla="*/ 594455 h 836771"/>
                <a:gd name="connsiteX142" fmla="*/ 411004 w 685800"/>
                <a:gd name="connsiteY142" fmla="*/ 559499 h 836771"/>
                <a:gd name="connsiteX143" fmla="*/ 394430 w 685800"/>
                <a:gd name="connsiteY143" fmla="*/ 530828 h 836771"/>
                <a:gd name="connsiteX144" fmla="*/ 316135 w 685800"/>
                <a:gd name="connsiteY144" fmla="*/ 569119 h 836771"/>
                <a:gd name="connsiteX145" fmla="*/ 284416 w 685800"/>
                <a:gd name="connsiteY145" fmla="*/ 589788 h 836771"/>
                <a:gd name="connsiteX146" fmla="*/ 295561 w 685800"/>
                <a:gd name="connsiteY146" fmla="*/ 594170 h 836771"/>
                <a:gd name="connsiteX147" fmla="*/ 363569 w 685800"/>
                <a:gd name="connsiteY147" fmla="*/ 649891 h 836771"/>
                <a:gd name="connsiteX148" fmla="*/ 424053 w 685800"/>
                <a:gd name="connsiteY148" fmla="*/ 709613 h 836771"/>
                <a:gd name="connsiteX149" fmla="*/ 453200 w 685800"/>
                <a:gd name="connsiteY149" fmla="*/ 785051 h 836771"/>
                <a:gd name="connsiteX150" fmla="*/ 462153 w 685800"/>
                <a:gd name="connsiteY150" fmla="*/ 810006 h 83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85800" h="836771">
                  <a:moveTo>
                    <a:pt x="462153" y="810006"/>
                  </a:moveTo>
                  <a:cubicBezTo>
                    <a:pt x="454628" y="815150"/>
                    <a:pt x="446818" y="819626"/>
                    <a:pt x="439008" y="822960"/>
                  </a:cubicBezTo>
                  <a:cubicBezTo>
                    <a:pt x="437579" y="820103"/>
                    <a:pt x="436340" y="817245"/>
                    <a:pt x="435102" y="814292"/>
                  </a:cubicBezTo>
                  <a:cubicBezTo>
                    <a:pt x="425005" y="790004"/>
                    <a:pt x="426911" y="762190"/>
                    <a:pt x="413766" y="739235"/>
                  </a:cubicBezTo>
                  <a:cubicBezTo>
                    <a:pt x="399669" y="714661"/>
                    <a:pt x="374428" y="697325"/>
                    <a:pt x="354997" y="677132"/>
                  </a:cubicBezTo>
                  <a:cubicBezTo>
                    <a:pt x="335756" y="657130"/>
                    <a:pt x="317945" y="634651"/>
                    <a:pt x="293941" y="619887"/>
                  </a:cubicBezTo>
                  <a:cubicBezTo>
                    <a:pt x="286036" y="615029"/>
                    <a:pt x="278320" y="611886"/>
                    <a:pt x="270700" y="609981"/>
                  </a:cubicBezTo>
                  <a:cubicBezTo>
                    <a:pt x="264033" y="622649"/>
                    <a:pt x="258127" y="635603"/>
                    <a:pt x="249936" y="647319"/>
                  </a:cubicBezTo>
                  <a:cubicBezTo>
                    <a:pt x="240792" y="660368"/>
                    <a:pt x="229267" y="670846"/>
                    <a:pt x="218123" y="681419"/>
                  </a:cubicBezTo>
                  <a:cubicBezTo>
                    <a:pt x="228124" y="687134"/>
                    <a:pt x="237458" y="693896"/>
                    <a:pt x="245173" y="702850"/>
                  </a:cubicBezTo>
                  <a:cubicBezTo>
                    <a:pt x="257746" y="717613"/>
                    <a:pt x="263938" y="736187"/>
                    <a:pt x="274320" y="752380"/>
                  </a:cubicBezTo>
                  <a:cubicBezTo>
                    <a:pt x="284131" y="767715"/>
                    <a:pt x="297085" y="780955"/>
                    <a:pt x="301085" y="799243"/>
                  </a:cubicBezTo>
                  <a:cubicBezTo>
                    <a:pt x="303371" y="809530"/>
                    <a:pt x="299561" y="824103"/>
                    <a:pt x="299466" y="836771"/>
                  </a:cubicBezTo>
                  <a:cubicBezTo>
                    <a:pt x="299180" y="836676"/>
                    <a:pt x="298895" y="836676"/>
                    <a:pt x="298514" y="836581"/>
                  </a:cubicBezTo>
                  <a:cubicBezTo>
                    <a:pt x="288417" y="834390"/>
                    <a:pt x="280225" y="833818"/>
                    <a:pt x="273272" y="834200"/>
                  </a:cubicBezTo>
                  <a:cubicBezTo>
                    <a:pt x="272891" y="834200"/>
                    <a:pt x="272605" y="834200"/>
                    <a:pt x="272320" y="834295"/>
                  </a:cubicBezTo>
                  <a:cubicBezTo>
                    <a:pt x="272986" y="826008"/>
                    <a:pt x="274987" y="817721"/>
                    <a:pt x="274415" y="809435"/>
                  </a:cubicBezTo>
                  <a:cubicBezTo>
                    <a:pt x="273748" y="799529"/>
                    <a:pt x="268700" y="791623"/>
                    <a:pt x="263271" y="783622"/>
                  </a:cubicBezTo>
                  <a:cubicBezTo>
                    <a:pt x="253079" y="768668"/>
                    <a:pt x="245078" y="753618"/>
                    <a:pt x="236887" y="737521"/>
                  </a:cubicBezTo>
                  <a:cubicBezTo>
                    <a:pt x="227933" y="719900"/>
                    <a:pt x="216313" y="708851"/>
                    <a:pt x="199834" y="699897"/>
                  </a:cubicBezTo>
                  <a:cubicBezTo>
                    <a:pt x="192595" y="708184"/>
                    <a:pt x="186309" y="717233"/>
                    <a:pt x="181737" y="728091"/>
                  </a:cubicBezTo>
                  <a:cubicBezTo>
                    <a:pt x="172021" y="751427"/>
                    <a:pt x="160973" y="774478"/>
                    <a:pt x="140684" y="788384"/>
                  </a:cubicBezTo>
                  <a:cubicBezTo>
                    <a:pt x="134684" y="783812"/>
                    <a:pt x="135636" y="772478"/>
                    <a:pt x="136493" y="758762"/>
                  </a:cubicBezTo>
                  <a:cubicBezTo>
                    <a:pt x="143637" y="751713"/>
                    <a:pt x="149257" y="743236"/>
                    <a:pt x="153924" y="732377"/>
                  </a:cubicBezTo>
                  <a:cubicBezTo>
                    <a:pt x="160496" y="716852"/>
                    <a:pt x="166401" y="701993"/>
                    <a:pt x="176403" y="688658"/>
                  </a:cubicBezTo>
                  <a:cubicBezTo>
                    <a:pt x="162116" y="682181"/>
                    <a:pt x="147828" y="675799"/>
                    <a:pt x="133541" y="669417"/>
                  </a:cubicBezTo>
                  <a:cubicBezTo>
                    <a:pt x="125063" y="665607"/>
                    <a:pt x="116110" y="660940"/>
                    <a:pt x="106680" y="660368"/>
                  </a:cubicBezTo>
                  <a:cubicBezTo>
                    <a:pt x="97536" y="659797"/>
                    <a:pt x="89059" y="663226"/>
                    <a:pt x="80200" y="664940"/>
                  </a:cubicBezTo>
                  <a:cubicBezTo>
                    <a:pt x="63818" y="668179"/>
                    <a:pt x="48387" y="663797"/>
                    <a:pt x="32004" y="663512"/>
                  </a:cubicBezTo>
                  <a:cubicBezTo>
                    <a:pt x="20955" y="663321"/>
                    <a:pt x="10763" y="665417"/>
                    <a:pt x="571" y="667988"/>
                  </a:cubicBezTo>
                  <a:cubicBezTo>
                    <a:pt x="1524" y="664559"/>
                    <a:pt x="2572" y="660845"/>
                    <a:pt x="1810" y="655034"/>
                  </a:cubicBezTo>
                  <a:cubicBezTo>
                    <a:pt x="1429" y="652367"/>
                    <a:pt x="762" y="650081"/>
                    <a:pt x="0" y="647890"/>
                  </a:cubicBezTo>
                  <a:cubicBezTo>
                    <a:pt x="6096" y="645986"/>
                    <a:pt x="12382" y="644557"/>
                    <a:pt x="18479" y="643604"/>
                  </a:cubicBezTo>
                  <a:cubicBezTo>
                    <a:pt x="37529" y="640652"/>
                    <a:pt x="57150" y="646271"/>
                    <a:pt x="75914" y="641699"/>
                  </a:cubicBezTo>
                  <a:cubicBezTo>
                    <a:pt x="94202" y="637318"/>
                    <a:pt x="107918" y="633698"/>
                    <a:pt x="126302" y="639890"/>
                  </a:cubicBezTo>
                  <a:cubicBezTo>
                    <a:pt x="147066" y="646843"/>
                    <a:pt x="166878" y="657320"/>
                    <a:pt x="186880" y="666274"/>
                  </a:cubicBezTo>
                  <a:cubicBezTo>
                    <a:pt x="189357" y="667417"/>
                    <a:pt x="191834" y="668465"/>
                    <a:pt x="194310" y="669608"/>
                  </a:cubicBezTo>
                  <a:cubicBezTo>
                    <a:pt x="204025" y="660654"/>
                    <a:pt x="214217" y="652272"/>
                    <a:pt x="222980" y="642557"/>
                  </a:cubicBezTo>
                  <a:cubicBezTo>
                    <a:pt x="232505" y="631984"/>
                    <a:pt x="238696" y="619506"/>
                    <a:pt x="244983" y="607124"/>
                  </a:cubicBezTo>
                  <a:cubicBezTo>
                    <a:pt x="237173" y="607028"/>
                    <a:pt x="228981" y="607409"/>
                    <a:pt x="220218" y="607600"/>
                  </a:cubicBezTo>
                  <a:cubicBezTo>
                    <a:pt x="194405" y="608267"/>
                    <a:pt x="173355" y="598361"/>
                    <a:pt x="152591" y="583883"/>
                  </a:cubicBezTo>
                  <a:cubicBezTo>
                    <a:pt x="114681" y="557403"/>
                    <a:pt x="76295" y="515969"/>
                    <a:pt x="28480" y="515779"/>
                  </a:cubicBezTo>
                  <a:cubicBezTo>
                    <a:pt x="29242" y="512826"/>
                    <a:pt x="30099" y="509492"/>
                    <a:pt x="31052" y="505968"/>
                  </a:cubicBezTo>
                  <a:cubicBezTo>
                    <a:pt x="31432" y="504349"/>
                    <a:pt x="31909" y="502825"/>
                    <a:pt x="32290" y="501301"/>
                  </a:cubicBezTo>
                  <a:cubicBezTo>
                    <a:pt x="69818" y="500158"/>
                    <a:pt x="106299" y="525113"/>
                    <a:pt x="135922" y="547211"/>
                  </a:cubicBezTo>
                  <a:cubicBezTo>
                    <a:pt x="160782" y="565785"/>
                    <a:pt x="186309" y="587693"/>
                    <a:pt x="219170" y="586169"/>
                  </a:cubicBezTo>
                  <a:cubicBezTo>
                    <a:pt x="232696" y="585502"/>
                    <a:pt x="245173" y="584454"/>
                    <a:pt x="257366" y="585026"/>
                  </a:cubicBezTo>
                  <a:cubicBezTo>
                    <a:pt x="273463" y="561308"/>
                    <a:pt x="295561" y="549783"/>
                    <a:pt x="323374" y="541306"/>
                  </a:cubicBezTo>
                  <a:cubicBezTo>
                    <a:pt x="346424" y="534257"/>
                    <a:pt x="366522" y="525685"/>
                    <a:pt x="379762" y="509302"/>
                  </a:cubicBezTo>
                  <a:cubicBezTo>
                    <a:pt x="371380" y="499586"/>
                    <a:pt x="361093" y="491585"/>
                    <a:pt x="349758" y="485394"/>
                  </a:cubicBezTo>
                  <a:cubicBezTo>
                    <a:pt x="342043" y="481203"/>
                    <a:pt x="334137" y="478441"/>
                    <a:pt x="325850" y="475774"/>
                  </a:cubicBezTo>
                  <a:cubicBezTo>
                    <a:pt x="325184" y="475583"/>
                    <a:pt x="324326" y="475202"/>
                    <a:pt x="323374" y="474917"/>
                  </a:cubicBezTo>
                  <a:cubicBezTo>
                    <a:pt x="325279" y="473773"/>
                    <a:pt x="326803" y="472250"/>
                    <a:pt x="327946" y="470344"/>
                  </a:cubicBezTo>
                  <a:cubicBezTo>
                    <a:pt x="331089" y="464725"/>
                    <a:pt x="328899" y="457390"/>
                    <a:pt x="326517" y="452152"/>
                  </a:cubicBezTo>
                  <a:cubicBezTo>
                    <a:pt x="346805" y="453676"/>
                    <a:pt x="373380" y="469868"/>
                    <a:pt x="383762" y="477774"/>
                  </a:cubicBezTo>
                  <a:cubicBezTo>
                    <a:pt x="386810" y="480060"/>
                    <a:pt x="389573" y="482537"/>
                    <a:pt x="392239" y="485108"/>
                  </a:cubicBezTo>
                  <a:cubicBezTo>
                    <a:pt x="392811" y="483013"/>
                    <a:pt x="393382" y="480917"/>
                    <a:pt x="393859" y="478631"/>
                  </a:cubicBezTo>
                  <a:cubicBezTo>
                    <a:pt x="397669" y="461391"/>
                    <a:pt x="394525" y="444341"/>
                    <a:pt x="395288" y="426911"/>
                  </a:cubicBezTo>
                  <a:cubicBezTo>
                    <a:pt x="395954" y="412718"/>
                    <a:pt x="399955" y="400145"/>
                    <a:pt x="406241" y="387572"/>
                  </a:cubicBezTo>
                  <a:cubicBezTo>
                    <a:pt x="410527" y="379000"/>
                    <a:pt x="414814" y="370904"/>
                    <a:pt x="418433" y="362521"/>
                  </a:cubicBezTo>
                  <a:cubicBezTo>
                    <a:pt x="400336" y="361855"/>
                    <a:pt x="382714" y="358712"/>
                    <a:pt x="364522" y="355092"/>
                  </a:cubicBezTo>
                  <a:cubicBezTo>
                    <a:pt x="335185" y="349377"/>
                    <a:pt x="312134" y="351568"/>
                    <a:pt x="284131" y="361664"/>
                  </a:cubicBezTo>
                  <a:cubicBezTo>
                    <a:pt x="259175" y="370618"/>
                    <a:pt x="234410" y="377190"/>
                    <a:pt x="207645" y="377000"/>
                  </a:cubicBezTo>
                  <a:cubicBezTo>
                    <a:pt x="182023" y="376809"/>
                    <a:pt x="158496" y="369761"/>
                    <a:pt x="133921" y="363665"/>
                  </a:cubicBezTo>
                  <a:cubicBezTo>
                    <a:pt x="124968" y="361474"/>
                    <a:pt x="116014" y="359759"/>
                    <a:pt x="107252" y="359378"/>
                  </a:cubicBezTo>
                  <a:cubicBezTo>
                    <a:pt x="112871" y="351473"/>
                    <a:pt x="119253" y="345758"/>
                    <a:pt x="122111" y="335090"/>
                  </a:cubicBezTo>
                  <a:cubicBezTo>
                    <a:pt x="138303" y="337566"/>
                    <a:pt x="154114" y="341757"/>
                    <a:pt x="167450" y="344996"/>
                  </a:cubicBezTo>
                  <a:cubicBezTo>
                    <a:pt x="189929" y="350425"/>
                    <a:pt x="212884" y="351949"/>
                    <a:pt x="235839" y="348044"/>
                  </a:cubicBezTo>
                  <a:cubicBezTo>
                    <a:pt x="259270" y="344043"/>
                    <a:pt x="280321" y="332804"/>
                    <a:pt x="303276" y="327469"/>
                  </a:cubicBezTo>
                  <a:cubicBezTo>
                    <a:pt x="339471" y="318992"/>
                    <a:pt x="375095" y="331089"/>
                    <a:pt x="411289" y="333851"/>
                  </a:cubicBezTo>
                  <a:cubicBezTo>
                    <a:pt x="404526" y="322707"/>
                    <a:pt x="398240" y="311182"/>
                    <a:pt x="391763" y="299466"/>
                  </a:cubicBezTo>
                  <a:cubicBezTo>
                    <a:pt x="377476" y="273653"/>
                    <a:pt x="359664" y="251936"/>
                    <a:pt x="337471" y="232600"/>
                  </a:cubicBezTo>
                  <a:cubicBezTo>
                    <a:pt x="316420" y="214122"/>
                    <a:pt x="293275" y="198215"/>
                    <a:pt x="271367" y="180975"/>
                  </a:cubicBezTo>
                  <a:cubicBezTo>
                    <a:pt x="253936" y="167164"/>
                    <a:pt x="231839" y="151162"/>
                    <a:pt x="219837" y="131540"/>
                  </a:cubicBezTo>
                  <a:cubicBezTo>
                    <a:pt x="221456" y="130397"/>
                    <a:pt x="223171" y="128969"/>
                    <a:pt x="224790" y="127349"/>
                  </a:cubicBezTo>
                  <a:cubicBezTo>
                    <a:pt x="225266" y="126873"/>
                    <a:pt x="225743" y="126492"/>
                    <a:pt x="226123" y="126016"/>
                  </a:cubicBezTo>
                  <a:cubicBezTo>
                    <a:pt x="234791" y="133445"/>
                    <a:pt x="242601" y="142399"/>
                    <a:pt x="251270" y="149924"/>
                  </a:cubicBezTo>
                  <a:cubicBezTo>
                    <a:pt x="261080" y="158401"/>
                    <a:pt x="271463" y="166306"/>
                    <a:pt x="281845" y="174117"/>
                  </a:cubicBezTo>
                  <a:cubicBezTo>
                    <a:pt x="302609" y="189738"/>
                    <a:pt x="324136" y="204502"/>
                    <a:pt x="344043" y="221266"/>
                  </a:cubicBezTo>
                  <a:cubicBezTo>
                    <a:pt x="362712" y="236887"/>
                    <a:pt x="379571" y="254317"/>
                    <a:pt x="393287" y="274606"/>
                  </a:cubicBezTo>
                  <a:cubicBezTo>
                    <a:pt x="405384" y="292417"/>
                    <a:pt x="415100" y="311753"/>
                    <a:pt x="427006" y="329565"/>
                  </a:cubicBezTo>
                  <a:cubicBezTo>
                    <a:pt x="428149" y="318897"/>
                    <a:pt x="428339" y="308134"/>
                    <a:pt x="428530" y="297371"/>
                  </a:cubicBezTo>
                  <a:cubicBezTo>
                    <a:pt x="428911" y="275749"/>
                    <a:pt x="428720" y="253746"/>
                    <a:pt x="433388" y="232600"/>
                  </a:cubicBezTo>
                  <a:cubicBezTo>
                    <a:pt x="429959" y="231648"/>
                    <a:pt x="426625" y="230505"/>
                    <a:pt x="423386" y="228886"/>
                  </a:cubicBezTo>
                  <a:cubicBezTo>
                    <a:pt x="407670" y="221361"/>
                    <a:pt x="395668" y="207454"/>
                    <a:pt x="383953" y="194881"/>
                  </a:cubicBezTo>
                  <a:cubicBezTo>
                    <a:pt x="378047" y="188500"/>
                    <a:pt x="370523" y="181832"/>
                    <a:pt x="364522" y="174403"/>
                  </a:cubicBezTo>
                  <a:cubicBezTo>
                    <a:pt x="370618" y="173926"/>
                    <a:pt x="377285" y="170688"/>
                    <a:pt x="382048" y="166116"/>
                  </a:cubicBezTo>
                  <a:cubicBezTo>
                    <a:pt x="385572" y="169354"/>
                    <a:pt x="389001" y="172784"/>
                    <a:pt x="392525" y="175927"/>
                  </a:cubicBezTo>
                  <a:cubicBezTo>
                    <a:pt x="403384" y="185642"/>
                    <a:pt x="413766" y="197358"/>
                    <a:pt x="426244" y="205169"/>
                  </a:cubicBezTo>
                  <a:cubicBezTo>
                    <a:pt x="430720" y="208026"/>
                    <a:pt x="435388" y="209836"/>
                    <a:pt x="440150" y="211074"/>
                  </a:cubicBezTo>
                  <a:cubicBezTo>
                    <a:pt x="451866" y="183356"/>
                    <a:pt x="473964" y="162306"/>
                    <a:pt x="490918" y="137827"/>
                  </a:cubicBezTo>
                  <a:cubicBezTo>
                    <a:pt x="513779" y="104870"/>
                    <a:pt x="509016" y="72390"/>
                    <a:pt x="508825" y="34576"/>
                  </a:cubicBezTo>
                  <a:cubicBezTo>
                    <a:pt x="508825" y="22860"/>
                    <a:pt x="509683" y="11049"/>
                    <a:pt x="512540" y="0"/>
                  </a:cubicBezTo>
                  <a:cubicBezTo>
                    <a:pt x="515017" y="1238"/>
                    <a:pt x="517779" y="2286"/>
                    <a:pt x="521018" y="3048"/>
                  </a:cubicBezTo>
                  <a:cubicBezTo>
                    <a:pt x="522923" y="3429"/>
                    <a:pt x="524733" y="3715"/>
                    <a:pt x="526352" y="3810"/>
                  </a:cubicBezTo>
                  <a:cubicBezTo>
                    <a:pt x="521494" y="30766"/>
                    <a:pt x="528447" y="60484"/>
                    <a:pt x="527304" y="88011"/>
                  </a:cubicBezTo>
                  <a:cubicBezTo>
                    <a:pt x="525875" y="124111"/>
                    <a:pt x="506349" y="151257"/>
                    <a:pt x="485013" y="178879"/>
                  </a:cubicBezTo>
                  <a:cubicBezTo>
                    <a:pt x="475774" y="190881"/>
                    <a:pt x="468535" y="202597"/>
                    <a:pt x="463105" y="214884"/>
                  </a:cubicBezTo>
                  <a:cubicBezTo>
                    <a:pt x="465391" y="215170"/>
                    <a:pt x="467773" y="215551"/>
                    <a:pt x="470154" y="215932"/>
                  </a:cubicBezTo>
                  <a:cubicBezTo>
                    <a:pt x="481013" y="217837"/>
                    <a:pt x="491204" y="221837"/>
                    <a:pt x="501491" y="225838"/>
                  </a:cubicBezTo>
                  <a:cubicBezTo>
                    <a:pt x="513112" y="230410"/>
                    <a:pt x="525209" y="235553"/>
                    <a:pt x="538067" y="234220"/>
                  </a:cubicBezTo>
                  <a:cubicBezTo>
                    <a:pt x="552259" y="232696"/>
                    <a:pt x="564832" y="224123"/>
                    <a:pt x="575977" y="215741"/>
                  </a:cubicBezTo>
                  <a:cubicBezTo>
                    <a:pt x="586645" y="207645"/>
                    <a:pt x="596551" y="198501"/>
                    <a:pt x="607790" y="191072"/>
                  </a:cubicBezTo>
                  <a:cubicBezTo>
                    <a:pt x="612172" y="188214"/>
                    <a:pt x="616744" y="185833"/>
                    <a:pt x="621316" y="183547"/>
                  </a:cubicBezTo>
                  <a:cubicBezTo>
                    <a:pt x="623602" y="186880"/>
                    <a:pt x="626364" y="189643"/>
                    <a:pt x="629126" y="191452"/>
                  </a:cubicBezTo>
                  <a:cubicBezTo>
                    <a:pt x="636270" y="196310"/>
                    <a:pt x="645509" y="196882"/>
                    <a:pt x="655511" y="195167"/>
                  </a:cubicBezTo>
                  <a:cubicBezTo>
                    <a:pt x="650557" y="199739"/>
                    <a:pt x="643224" y="201930"/>
                    <a:pt x="635222" y="205264"/>
                  </a:cubicBezTo>
                  <a:cubicBezTo>
                    <a:pt x="617887" y="212503"/>
                    <a:pt x="604171" y="225742"/>
                    <a:pt x="589121" y="236601"/>
                  </a:cubicBezTo>
                  <a:cubicBezTo>
                    <a:pt x="566166" y="253175"/>
                    <a:pt x="540448" y="262700"/>
                    <a:pt x="512350" y="254222"/>
                  </a:cubicBezTo>
                  <a:cubicBezTo>
                    <a:pt x="497300" y="249650"/>
                    <a:pt x="483489" y="241744"/>
                    <a:pt x="468059" y="238506"/>
                  </a:cubicBezTo>
                  <a:cubicBezTo>
                    <a:pt x="463963" y="237649"/>
                    <a:pt x="459867" y="237077"/>
                    <a:pt x="455771" y="236506"/>
                  </a:cubicBezTo>
                  <a:cubicBezTo>
                    <a:pt x="453200" y="246983"/>
                    <a:pt x="451771" y="258032"/>
                    <a:pt x="451485" y="270034"/>
                  </a:cubicBezTo>
                  <a:cubicBezTo>
                    <a:pt x="451009" y="290798"/>
                    <a:pt x="452151" y="311944"/>
                    <a:pt x="450056" y="332613"/>
                  </a:cubicBezTo>
                  <a:cubicBezTo>
                    <a:pt x="467963" y="330708"/>
                    <a:pt x="485870" y="328327"/>
                    <a:pt x="503968" y="329565"/>
                  </a:cubicBezTo>
                  <a:cubicBezTo>
                    <a:pt x="527780" y="331089"/>
                    <a:pt x="550736" y="338328"/>
                    <a:pt x="574453" y="340519"/>
                  </a:cubicBezTo>
                  <a:cubicBezTo>
                    <a:pt x="597598" y="342614"/>
                    <a:pt x="620935" y="341948"/>
                    <a:pt x="644080" y="344615"/>
                  </a:cubicBezTo>
                  <a:cubicBezTo>
                    <a:pt x="658177" y="346234"/>
                    <a:pt x="674180" y="348329"/>
                    <a:pt x="685800" y="356616"/>
                  </a:cubicBezTo>
                  <a:cubicBezTo>
                    <a:pt x="684657" y="356616"/>
                    <a:pt x="683514" y="356807"/>
                    <a:pt x="682467" y="357188"/>
                  </a:cubicBezTo>
                  <a:cubicBezTo>
                    <a:pt x="675799" y="359378"/>
                    <a:pt x="670179" y="367856"/>
                    <a:pt x="670941" y="374999"/>
                  </a:cubicBezTo>
                  <a:cubicBezTo>
                    <a:pt x="671036" y="375857"/>
                    <a:pt x="671227" y="376619"/>
                    <a:pt x="671513" y="377381"/>
                  </a:cubicBezTo>
                  <a:cubicBezTo>
                    <a:pt x="661321" y="375094"/>
                    <a:pt x="649891" y="374333"/>
                    <a:pt x="640652" y="373380"/>
                  </a:cubicBezTo>
                  <a:cubicBezTo>
                    <a:pt x="627507" y="371951"/>
                    <a:pt x="614267" y="371570"/>
                    <a:pt x="601027" y="371094"/>
                  </a:cubicBezTo>
                  <a:cubicBezTo>
                    <a:pt x="574072" y="370046"/>
                    <a:pt x="548545" y="366046"/>
                    <a:pt x="522065" y="361093"/>
                  </a:cubicBezTo>
                  <a:cubicBezTo>
                    <a:pt x="498539" y="356616"/>
                    <a:pt x="476059" y="358997"/>
                    <a:pt x="452914" y="361093"/>
                  </a:cubicBezTo>
                  <a:cubicBezTo>
                    <a:pt x="484061" y="392906"/>
                    <a:pt x="523208" y="416623"/>
                    <a:pt x="556927" y="445294"/>
                  </a:cubicBezTo>
                  <a:cubicBezTo>
                    <a:pt x="576167" y="461582"/>
                    <a:pt x="593027" y="479584"/>
                    <a:pt x="607600" y="500158"/>
                  </a:cubicBezTo>
                  <a:cubicBezTo>
                    <a:pt x="619220" y="516541"/>
                    <a:pt x="630174" y="533400"/>
                    <a:pt x="647414" y="541973"/>
                  </a:cubicBezTo>
                  <a:cubicBezTo>
                    <a:pt x="641414" y="548450"/>
                    <a:pt x="635222" y="554355"/>
                    <a:pt x="629888" y="559118"/>
                  </a:cubicBezTo>
                  <a:cubicBezTo>
                    <a:pt x="599313" y="539115"/>
                    <a:pt x="581977" y="497491"/>
                    <a:pt x="556546" y="472345"/>
                  </a:cubicBezTo>
                  <a:cubicBezTo>
                    <a:pt x="520065" y="436436"/>
                    <a:pt x="475393" y="409670"/>
                    <a:pt x="440341" y="372332"/>
                  </a:cubicBezTo>
                  <a:cubicBezTo>
                    <a:pt x="436912" y="380333"/>
                    <a:pt x="432911" y="388048"/>
                    <a:pt x="428816" y="396050"/>
                  </a:cubicBezTo>
                  <a:cubicBezTo>
                    <a:pt x="420529" y="412052"/>
                    <a:pt x="418814" y="426339"/>
                    <a:pt x="419481" y="444151"/>
                  </a:cubicBezTo>
                  <a:cubicBezTo>
                    <a:pt x="420338" y="465773"/>
                    <a:pt x="418243" y="487204"/>
                    <a:pt x="409861" y="506444"/>
                  </a:cubicBezTo>
                  <a:cubicBezTo>
                    <a:pt x="422815" y="525113"/>
                    <a:pt x="433101" y="545687"/>
                    <a:pt x="450056" y="561594"/>
                  </a:cubicBezTo>
                  <a:cubicBezTo>
                    <a:pt x="465582" y="576263"/>
                    <a:pt x="484061" y="585883"/>
                    <a:pt x="504444" y="591979"/>
                  </a:cubicBezTo>
                  <a:cubicBezTo>
                    <a:pt x="521113" y="596932"/>
                    <a:pt x="537400" y="601218"/>
                    <a:pt x="551974" y="611219"/>
                  </a:cubicBezTo>
                  <a:cubicBezTo>
                    <a:pt x="562070" y="618173"/>
                    <a:pt x="570738" y="626650"/>
                    <a:pt x="578453" y="635984"/>
                  </a:cubicBezTo>
                  <a:cubicBezTo>
                    <a:pt x="578072" y="638556"/>
                    <a:pt x="577596" y="641223"/>
                    <a:pt x="576834" y="643700"/>
                  </a:cubicBezTo>
                  <a:cubicBezTo>
                    <a:pt x="574262" y="652653"/>
                    <a:pt x="569690" y="661035"/>
                    <a:pt x="563594" y="668369"/>
                  </a:cubicBezTo>
                  <a:cubicBezTo>
                    <a:pt x="554355" y="654368"/>
                    <a:pt x="543592" y="641128"/>
                    <a:pt x="528828" y="632555"/>
                  </a:cubicBezTo>
                  <a:cubicBezTo>
                    <a:pt x="515017" y="624650"/>
                    <a:pt x="498729" y="621983"/>
                    <a:pt x="483870" y="616458"/>
                  </a:cubicBezTo>
                  <a:cubicBezTo>
                    <a:pt x="469582" y="611124"/>
                    <a:pt x="456343" y="603695"/>
                    <a:pt x="444246" y="594455"/>
                  </a:cubicBezTo>
                  <a:cubicBezTo>
                    <a:pt x="431387" y="584740"/>
                    <a:pt x="420243" y="572738"/>
                    <a:pt x="411004" y="559499"/>
                  </a:cubicBezTo>
                  <a:cubicBezTo>
                    <a:pt x="404717" y="550450"/>
                    <a:pt x="399764" y="540449"/>
                    <a:pt x="394430" y="530828"/>
                  </a:cubicBezTo>
                  <a:cubicBezTo>
                    <a:pt x="373856" y="553974"/>
                    <a:pt x="344043" y="559022"/>
                    <a:pt x="316135" y="569119"/>
                  </a:cubicBezTo>
                  <a:cubicBezTo>
                    <a:pt x="303086" y="573881"/>
                    <a:pt x="292894" y="580454"/>
                    <a:pt x="284416" y="589788"/>
                  </a:cubicBezTo>
                  <a:cubicBezTo>
                    <a:pt x="288131" y="590931"/>
                    <a:pt x="291846" y="592360"/>
                    <a:pt x="295561" y="594170"/>
                  </a:cubicBezTo>
                  <a:cubicBezTo>
                    <a:pt x="322516" y="606838"/>
                    <a:pt x="343186" y="628840"/>
                    <a:pt x="363569" y="649891"/>
                  </a:cubicBezTo>
                  <a:cubicBezTo>
                    <a:pt x="383286" y="670179"/>
                    <a:pt x="405955" y="687896"/>
                    <a:pt x="424053" y="709613"/>
                  </a:cubicBezTo>
                  <a:cubicBezTo>
                    <a:pt x="443389" y="732854"/>
                    <a:pt x="446532" y="756761"/>
                    <a:pt x="453200" y="785051"/>
                  </a:cubicBezTo>
                  <a:cubicBezTo>
                    <a:pt x="455200" y="794004"/>
                    <a:pt x="458343" y="802196"/>
                    <a:pt x="462153" y="810006"/>
                  </a:cubicBezTo>
                  <a:close/>
                </a:path>
              </a:pathLst>
            </a:custGeom>
            <a:solidFill>
              <a:srgbClr val="FFF79A"/>
            </a:solidFill>
            <a:ln w="9525" cap="flat">
              <a:noFill/>
              <a:prstDash val="solid"/>
              <a:miter/>
            </a:ln>
          </p:spPr>
          <p:txBody>
            <a:bodyPr rtlCol="0" anchor="ctr"/>
            <a:lstStyle/>
            <a:p>
              <a:endParaRPr lang="es-HN"/>
            </a:p>
          </p:txBody>
        </p:sp>
      </p:grpSp>
      <p:pic>
        <p:nvPicPr>
          <p:cNvPr id="205" name="Imagen 204">
            <a:extLst>
              <a:ext uri="{FF2B5EF4-FFF2-40B4-BE49-F238E27FC236}">
                <a16:creationId xmlns:a16="http://schemas.microsoft.com/office/drawing/2014/main" id="{D1460B5F-CBC6-4A00-AE15-4B13405A6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54" y="-210327"/>
            <a:ext cx="4132980" cy="2568283"/>
          </a:xfrm>
          <a:prstGeom prst="rect">
            <a:avLst/>
          </a:prstGeom>
        </p:spPr>
      </p:pic>
      <p:sp>
        <p:nvSpPr>
          <p:cNvPr id="3" name="CuadroTexto 2">
            <a:extLst>
              <a:ext uri="{FF2B5EF4-FFF2-40B4-BE49-F238E27FC236}">
                <a16:creationId xmlns:a16="http://schemas.microsoft.com/office/drawing/2014/main" id="{4171FACB-9F39-4846-9BF8-DF59A6C051C6}"/>
              </a:ext>
            </a:extLst>
          </p:cNvPr>
          <p:cNvSpPr txBox="1"/>
          <p:nvPr/>
        </p:nvSpPr>
        <p:spPr>
          <a:xfrm>
            <a:off x="4436342" y="4080868"/>
            <a:ext cx="3392129" cy="646331"/>
          </a:xfrm>
          <a:prstGeom prst="rect">
            <a:avLst/>
          </a:prstGeom>
          <a:noFill/>
        </p:spPr>
        <p:txBody>
          <a:bodyPr wrap="square" rtlCol="0">
            <a:spAutoFit/>
          </a:bodyPr>
          <a:lstStyle/>
          <a:p>
            <a:pPr algn="ctr"/>
            <a:r>
              <a:rPr lang="es-HN" sz="3600" b="1" err="1">
                <a:solidFill>
                  <a:srgbClr val="002060"/>
                </a:solidFill>
                <a:latin typeface="AvenirNext LT Pro Bold" panose="020B0804020202020204" pitchFamily="34" charset="0"/>
              </a:rPr>
              <a:t>Lesson</a:t>
            </a:r>
            <a:r>
              <a:rPr lang="es-HN" sz="3600" b="1">
                <a:solidFill>
                  <a:srgbClr val="002060"/>
                </a:solidFill>
                <a:latin typeface="AvenirNext LT Pro Bold" panose="020B0804020202020204" pitchFamily="34" charset="0"/>
              </a:rPr>
              <a:t> 3</a:t>
            </a:r>
          </a:p>
        </p:txBody>
      </p:sp>
      <p:pic>
        <p:nvPicPr>
          <p:cNvPr id="4" name="Gráfico 7">
            <a:extLst>
              <a:ext uri="{FF2B5EF4-FFF2-40B4-BE49-F238E27FC236}">
                <a16:creationId xmlns:a16="http://schemas.microsoft.com/office/drawing/2014/main" id="{551C5F2F-2639-4144-84F4-1F562FF786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72347" y="1295024"/>
            <a:ext cx="6047305" cy="2530155"/>
          </a:xfrm>
          <a:prstGeom prst="rect">
            <a:avLst/>
          </a:prstGeom>
        </p:spPr>
      </p:pic>
    </p:spTree>
    <p:extLst>
      <p:ext uri="{BB962C8B-B14F-4D97-AF65-F5344CB8AC3E}">
        <p14:creationId xmlns:p14="http://schemas.microsoft.com/office/powerpoint/2010/main" val="301260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7">
            <a:extLst>
              <a:ext uri="{FF2B5EF4-FFF2-40B4-BE49-F238E27FC236}">
                <a16:creationId xmlns:a16="http://schemas.microsoft.com/office/drawing/2014/main" id="{0895B7C8-6971-4975-8620-33E004383F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84" y="255455"/>
            <a:ext cx="7991279" cy="6342093"/>
          </a:xfrm>
          <a:prstGeom prst="rect">
            <a:avLst/>
          </a:prstGeom>
        </p:spPr>
      </p:pic>
      <p:pic>
        <p:nvPicPr>
          <p:cNvPr id="3" name="Imagen 4" descr="Dibujo animado de un personaje animado&#10;&#10;Descripción generada automáticamente con confianza media">
            <a:extLst>
              <a:ext uri="{FF2B5EF4-FFF2-40B4-BE49-F238E27FC236}">
                <a16:creationId xmlns:a16="http://schemas.microsoft.com/office/drawing/2014/main" id="{A155C67E-7830-44BA-B0D6-1EEFC0E1B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351007" y="3607376"/>
            <a:ext cx="2424671" cy="3023204"/>
          </a:xfrm>
          <a:prstGeom prst="rect">
            <a:avLst/>
          </a:prstGeom>
        </p:spPr>
      </p:pic>
      <p:sp>
        <p:nvSpPr>
          <p:cNvPr id="4" name="Elipse 11">
            <a:extLst>
              <a:ext uri="{FF2B5EF4-FFF2-40B4-BE49-F238E27FC236}">
                <a16:creationId xmlns:a16="http://schemas.microsoft.com/office/drawing/2014/main" id="{79F35DAE-5761-4852-8D67-7287AA5536FE}"/>
              </a:ext>
            </a:extLst>
          </p:cNvPr>
          <p:cNvSpPr/>
          <p:nvPr/>
        </p:nvSpPr>
        <p:spPr>
          <a:xfrm flipH="1">
            <a:off x="8129577" y="3000995"/>
            <a:ext cx="502483" cy="425509"/>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5" name="Elipse 12">
            <a:extLst>
              <a:ext uri="{FF2B5EF4-FFF2-40B4-BE49-F238E27FC236}">
                <a16:creationId xmlns:a16="http://schemas.microsoft.com/office/drawing/2014/main" id="{F9AF31C5-97C3-4280-9652-180B44888DF0}"/>
              </a:ext>
            </a:extLst>
          </p:cNvPr>
          <p:cNvSpPr/>
          <p:nvPr/>
        </p:nvSpPr>
        <p:spPr>
          <a:xfrm>
            <a:off x="8729073" y="3471299"/>
            <a:ext cx="272155" cy="2721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6" name="Elipse 13">
            <a:extLst>
              <a:ext uri="{FF2B5EF4-FFF2-40B4-BE49-F238E27FC236}">
                <a16:creationId xmlns:a16="http://schemas.microsoft.com/office/drawing/2014/main" id="{7786CE97-6DAD-43BF-9771-2B1DACC8644B}"/>
              </a:ext>
            </a:extLst>
          </p:cNvPr>
          <p:cNvSpPr/>
          <p:nvPr/>
        </p:nvSpPr>
        <p:spPr>
          <a:xfrm>
            <a:off x="9075931" y="3743454"/>
            <a:ext cx="200373" cy="200373"/>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TextBox 6">
            <a:extLst>
              <a:ext uri="{FF2B5EF4-FFF2-40B4-BE49-F238E27FC236}">
                <a16:creationId xmlns:a16="http://schemas.microsoft.com/office/drawing/2014/main" id="{0C4A3061-984A-4B6D-BB75-4ED91868B817}"/>
              </a:ext>
            </a:extLst>
          </p:cNvPr>
          <p:cNvSpPr txBox="1"/>
          <p:nvPr/>
        </p:nvSpPr>
        <p:spPr>
          <a:xfrm>
            <a:off x="1292103" y="1122104"/>
            <a:ext cx="6487695" cy="4418389"/>
          </a:xfrm>
          <a:prstGeom prst="rect">
            <a:avLst/>
          </a:prstGeom>
          <a:noFill/>
        </p:spPr>
        <p:txBody>
          <a:bodyPr wrap="square" lIns="91440" tIns="45720" rIns="91440" bIns="45720" anchor="t">
            <a:spAutoFit/>
          </a:bodyPr>
          <a:lstStyle/>
          <a:p>
            <a:pPr>
              <a:lnSpc>
                <a:spcPct val="107000"/>
              </a:lnSpc>
              <a:spcAft>
                <a:spcPts val="800"/>
              </a:spcAft>
            </a:pPr>
            <a:r>
              <a:rPr lang="en-GB" sz="2000" b="1" u="sng" dirty="0">
                <a:solidFill>
                  <a:srgbClr val="2175A8"/>
                </a:solidFill>
                <a:effectLst/>
                <a:latin typeface="Avenir Next Demi Bold" panose="020B0703020202020204"/>
                <a:ea typeface="Calibri" panose="020F0502020204030204" pitchFamily="34" charset="0"/>
              </a:rPr>
              <a:t>Lesson </a:t>
            </a:r>
            <a:r>
              <a:rPr lang="en-GB" sz="2000" b="1" u="sng" dirty="0">
                <a:solidFill>
                  <a:srgbClr val="2175A8"/>
                </a:solidFill>
                <a:latin typeface="Avenir Next Demi Bold" panose="020B0703020202020204"/>
                <a:ea typeface="Calibri" panose="020F0502020204030204" pitchFamily="34" charset="0"/>
              </a:rPr>
              <a:t>3</a:t>
            </a:r>
            <a:endParaRPr lang="en-GB" sz="2000" b="1" u="sng" dirty="0">
              <a:solidFill>
                <a:srgbClr val="2175A8"/>
              </a:solidFill>
              <a:effectLst/>
              <a:latin typeface="Avenir Next Demi Bold" panose="020B0703020202020204"/>
              <a:ea typeface="Calibri" panose="020F0502020204030204" pitchFamily="34" charset="0"/>
            </a:endParaRPr>
          </a:p>
          <a:p>
            <a:pPr>
              <a:lnSpc>
                <a:spcPct val="107000"/>
              </a:lnSpc>
              <a:spcAft>
                <a:spcPts val="800"/>
              </a:spcAft>
            </a:pPr>
            <a:r>
              <a:rPr lang="en-GB" sz="2000" b="1" dirty="0">
                <a:solidFill>
                  <a:srgbClr val="2175A8"/>
                </a:solidFill>
                <a:effectLst/>
                <a:latin typeface="Avenir Next Demi Bold" panose="020B0703020202020204"/>
                <a:ea typeface="Calibri" panose="020F0502020204030204" pitchFamily="34" charset="0"/>
              </a:rPr>
              <a:t>Learning intentions</a:t>
            </a:r>
            <a:br>
              <a:rPr lang="en-GB" sz="2000" b="1" dirty="0">
                <a:effectLst/>
                <a:latin typeface="Avenir Next Demi Bold" panose="020B0703020202020204"/>
                <a:ea typeface="Calibri" panose="020F0502020204030204" pitchFamily="34" charset="0"/>
              </a:rPr>
            </a:br>
            <a:r>
              <a:rPr lang="en-GB" sz="2000" b="1" dirty="0">
                <a:solidFill>
                  <a:srgbClr val="2175A8"/>
                </a:solidFill>
                <a:effectLst/>
                <a:latin typeface="Avenir Next Demi Bold" panose="020B0703020202020204"/>
                <a:ea typeface="Calibri" panose="020F0502020204030204" pitchFamily="34" charset="0"/>
              </a:rPr>
              <a:t>In this lesson, we are learning to:</a:t>
            </a:r>
            <a:endParaRPr lang="en-GB" sz="2000" b="1" dirty="0">
              <a:solidFill>
                <a:srgbClr val="2175A8"/>
              </a:solidFill>
              <a:latin typeface="Avenir Next Demi Bold" panose="020B0703020202020204"/>
              <a:ea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2000" b="1" dirty="0">
                <a:solidFill>
                  <a:srgbClr val="2175A8"/>
                </a:solidFill>
                <a:latin typeface="Avenir Next Demi Bold" panose="020B0703020202020204"/>
                <a:ea typeface="Calibri" panose="020F0502020204030204" pitchFamily="34" charset="0"/>
              </a:rPr>
              <a:t>practise breathing as a way of feeling calm</a:t>
            </a:r>
          </a:p>
          <a:p>
            <a:pPr marL="285750" indent="-285750">
              <a:lnSpc>
                <a:spcPct val="107000"/>
              </a:lnSpc>
              <a:spcAft>
                <a:spcPts val="800"/>
              </a:spcAft>
              <a:buFont typeface="Arial" panose="020B0604020202020204" pitchFamily="34" charset="0"/>
              <a:buChar char="•"/>
            </a:pPr>
            <a:r>
              <a:rPr lang="en-GB" sz="2000" b="1" dirty="0">
                <a:solidFill>
                  <a:srgbClr val="2175A8"/>
                </a:solidFill>
                <a:latin typeface="Avenir Next Demi Bold" panose="020B0703020202020204"/>
                <a:ea typeface="Calibri" panose="020F0502020204030204" pitchFamily="34" charset="0"/>
              </a:rPr>
              <a:t>d</a:t>
            </a:r>
            <a:r>
              <a:rPr lang="en-GB" sz="2000" b="1" dirty="0">
                <a:solidFill>
                  <a:srgbClr val="2175A8"/>
                </a:solidFill>
                <a:effectLst/>
                <a:latin typeface="Avenir Next Demi Bold" panose="020B0703020202020204"/>
                <a:ea typeface="Calibri" panose="020F0502020204030204" pitchFamily="34" charset="0"/>
              </a:rPr>
              <a:t>iscuss the problems facing our rivers, seas and oceans and solutions to these problems.</a:t>
            </a:r>
          </a:p>
          <a:p>
            <a:pPr marL="285750" indent="-285750">
              <a:lnSpc>
                <a:spcPct val="107000"/>
              </a:lnSpc>
              <a:spcAft>
                <a:spcPts val="800"/>
              </a:spcAft>
              <a:buFont typeface="Arial" panose="020B0604020202020204" pitchFamily="34" charset="0"/>
              <a:buChar char="•"/>
            </a:pPr>
            <a:r>
              <a:rPr lang="en-GB" sz="2000" b="1" dirty="0">
                <a:solidFill>
                  <a:srgbClr val="2175A8"/>
                </a:solidFill>
                <a:latin typeface="Avenir Next Demi Bold" panose="020B0703020202020204"/>
                <a:ea typeface="Calibri" panose="020F0502020204030204" pitchFamily="34" charset="0"/>
              </a:rPr>
              <a:t>work together as a team.</a:t>
            </a:r>
          </a:p>
          <a:p>
            <a:pPr marL="285750" indent="-285750">
              <a:lnSpc>
                <a:spcPct val="107000"/>
              </a:lnSpc>
              <a:spcAft>
                <a:spcPts val="800"/>
              </a:spcAft>
              <a:buFont typeface="Arial" panose="020B0604020202020204" pitchFamily="34" charset="0"/>
              <a:buChar char="•"/>
            </a:pPr>
            <a:r>
              <a:rPr lang="en-GB" sz="2000" b="1" dirty="0">
                <a:solidFill>
                  <a:srgbClr val="2175A8"/>
                </a:solidFill>
                <a:latin typeface="Avenir Next Demi Bold" panose="020B0703020202020204"/>
                <a:ea typeface="Calibri" panose="020F0502020204030204" pitchFamily="34" charset="0"/>
              </a:rPr>
              <a:t>consider the lives and environment of fishing families in Honduras.</a:t>
            </a:r>
            <a:endParaRPr lang="en-GB" sz="2000" b="1" dirty="0">
              <a:solidFill>
                <a:srgbClr val="2175A8"/>
              </a:solidFill>
              <a:effectLst/>
              <a:latin typeface="Avenir Next Demi Bold" panose="020B0703020202020204"/>
              <a:ea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2000" b="1" dirty="0">
                <a:solidFill>
                  <a:srgbClr val="2175A8"/>
                </a:solidFill>
                <a:latin typeface="Avenir Next Demi Bold" panose="020B0703020202020204"/>
                <a:ea typeface="Calibri" panose="020F0502020204030204" pitchFamily="34" charset="0"/>
              </a:rPr>
              <a:t>use numeracy and literacy to engage in a fishy activity.</a:t>
            </a:r>
          </a:p>
          <a:p>
            <a:pPr marL="285750" indent="-285750">
              <a:lnSpc>
                <a:spcPct val="107000"/>
              </a:lnSpc>
              <a:spcAft>
                <a:spcPts val="800"/>
              </a:spcAft>
              <a:buFont typeface="Arial" panose="020B0604020202020204" pitchFamily="34" charset="0"/>
              <a:buChar char="•"/>
            </a:pPr>
            <a:r>
              <a:rPr lang="en-GB" sz="2000" b="1" dirty="0">
                <a:solidFill>
                  <a:srgbClr val="2175A8"/>
                </a:solidFill>
                <a:latin typeface="Avenir Next Demi Bold" panose="020B0703020202020204"/>
                <a:ea typeface="Calibri" panose="020F0502020204030204" pitchFamily="34" charset="0"/>
              </a:rPr>
              <a:t>r</a:t>
            </a:r>
            <a:r>
              <a:rPr lang="en-GB" sz="2000" b="1" dirty="0">
                <a:solidFill>
                  <a:srgbClr val="2175A8"/>
                </a:solidFill>
                <a:effectLst/>
                <a:latin typeface="Avenir Next Demi Bold" panose="020B0703020202020204"/>
                <a:ea typeface="Calibri" panose="020F0502020204030204" pitchFamily="34" charset="0"/>
              </a:rPr>
              <a:t>eflect on our learning</a:t>
            </a:r>
          </a:p>
        </p:txBody>
      </p:sp>
      <p:pic>
        <p:nvPicPr>
          <p:cNvPr id="9" name="Gráfico 8">
            <a:extLst>
              <a:ext uri="{FF2B5EF4-FFF2-40B4-BE49-F238E27FC236}">
                <a16:creationId xmlns:a16="http://schemas.microsoft.com/office/drawing/2014/main" id="{945C7266-DE34-40C5-B4A6-868A0A4E8E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35009" y="210465"/>
            <a:ext cx="1895070" cy="792886"/>
          </a:xfrm>
          <a:prstGeom prst="rect">
            <a:avLst/>
          </a:prstGeom>
        </p:spPr>
      </p:pic>
    </p:spTree>
    <p:extLst>
      <p:ext uri="{BB962C8B-B14F-4D97-AF65-F5344CB8AC3E}">
        <p14:creationId xmlns:p14="http://schemas.microsoft.com/office/powerpoint/2010/main" val="3895145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20A029A-05CD-4C3E-980F-4BAA0E17209F}"/>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3" name="CuadroTexto 2">
            <a:extLst>
              <a:ext uri="{FF2B5EF4-FFF2-40B4-BE49-F238E27FC236}">
                <a16:creationId xmlns:a16="http://schemas.microsoft.com/office/drawing/2014/main" id="{DF9E40D5-A2F9-4A04-AFB5-272A7DF41F85}"/>
              </a:ext>
            </a:extLst>
          </p:cNvPr>
          <p:cNvSpPr txBox="1"/>
          <p:nvPr/>
        </p:nvSpPr>
        <p:spPr>
          <a:xfrm>
            <a:off x="261921" y="322722"/>
            <a:ext cx="7107668" cy="707886"/>
          </a:xfrm>
          <a:prstGeom prst="rect">
            <a:avLst/>
          </a:prstGeom>
          <a:noFill/>
        </p:spPr>
        <p:txBody>
          <a:bodyPr wrap="square" rtlCol="0">
            <a:spAutoFit/>
          </a:bodyPr>
          <a:lstStyle/>
          <a:p>
            <a:r>
              <a:rPr lang="es-HN" sz="4000" b="1" err="1">
                <a:solidFill>
                  <a:schemeClr val="bg1"/>
                </a:solidFill>
                <a:latin typeface="AvenirNext LT Pro Bold" panose="020B0804020202020204" pitchFamily="34" charset="0"/>
              </a:rPr>
              <a:t>Activity</a:t>
            </a:r>
            <a:r>
              <a:rPr lang="es-HN" sz="4000" b="1">
                <a:solidFill>
                  <a:schemeClr val="bg1"/>
                </a:solidFill>
                <a:latin typeface="AvenirNext LT Pro Bold" panose="020B0804020202020204" pitchFamily="34" charset="0"/>
              </a:rPr>
              <a:t> 1: </a:t>
            </a:r>
            <a:r>
              <a:rPr lang="es-HN" sz="4000" b="1" err="1">
                <a:solidFill>
                  <a:schemeClr val="bg1"/>
                </a:solidFill>
                <a:latin typeface="AvenirNext LT Pro Bold" panose="020B0804020202020204" pitchFamily="34" charset="0"/>
              </a:rPr>
              <a:t>Mindful</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Giant</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Clams</a:t>
            </a:r>
            <a:endParaRPr lang="es-HN" sz="4000" b="1">
              <a:solidFill>
                <a:schemeClr val="bg1"/>
              </a:solidFill>
              <a:latin typeface="AvenirNext LT Pro Bold" panose="020B0804020202020204" pitchFamily="34" charset="0"/>
            </a:endParaRPr>
          </a:p>
        </p:txBody>
      </p:sp>
      <p:pic>
        <p:nvPicPr>
          <p:cNvPr id="6" name="Imagen 5" descr="Una caricatura de una persona&#10;&#10;Descripción generada automáticamente con confianza media">
            <a:extLst>
              <a:ext uri="{FF2B5EF4-FFF2-40B4-BE49-F238E27FC236}">
                <a16:creationId xmlns:a16="http://schemas.microsoft.com/office/drawing/2014/main" id="{3BE8E44E-4C24-4A72-81E1-1B53AFCDF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60310" y="2102370"/>
            <a:ext cx="3637935" cy="4536256"/>
          </a:xfrm>
          <a:prstGeom prst="rect">
            <a:avLst/>
          </a:prstGeom>
        </p:spPr>
      </p:pic>
      <p:sp>
        <p:nvSpPr>
          <p:cNvPr id="11" name="CuadroTexto 2">
            <a:extLst>
              <a:ext uri="{FF2B5EF4-FFF2-40B4-BE49-F238E27FC236}">
                <a16:creationId xmlns:a16="http://schemas.microsoft.com/office/drawing/2014/main" id="{624E4AE1-3483-470F-A1E8-D8FCA0622335}"/>
              </a:ext>
            </a:extLst>
          </p:cNvPr>
          <p:cNvSpPr txBox="1"/>
          <p:nvPr/>
        </p:nvSpPr>
        <p:spPr>
          <a:xfrm>
            <a:off x="793755" y="1661499"/>
            <a:ext cx="5966274" cy="3539430"/>
          </a:xfrm>
          <a:prstGeom prst="rect">
            <a:avLst/>
          </a:prstGeom>
          <a:noFill/>
          <a:ln w="177800">
            <a:solidFill>
              <a:schemeClr val="bg1"/>
            </a:solidFill>
            <a:round/>
          </a:ln>
        </p:spPr>
        <p:txBody>
          <a:bodyPr wrap="square" rtlCol="0">
            <a:spAutoFit/>
          </a:bodyPr>
          <a:lstStyle/>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p:txBody>
      </p:sp>
      <p:pic>
        <p:nvPicPr>
          <p:cNvPr id="13" name="Picture 12">
            <a:hlinkClick r:id="rId4"/>
            <a:extLst>
              <a:ext uri="{FF2B5EF4-FFF2-40B4-BE49-F238E27FC236}">
                <a16:creationId xmlns:a16="http://schemas.microsoft.com/office/drawing/2014/main" id="{2455AB72-A46E-4353-B8ED-01B035EED771}"/>
              </a:ext>
            </a:extLst>
          </p:cNvPr>
          <p:cNvPicPr>
            <a:picLocks noChangeAspect="1"/>
          </p:cNvPicPr>
          <p:nvPr/>
        </p:nvPicPr>
        <p:blipFill>
          <a:blip r:embed="rId5"/>
          <a:stretch>
            <a:fillRect/>
          </a:stretch>
        </p:blipFill>
        <p:spPr>
          <a:xfrm>
            <a:off x="1395803" y="2102370"/>
            <a:ext cx="4762178" cy="2653259"/>
          </a:xfrm>
          <a:prstGeom prst="rect">
            <a:avLst/>
          </a:prstGeom>
        </p:spPr>
      </p:pic>
      <p:pic>
        <p:nvPicPr>
          <p:cNvPr id="7" name="Gráfico 6">
            <a:extLst>
              <a:ext uri="{FF2B5EF4-FFF2-40B4-BE49-F238E27FC236}">
                <a16:creationId xmlns:a16="http://schemas.microsoft.com/office/drawing/2014/main" id="{8FC0F7E0-87C1-45AB-BEAD-C4D2361B29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696" y="4867297"/>
            <a:ext cx="3637936" cy="1973118"/>
          </a:xfrm>
          <a:prstGeom prst="rect">
            <a:avLst/>
          </a:prstGeom>
        </p:spPr>
      </p:pic>
      <p:pic>
        <p:nvPicPr>
          <p:cNvPr id="9" name="Gráfico 8">
            <a:extLst>
              <a:ext uri="{FF2B5EF4-FFF2-40B4-BE49-F238E27FC236}">
                <a16:creationId xmlns:a16="http://schemas.microsoft.com/office/drawing/2014/main" id="{3B89D98B-FE80-4283-ADF4-10C5649BDA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35009" y="210465"/>
            <a:ext cx="1895070" cy="792886"/>
          </a:xfrm>
          <a:prstGeom prst="rect">
            <a:avLst/>
          </a:prstGeom>
        </p:spPr>
      </p:pic>
    </p:spTree>
    <p:extLst>
      <p:ext uri="{BB962C8B-B14F-4D97-AF65-F5344CB8AC3E}">
        <p14:creationId xmlns:p14="http://schemas.microsoft.com/office/powerpoint/2010/main" val="3417742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2270E32-8F75-4C09-9B3B-301DD4839ED3}"/>
              </a:ext>
            </a:extLst>
          </p:cNvPr>
          <p:cNvSpPr txBox="1"/>
          <p:nvPr/>
        </p:nvSpPr>
        <p:spPr>
          <a:xfrm>
            <a:off x="4147420" y="1101920"/>
            <a:ext cx="6386673" cy="5170646"/>
          </a:xfrm>
          <a:prstGeom prst="rect">
            <a:avLst/>
          </a:prstGeom>
          <a:noFill/>
        </p:spPr>
        <p:txBody>
          <a:bodyPr wrap="square" lIns="91440" tIns="45720" rIns="91440" bIns="45720" rtlCol="0" anchor="t">
            <a:spAutoFit/>
          </a:bodyPr>
          <a:lstStyle/>
          <a:p>
            <a:pPr rtl="0" fontAlgn="base"/>
            <a:endParaRPr lang="en-GB" sz="2400" b="0" i="0" kern="1200" dirty="0">
              <a:solidFill>
                <a:schemeClr val="bg1"/>
              </a:solidFill>
              <a:effectLst/>
              <a:latin typeface="+mn-lt"/>
              <a:cs typeface="Calibri"/>
            </a:endParaRPr>
          </a:p>
          <a:p>
            <a:pPr rtl="0" fontAlgn="base"/>
            <a:r>
              <a:rPr lang="en-GB" sz="2400" dirty="0">
                <a:solidFill>
                  <a:schemeClr val="bg1"/>
                </a:solidFill>
                <a:latin typeface="Avenir Next Demi Bold" panose="020B0703020202020204"/>
              </a:rPr>
              <a:t>C</a:t>
            </a:r>
            <a:r>
              <a:rPr lang="en-GB" sz="2400" b="0" i="0" kern="1200" dirty="0">
                <a:solidFill>
                  <a:schemeClr val="bg1"/>
                </a:solidFill>
                <a:effectLst/>
                <a:latin typeface="Avenir Next Demi Bold" panose="020B0703020202020204"/>
              </a:rPr>
              <a:t>an you remember the names of the two boys from the ”Los Dos Amigos” story   </a:t>
            </a:r>
            <a:endParaRPr lang="en-GB" sz="2400" b="0" i="0" kern="1200" dirty="0">
              <a:solidFill>
                <a:schemeClr val="bg1"/>
              </a:solidFill>
              <a:effectLst/>
              <a:latin typeface="Avenir Next Demi Bold" panose="020B0703020202020204"/>
              <a:cs typeface="Calibri"/>
            </a:endParaRPr>
          </a:p>
          <a:p>
            <a:pPr fontAlgn="base"/>
            <a:endParaRPr lang="en-GB" sz="2400" dirty="0">
              <a:solidFill>
                <a:schemeClr val="bg1"/>
              </a:solidFill>
              <a:latin typeface="Avenir Next Demi Bold" panose="020B0703020202020204"/>
              <a:cs typeface="Calibri"/>
            </a:endParaRPr>
          </a:p>
          <a:p>
            <a:pPr>
              <a:buFont typeface="Calibri Light" panose="020F0302020204030204"/>
            </a:pPr>
            <a:r>
              <a:rPr lang="en-GB" sz="2400" dirty="0">
                <a:solidFill>
                  <a:schemeClr val="bg1"/>
                </a:solidFill>
                <a:latin typeface="Avenir Next Demi Bold" panose="020B0703020202020204"/>
              </a:rPr>
              <a:t>Can you remember</a:t>
            </a:r>
            <a:r>
              <a:rPr lang="en-GB" sz="2400" b="0" i="0" kern="1200" dirty="0">
                <a:solidFill>
                  <a:schemeClr val="bg1"/>
                </a:solidFill>
                <a:effectLst/>
                <a:latin typeface="Avenir Next Demi Bold" panose="020B0703020202020204"/>
              </a:rPr>
              <a:t> what “Los Dos Amigos” was about? </a:t>
            </a:r>
            <a:endParaRPr lang="en-GB" dirty="0">
              <a:solidFill>
                <a:schemeClr val="bg1"/>
              </a:solidFill>
              <a:latin typeface="Avenir Next Demi Bold" panose="020B0703020202020204"/>
            </a:endParaRPr>
          </a:p>
          <a:p>
            <a:pPr fontAlgn="base"/>
            <a:endParaRPr lang="en-GB" sz="2400" dirty="0">
              <a:solidFill>
                <a:schemeClr val="bg1"/>
              </a:solidFill>
              <a:latin typeface="Avenir Next Demi Bold" panose="020B0703020202020204"/>
              <a:cs typeface="Calibri"/>
            </a:endParaRPr>
          </a:p>
          <a:p>
            <a:pPr>
              <a:buFont typeface="Calibri Light" panose="020F0302020204030204"/>
            </a:pPr>
            <a:r>
              <a:rPr lang="en-GB" sz="2400" b="0" i="0" kern="1200" dirty="0">
                <a:solidFill>
                  <a:schemeClr val="bg1"/>
                </a:solidFill>
                <a:effectLst/>
                <a:latin typeface="Avenir Next Demi Bold" panose="020B0703020202020204"/>
              </a:rPr>
              <a:t> Where was the story set, where did it take place?</a:t>
            </a:r>
            <a:r>
              <a:rPr lang="en-GB" sz="2400" dirty="0">
                <a:solidFill>
                  <a:schemeClr val="bg1"/>
                </a:solidFill>
                <a:latin typeface="Avenir Next Demi Bold" panose="020B0703020202020204"/>
              </a:rPr>
              <a:t> </a:t>
            </a:r>
            <a:endParaRPr lang="en-GB" dirty="0">
              <a:solidFill>
                <a:schemeClr val="bg1"/>
              </a:solidFill>
              <a:latin typeface="Avenir Next Demi Bold" panose="020B0703020202020204"/>
            </a:endParaRPr>
          </a:p>
          <a:p>
            <a:pPr fontAlgn="base"/>
            <a:endParaRPr lang="en-GB" sz="2400" dirty="0">
              <a:solidFill>
                <a:schemeClr val="bg1"/>
              </a:solidFill>
              <a:latin typeface="Avenir Next Demi Bold" panose="020B0703020202020204"/>
              <a:cs typeface="Calibri"/>
            </a:endParaRPr>
          </a:p>
          <a:p>
            <a:pPr>
              <a:buFont typeface="Calibri Light" panose="020F0302020204030204"/>
            </a:pPr>
            <a:r>
              <a:rPr lang="en-GB" sz="2400" b="0" i="0" kern="1200" dirty="0">
                <a:solidFill>
                  <a:schemeClr val="bg1"/>
                </a:solidFill>
                <a:effectLst/>
                <a:latin typeface="Avenir Next Demi Bold" panose="020B0703020202020204"/>
              </a:rPr>
              <a:t>Who was the strongest character in the story? Why?  </a:t>
            </a:r>
            <a:endParaRPr lang="en-GB" dirty="0">
              <a:solidFill>
                <a:schemeClr val="bg1"/>
              </a:solidFill>
              <a:latin typeface="Avenir Next Demi Bold" panose="020B0703020202020204"/>
            </a:endParaRPr>
          </a:p>
          <a:p>
            <a:pPr rtl="0" fontAlgn="base"/>
            <a:endParaRPr lang="en-GB" sz="2400" b="0" i="0" kern="1200" dirty="0">
              <a:solidFill>
                <a:schemeClr val="bg1"/>
              </a:solidFill>
              <a:effectLst/>
              <a:latin typeface="+mn-lt"/>
              <a:ea typeface="+mn-ea"/>
              <a:cs typeface="+mn-cs"/>
            </a:endParaRPr>
          </a:p>
          <a:p>
            <a:endParaRPr lang="es-HN" dirty="0">
              <a:solidFill>
                <a:schemeClr val="bg1"/>
              </a:solidFill>
              <a:latin typeface="Avenir Next Demi Bold" panose="020B0703020202020204" pitchFamily="34" charset="0"/>
            </a:endParaRPr>
          </a:p>
        </p:txBody>
      </p:sp>
      <p:pic>
        <p:nvPicPr>
          <p:cNvPr id="7" name="Gráfico 6">
            <a:extLst>
              <a:ext uri="{FF2B5EF4-FFF2-40B4-BE49-F238E27FC236}">
                <a16:creationId xmlns:a16="http://schemas.microsoft.com/office/drawing/2014/main" id="{D671DA00-C9EF-47B3-B51F-E764F33BBC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152" y="5502621"/>
            <a:ext cx="1333500" cy="1028700"/>
          </a:xfrm>
          <a:prstGeom prst="rect">
            <a:avLst/>
          </a:prstGeom>
        </p:spPr>
      </p:pic>
      <p:pic>
        <p:nvPicPr>
          <p:cNvPr id="9" name="Gráfico 8">
            <a:extLst>
              <a:ext uri="{FF2B5EF4-FFF2-40B4-BE49-F238E27FC236}">
                <a16:creationId xmlns:a16="http://schemas.microsoft.com/office/drawing/2014/main" id="{D6F4B4D9-966C-4BC0-8162-0E86971E03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99148" y="4895850"/>
            <a:ext cx="2171700" cy="1962150"/>
          </a:xfrm>
          <a:prstGeom prst="rect">
            <a:avLst/>
          </a:prstGeom>
        </p:spPr>
      </p:pic>
      <p:sp>
        <p:nvSpPr>
          <p:cNvPr id="12" name="CuadroTexto 2">
            <a:extLst>
              <a:ext uri="{FF2B5EF4-FFF2-40B4-BE49-F238E27FC236}">
                <a16:creationId xmlns:a16="http://schemas.microsoft.com/office/drawing/2014/main" id="{366B2F6A-125A-4957-9D50-D0853A7E3B93}"/>
              </a:ext>
            </a:extLst>
          </p:cNvPr>
          <p:cNvSpPr txBox="1"/>
          <p:nvPr/>
        </p:nvSpPr>
        <p:spPr>
          <a:xfrm>
            <a:off x="421152" y="255429"/>
            <a:ext cx="7053239" cy="707886"/>
          </a:xfrm>
          <a:prstGeom prst="rect">
            <a:avLst/>
          </a:prstGeom>
          <a:noFill/>
        </p:spPr>
        <p:txBody>
          <a:bodyPr wrap="square" rtlCol="0">
            <a:spAutoFit/>
          </a:bodyPr>
          <a:lstStyle/>
          <a:p>
            <a:r>
              <a:rPr lang="es-HN" sz="4000" b="1" err="1">
                <a:solidFill>
                  <a:schemeClr val="bg1"/>
                </a:solidFill>
                <a:latin typeface="AvenirNext LT Pro Bold" panose="020B0804020202020204" pitchFamily="34" charset="0"/>
              </a:rPr>
              <a:t>Activity</a:t>
            </a:r>
            <a:r>
              <a:rPr lang="es-HN" sz="4000" b="1">
                <a:solidFill>
                  <a:schemeClr val="bg1"/>
                </a:solidFill>
                <a:latin typeface="AvenirNext LT Pro Bold" panose="020B0804020202020204" pitchFamily="34" charset="0"/>
              </a:rPr>
              <a:t> 2: </a:t>
            </a:r>
            <a:r>
              <a:rPr lang="es-HN" sz="4000" b="1" err="1">
                <a:solidFill>
                  <a:schemeClr val="bg1"/>
                </a:solidFill>
                <a:latin typeface="AvenirNext LT Pro Bold" panose="020B0804020202020204" pitchFamily="34" charset="0"/>
              </a:rPr>
              <a:t>Recap</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lesson</a:t>
            </a:r>
            <a:r>
              <a:rPr lang="es-HN" sz="4000" b="1">
                <a:solidFill>
                  <a:schemeClr val="bg1"/>
                </a:solidFill>
                <a:latin typeface="AvenirNext LT Pro Bold" panose="020B0804020202020204" pitchFamily="34" charset="0"/>
              </a:rPr>
              <a:t> 2 </a:t>
            </a:r>
          </a:p>
        </p:txBody>
      </p:sp>
      <p:pic>
        <p:nvPicPr>
          <p:cNvPr id="13" name="Gráfico 12">
            <a:extLst>
              <a:ext uri="{FF2B5EF4-FFF2-40B4-BE49-F238E27FC236}">
                <a16:creationId xmlns:a16="http://schemas.microsoft.com/office/drawing/2014/main" id="{9DB08A5B-0015-449A-9128-EDEEDE604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5009" y="210465"/>
            <a:ext cx="1895070" cy="792886"/>
          </a:xfrm>
          <a:prstGeom prst="rect">
            <a:avLst/>
          </a:prstGeom>
        </p:spPr>
      </p:pic>
      <p:sp>
        <p:nvSpPr>
          <p:cNvPr id="14" name="Rectángulo 13">
            <a:extLst>
              <a:ext uri="{FF2B5EF4-FFF2-40B4-BE49-F238E27FC236}">
                <a16:creationId xmlns:a16="http://schemas.microsoft.com/office/drawing/2014/main" id="{DF832D61-EA0B-43E4-9544-AD7BFA0744B2}"/>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2" name="Gráfico 2">
            <a:extLst>
              <a:ext uri="{FF2B5EF4-FFF2-40B4-BE49-F238E27FC236}">
                <a16:creationId xmlns:a16="http://schemas.microsoft.com/office/drawing/2014/main" id="{EF9363AB-D4C7-4DA4-86FA-901200486E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4014" y="2012627"/>
            <a:ext cx="2380544" cy="3760903"/>
          </a:xfrm>
          <a:prstGeom prst="rect">
            <a:avLst/>
          </a:prstGeom>
        </p:spPr>
      </p:pic>
      <p:sp>
        <p:nvSpPr>
          <p:cNvPr id="3" name="Rectángulo 2">
            <a:extLst>
              <a:ext uri="{FF2B5EF4-FFF2-40B4-BE49-F238E27FC236}">
                <a16:creationId xmlns:a16="http://schemas.microsoft.com/office/drawing/2014/main" id="{F40E3572-A97D-4AFB-903D-82FC77788A8E}"/>
              </a:ext>
            </a:extLst>
          </p:cNvPr>
          <p:cNvSpPr/>
          <p:nvPr/>
        </p:nvSpPr>
        <p:spPr>
          <a:xfrm>
            <a:off x="3947771" y="1261241"/>
            <a:ext cx="6586322" cy="453487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320701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176011-A27A-47A4-A81D-EA92296D16EA}"/>
              </a:ext>
            </a:extLst>
          </p:cNvPr>
          <p:cNvSpPr txBox="1"/>
          <p:nvPr/>
        </p:nvSpPr>
        <p:spPr>
          <a:xfrm>
            <a:off x="330337" y="297026"/>
            <a:ext cx="4597924" cy="707886"/>
          </a:xfrm>
          <a:prstGeom prst="rect">
            <a:avLst/>
          </a:prstGeom>
          <a:noFill/>
        </p:spPr>
        <p:txBody>
          <a:bodyPr wrap="square" rtlCol="0">
            <a:spAutoFit/>
          </a:bodyPr>
          <a:lstStyle/>
          <a:p>
            <a:r>
              <a:rPr lang="es-HN" sz="4000" err="1">
                <a:solidFill>
                  <a:schemeClr val="bg1"/>
                </a:solidFill>
                <a:latin typeface="AvenirNext LT Pro Bold" panose="020B0804020202020204" pitchFamily="34" charset="0"/>
              </a:rPr>
              <a:t>Activity</a:t>
            </a:r>
            <a:r>
              <a:rPr lang="es-HN" sz="4000">
                <a:solidFill>
                  <a:schemeClr val="bg1"/>
                </a:solidFill>
                <a:latin typeface="AvenirNext LT Pro Bold" panose="020B0804020202020204" pitchFamily="34" charset="0"/>
              </a:rPr>
              <a:t> 3: Honduras</a:t>
            </a:r>
          </a:p>
        </p:txBody>
      </p:sp>
      <p:sp>
        <p:nvSpPr>
          <p:cNvPr id="4" name="CuadroTexto 3">
            <a:extLst>
              <a:ext uri="{FF2B5EF4-FFF2-40B4-BE49-F238E27FC236}">
                <a16:creationId xmlns:a16="http://schemas.microsoft.com/office/drawing/2014/main" id="{9E138C16-5A88-4E7B-861B-2B6A5FB60A8D}"/>
              </a:ext>
            </a:extLst>
          </p:cNvPr>
          <p:cNvSpPr txBox="1"/>
          <p:nvPr/>
        </p:nvSpPr>
        <p:spPr>
          <a:xfrm>
            <a:off x="958646" y="1533209"/>
            <a:ext cx="3392129" cy="369332"/>
          </a:xfrm>
          <a:prstGeom prst="rect">
            <a:avLst/>
          </a:prstGeom>
          <a:noFill/>
        </p:spPr>
        <p:txBody>
          <a:bodyPr wrap="square" rtlCol="0">
            <a:spAutoFit/>
          </a:bodyPr>
          <a:lstStyle/>
          <a:p>
            <a:r>
              <a:rPr lang="es-HN" err="1">
                <a:solidFill>
                  <a:schemeClr val="bg1"/>
                </a:solidFill>
                <a:latin typeface="Avenir Next Demi Bold" panose="020B0703020202020204" pitchFamily="34" charset="0"/>
              </a:rPr>
              <a:t>Write</a:t>
            </a:r>
            <a:r>
              <a:rPr lang="es-HN">
                <a:solidFill>
                  <a:schemeClr val="bg1"/>
                </a:solidFill>
                <a:latin typeface="Avenir Next Demi Bold" panose="020B0703020202020204" pitchFamily="34" charset="0"/>
              </a:rPr>
              <a:t> </a:t>
            </a:r>
            <a:r>
              <a:rPr lang="es-HN" err="1">
                <a:solidFill>
                  <a:schemeClr val="bg1"/>
                </a:solidFill>
                <a:latin typeface="Avenir Next Demi Bold" panose="020B0703020202020204" pitchFamily="34" charset="0"/>
              </a:rPr>
              <a:t>here</a:t>
            </a:r>
            <a:endParaRPr lang="es-HN">
              <a:solidFill>
                <a:schemeClr val="bg1"/>
              </a:solidFill>
              <a:latin typeface="Avenir Next Demi Bold" panose="020B0703020202020204" pitchFamily="34" charset="0"/>
            </a:endParaRPr>
          </a:p>
        </p:txBody>
      </p:sp>
      <p:pic>
        <p:nvPicPr>
          <p:cNvPr id="6" name="Imagen 5" descr="Forma, Círculo&#10;&#10;Descripción generada automáticamente">
            <a:extLst>
              <a:ext uri="{FF2B5EF4-FFF2-40B4-BE49-F238E27FC236}">
                <a16:creationId xmlns:a16="http://schemas.microsoft.com/office/drawing/2014/main" id="{E7D5E422-A948-42CF-8ADD-ED5C296E0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80623" y="3184070"/>
            <a:ext cx="1643213" cy="2048974"/>
          </a:xfrm>
          <a:prstGeom prst="rect">
            <a:avLst/>
          </a:prstGeom>
        </p:spPr>
      </p:pic>
      <p:pic>
        <p:nvPicPr>
          <p:cNvPr id="7" name="Gráfico 6">
            <a:extLst>
              <a:ext uri="{FF2B5EF4-FFF2-40B4-BE49-F238E27FC236}">
                <a16:creationId xmlns:a16="http://schemas.microsoft.com/office/drawing/2014/main" id="{AEA59D06-19F9-4D99-821B-1D9B594314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8646" y="4955460"/>
            <a:ext cx="1333500" cy="1371600"/>
          </a:xfrm>
          <a:prstGeom prst="rect">
            <a:avLst/>
          </a:prstGeom>
        </p:spPr>
      </p:pic>
      <p:pic>
        <p:nvPicPr>
          <p:cNvPr id="11" name="Picture 10">
            <a:extLst>
              <a:ext uri="{FF2B5EF4-FFF2-40B4-BE49-F238E27FC236}">
                <a16:creationId xmlns:a16="http://schemas.microsoft.com/office/drawing/2014/main" id="{2FF0C917-B7C8-4815-A5E9-91B98C17C36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155" b="18167"/>
          <a:stretch/>
        </p:blipFill>
        <p:spPr>
          <a:xfrm>
            <a:off x="330336" y="999836"/>
            <a:ext cx="11493500" cy="5613400"/>
          </a:xfrm>
          <a:prstGeom prst="rect">
            <a:avLst/>
          </a:prstGeom>
        </p:spPr>
      </p:pic>
    </p:spTree>
    <p:extLst>
      <p:ext uri="{BB962C8B-B14F-4D97-AF65-F5344CB8AC3E}">
        <p14:creationId xmlns:p14="http://schemas.microsoft.com/office/powerpoint/2010/main" val="1670757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A752159-6811-428A-9D56-258C7F5C6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95" y="863704"/>
            <a:ext cx="10057241" cy="5535387"/>
          </a:xfrm>
          <a:prstGeom prst="rect">
            <a:avLst/>
          </a:prstGeom>
        </p:spPr>
      </p:pic>
      <p:sp>
        <p:nvSpPr>
          <p:cNvPr id="3" name="CuadroTexto 2">
            <a:extLst>
              <a:ext uri="{FF2B5EF4-FFF2-40B4-BE49-F238E27FC236}">
                <a16:creationId xmlns:a16="http://schemas.microsoft.com/office/drawing/2014/main" id="{15176011-A27A-47A4-A81D-EA92296D16EA}"/>
              </a:ext>
            </a:extLst>
          </p:cNvPr>
          <p:cNvSpPr txBox="1"/>
          <p:nvPr/>
        </p:nvSpPr>
        <p:spPr>
          <a:xfrm>
            <a:off x="369153" y="353998"/>
            <a:ext cx="8823715" cy="707886"/>
          </a:xfrm>
          <a:prstGeom prst="rect">
            <a:avLst/>
          </a:prstGeom>
          <a:noFill/>
        </p:spPr>
        <p:txBody>
          <a:bodyPr wrap="square" rtlCol="0">
            <a:spAutoFit/>
          </a:bodyPr>
          <a:lstStyle/>
          <a:p>
            <a:r>
              <a:rPr lang="es-HN" sz="4000" err="1">
                <a:solidFill>
                  <a:schemeClr val="bg1"/>
                </a:solidFill>
                <a:latin typeface="AvenirNext LT Pro Bold" panose="020B0804020202020204" pitchFamily="34" charset="0"/>
              </a:rPr>
              <a:t>Activity</a:t>
            </a:r>
            <a:r>
              <a:rPr lang="es-HN" sz="3600">
                <a:solidFill>
                  <a:schemeClr val="bg1"/>
                </a:solidFill>
                <a:latin typeface="AvenirNext LT Pro Bold" panose="020B0804020202020204" pitchFamily="34" charset="0"/>
              </a:rPr>
              <a:t> 3: Honduras</a:t>
            </a:r>
          </a:p>
        </p:txBody>
      </p:sp>
      <p:pic>
        <p:nvPicPr>
          <p:cNvPr id="6" name="Imagen 5" descr="Forma, Círculo&#10;&#10;Descripción generada automáticamente">
            <a:extLst>
              <a:ext uri="{FF2B5EF4-FFF2-40B4-BE49-F238E27FC236}">
                <a16:creationId xmlns:a16="http://schemas.microsoft.com/office/drawing/2014/main" id="{E7D5E422-A948-42CF-8ADD-ED5C296E0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07027" y="5343161"/>
            <a:ext cx="1340501" cy="1683632"/>
          </a:xfrm>
          <a:prstGeom prst="rect">
            <a:avLst/>
          </a:prstGeom>
        </p:spPr>
      </p:pic>
      <p:pic>
        <p:nvPicPr>
          <p:cNvPr id="10" name="Gráfico 9">
            <a:extLst>
              <a:ext uri="{FF2B5EF4-FFF2-40B4-BE49-F238E27FC236}">
                <a16:creationId xmlns:a16="http://schemas.microsoft.com/office/drawing/2014/main" id="{D83D8778-6A93-4563-8195-18BF1A228E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5009" y="210465"/>
            <a:ext cx="1895070" cy="792886"/>
          </a:xfrm>
          <a:prstGeom prst="rect">
            <a:avLst/>
          </a:prstGeom>
        </p:spPr>
      </p:pic>
      <p:sp>
        <p:nvSpPr>
          <p:cNvPr id="8" name="Rectángulo 1">
            <a:extLst>
              <a:ext uri="{FF2B5EF4-FFF2-40B4-BE49-F238E27FC236}">
                <a16:creationId xmlns:a16="http://schemas.microsoft.com/office/drawing/2014/main" id="{A3FFBEEC-D65C-4345-B823-D3BB8AE34A60}"/>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9" name="Gráfico 7">
            <a:extLst>
              <a:ext uri="{FF2B5EF4-FFF2-40B4-BE49-F238E27FC236}">
                <a16:creationId xmlns:a16="http://schemas.microsoft.com/office/drawing/2014/main" id="{4E96643B-0D6E-46DE-B384-2E10C96B94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51719" y="5195554"/>
            <a:ext cx="1248787" cy="1201123"/>
          </a:xfrm>
          <a:prstGeom prst="rect">
            <a:avLst/>
          </a:prstGeom>
        </p:spPr>
      </p:pic>
      <p:pic>
        <p:nvPicPr>
          <p:cNvPr id="11" name="Gráfico 10">
            <a:extLst>
              <a:ext uri="{FF2B5EF4-FFF2-40B4-BE49-F238E27FC236}">
                <a16:creationId xmlns:a16="http://schemas.microsoft.com/office/drawing/2014/main" id="{80C83931-C3E6-45EF-850C-F5D73BF51C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05096" y="3318612"/>
            <a:ext cx="2551013" cy="3344739"/>
          </a:xfrm>
          <a:prstGeom prst="rect">
            <a:avLst/>
          </a:prstGeom>
        </p:spPr>
      </p:pic>
      <p:sp>
        <p:nvSpPr>
          <p:cNvPr id="7" name="Arrow: Left 6">
            <a:extLst>
              <a:ext uri="{FF2B5EF4-FFF2-40B4-BE49-F238E27FC236}">
                <a16:creationId xmlns:a16="http://schemas.microsoft.com/office/drawing/2014/main" id="{D8566B30-C117-47C4-AC0C-731481B88F62}"/>
              </a:ext>
            </a:extLst>
          </p:cNvPr>
          <p:cNvSpPr/>
          <p:nvPr/>
        </p:nvSpPr>
        <p:spPr>
          <a:xfrm rot="2040000">
            <a:off x="5182737" y="5320023"/>
            <a:ext cx="981205" cy="4801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8B6E324-7129-4E77-9188-BC17E9948207}"/>
              </a:ext>
            </a:extLst>
          </p:cNvPr>
          <p:cNvSpPr txBox="1"/>
          <p:nvPr/>
        </p:nvSpPr>
        <p:spPr>
          <a:xfrm>
            <a:off x="4182257" y="4829436"/>
            <a:ext cx="13757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highlight>
                  <a:srgbClr val="FFFF00"/>
                </a:highlight>
                <a:latin typeface="Avenir Next LT Pro Demi"/>
                <a:cs typeface="Calibri"/>
              </a:rPr>
              <a:t>Honduras</a:t>
            </a:r>
          </a:p>
        </p:txBody>
      </p:sp>
      <p:sp>
        <p:nvSpPr>
          <p:cNvPr id="14" name="Arrow: Left 13">
            <a:extLst>
              <a:ext uri="{FF2B5EF4-FFF2-40B4-BE49-F238E27FC236}">
                <a16:creationId xmlns:a16="http://schemas.microsoft.com/office/drawing/2014/main" id="{28B4294D-7BDF-47E1-93E7-529FF483CB43}"/>
              </a:ext>
            </a:extLst>
          </p:cNvPr>
          <p:cNvSpPr/>
          <p:nvPr/>
        </p:nvSpPr>
        <p:spPr>
          <a:xfrm rot="15960000">
            <a:off x="10360162" y="2167640"/>
            <a:ext cx="981205" cy="4801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45D4BAA-B61A-434C-8876-4182DB6709AB}"/>
              </a:ext>
            </a:extLst>
          </p:cNvPr>
          <p:cNvSpPr txBox="1"/>
          <p:nvPr/>
        </p:nvSpPr>
        <p:spPr>
          <a:xfrm>
            <a:off x="9196583" y="1263432"/>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highlight>
                  <a:srgbClr val="FFFF00"/>
                </a:highlight>
                <a:latin typeface="Avenir Next LT Pro Demi"/>
              </a:rPr>
              <a:t>Do you recognise this country?</a:t>
            </a:r>
            <a:endParaRPr lang="en-GB" sz="2000" dirty="0">
              <a:highlight>
                <a:srgbClr val="FFFF00"/>
              </a:highlight>
              <a:latin typeface="Avenir Next LT Pro Demi"/>
              <a:cs typeface="Calibri"/>
            </a:endParaRPr>
          </a:p>
        </p:txBody>
      </p:sp>
      <p:sp>
        <p:nvSpPr>
          <p:cNvPr id="16" name="TextBox 15">
            <a:extLst>
              <a:ext uri="{FF2B5EF4-FFF2-40B4-BE49-F238E27FC236}">
                <a16:creationId xmlns:a16="http://schemas.microsoft.com/office/drawing/2014/main" id="{714A9EE2-C35E-47F0-AC6C-0AE2612ECD95}"/>
              </a:ext>
            </a:extLst>
          </p:cNvPr>
          <p:cNvSpPr txBox="1"/>
          <p:nvPr/>
        </p:nvSpPr>
        <p:spPr>
          <a:xfrm>
            <a:off x="9892038" y="4787682"/>
            <a:ext cx="13757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highlight>
                  <a:srgbClr val="FFFF00"/>
                </a:highlight>
                <a:latin typeface="Avenir Next LT Pro Demi"/>
                <a:cs typeface="Calibri"/>
              </a:rPr>
              <a:t>Ireland</a:t>
            </a:r>
          </a:p>
        </p:txBody>
      </p:sp>
    </p:spTree>
    <p:extLst>
      <p:ext uri="{BB962C8B-B14F-4D97-AF65-F5344CB8AC3E}">
        <p14:creationId xmlns:p14="http://schemas.microsoft.com/office/powerpoint/2010/main" val="231780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a:extLst>
              <a:ext uri="{FF2B5EF4-FFF2-40B4-BE49-F238E27FC236}">
                <a16:creationId xmlns:a16="http://schemas.microsoft.com/office/drawing/2014/main" id="{79333941-7FAD-4E12-8039-9DD5527C1068}"/>
              </a:ext>
            </a:extLst>
          </p:cNvPr>
          <p:cNvSpPr/>
          <p:nvPr/>
        </p:nvSpPr>
        <p:spPr>
          <a:xfrm>
            <a:off x="153839" y="764243"/>
            <a:ext cx="11884321" cy="5995708"/>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3" name="Imagen 5">
            <a:extLst>
              <a:ext uri="{FF2B5EF4-FFF2-40B4-BE49-F238E27FC236}">
                <a16:creationId xmlns:a16="http://schemas.microsoft.com/office/drawing/2014/main" id="{571AC4B9-C79B-42AA-8B27-2C402200C1C3}"/>
              </a:ext>
            </a:extLst>
          </p:cNvPr>
          <p:cNvPicPr>
            <a:picLocks noChangeAspect="1"/>
          </p:cNvPicPr>
          <p:nvPr/>
        </p:nvPicPr>
        <p:blipFill>
          <a:blip r:embed="rId3">
            <a:extLst>
              <a:ext uri="{28A0092B-C50C-407E-A947-70E740481C1C}">
                <a14:useLocalDpi xmlns:a14="http://schemas.microsoft.com/office/drawing/2010/main" val="0"/>
              </a:ext>
            </a:extLst>
          </a:blip>
          <a:srcRect l="7593" r="7593"/>
          <a:stretch/>
        </p:blipFill>
        <p:spPr>
          <a:xfrm>
            <a:off x="584203" y="1410573"/>
            <a:ext cx="4663928" cy="3348829"/>
          </a:xfrm>
          <a:prstGeom prst="rect">
            <a:avLst/>
          </a:prstGeom>
        </p:spPr>
      </p:pic>
      <p:sp>
        <p:nvSpPr>
          <p:cNvPr id="4" name="CuadroTexto 7">
            <a:extLst>
              <a:ext uri="{FF2B5EF4-FFF2-40B4-BE49-F238E27FC236}">
                <a16:creationId xmlns:a16="http://schemas.microsoft.com/office/drawing/2014/main" id="{D947E8E3-7F83-4752-A3E2-6C2C47F61D26}"/>
              </a:ext>
            </a:extLst>
          </p:cNvPr>
          <p:cNvSpPr txBox="1"/>
          <p:nvPr/>
        </p:nvSpPr>
        <p:spPr>
          <a:xfrm>
            <a:off x="5354208" y="764243"/>
            <a:ext cx="5593771" cy="923330"/>
          </a:xfrm>
          <a:prstGeom prst="rect">
            <a:avLst/>
          </a:prstGeom>
          <a:noFill/>
        </p:spPr>
        <p:txBody>
          <a:bodyPr wrap="square" rtlCol="0">
            <a:spAutoFit/>
          </a:bodyPr>
          <a:lstStyle/>
          <a:p>
            <a:pPr algn="ctr"/>
            <a:r>
              <a:rPr lang="en-GB" sz="5400" b="1" i="1">
                <a:solidFill>
                  <a:schemeClr val="accent1">
                    <a:lumMod val="75000"/>
                  </a:schemeClr>
                </a:solidFill>
                <a:effectLst/>
                <a:latin typeface="Avenir Next Demi Bold" panose="020B0703020202020204"/>
                <a:ea typeface="Times New Roman" panose="02020603050405020304" pitchFamily="18" charset="0"/>
              </a:rPr>
              <a:t>Meet Juan!</a:t>
            </a:r>
            <a:endParaRPr lang="es-HN" sz="5400" b="1">
              <a:solidFill>
                <a:schemeClr val="accent1">
                  <a:lumMod val="75000"/>
                </a:schemeClr>
              </a:solidFill>
              <a:effectLst/>
              <a:latin typeface="Avenir Next Demi Bold" panose="020B0703020202020204"/>
              <a:ea typeface="Times New Roman" panose="02020603050405020304" pitchFamily="18" charset="0"/>
            </a:endParaRPr>
          </a:p>
        </p:txBody>
      </p:sp>
      <p:sp>
        <p:nvSpPr>
          <p:cNvPr id="5" name="CuadroTexto 9">
            <a:extLst>
              <a:ext uri="{FF2B5EF4-FFF2-40B4-BE49-F238E27FC236}">
                <a16:creationId xmlns:a16="http://schemas.microsoft.com/office/drawing/2014/main" id="{9A0199E6-DEC5-4A79-BC4A-4145507A887B}"/>
              </a:ext>
            </a:extLst>
          </p:cNvPr>
          <p:cNvSpPr txBox="1"/>
          <p:nvPr/>
        </p:nvSpPr>
        <p:spPr>
          <a:xfrm>
            <a:off x="5343672" y="1693303"/>
            <a:ext cx="6412900" cy="2862322"/>
          </a:xfrm>
          <a:prstGeom prst="rect">
            <a:avLst/>
          </a:prstGeom>
          <a:noFill/>
        </p:spPr>
        <p:txBody>
          <a:bodyPr wrap="square" lIns="91440" tIns="45720" rIns="91440" bIns="45720" rtlCol="0" anchor="t">
            <a:spAutoFit/>
          </a:bodyPr>
          <a:lstStyle/>
          <a:p>
            <a:pPr fontAlgn="base"/>
            <a:r>
              <a:rPr lang="en-GB">
                <a:solidFill>
                  <a:schemeClr val="accent1">
                    <a:lumMod val="75000"/>
                  </a:schemeClr>
                </a:solidFill>
                <a:effectLst>
                  <a:outerShdw blurRad="38100" dist="38100" dir="2700000" algn="tl">
                    <a:srgbClr val="000000">
                      <a:alpha val="43137"/>
                    </a:srgbClr>
                  </a:outerShdw>
                </a:effectLst>
                <a:latin typeface="Avenir Next Demi Bold" panose="020B0703020202020204"/>
                <a:ea typeface="Times New Roman" panose="02020603050405020304" pitchFamily="18" charset="0"/>
                <a:cs typeface="Calibri"/>
              </a:rPr>
              <a:t>Hi everyone, my name is Juan! </a:t>
            </a:r>
            <a:endParaRPr lang="es-HN">
              <a:solidFill>
                <a:schemeClr val="accent1">
                  <a:lumMod val="75000"/>
                </a:schemeClr>
              </a:solidFill>
              <a:effectLst>
                <a:outerShdw blurRad="38100" dist="38100" dir="2700000" algn="tl">
                  <a:srgbClr val="000000">
                    <a:alpha val="43137"/>
                  </a:srgbClr>
                </a:outerShdw>
              </a:effectLst>
              <a:latin typeface="Avenir Next Demi Bold" panose="020B0703020202020204"/>
              <a:ea typeface="Times New Roman" panose="02020603050405020304" pitchFamily="18" charset="0"/>
              <a:cs typeface="Times New Roman"/>
            </a:endParaRPr>
          </a:p>
          <a:p>
            <a:r>
              <a:rPr lang="en-GB">
                <a:solidFill>
                  <a:schemeClr val="accent1">
                    <a:lumMod val="75000"/>
                  </a:schemeClr>
                </a:solidFill>
                <a:effectLst/>
                <a:latin typeface="Avenir Next Demi Bold" panose="020B0703020202020204"/>
                <a:ea typeface="Times New Roman" panose="02020603050405020304" pitchFamily="18" charset="0"/>
                <a:cs typeface="Calibri"/>
              </a:rPr>
              <a:t>I’m 9 years old and I live in Honduras. Honduras is a small country in Central America</a:t>
            </a:r>
            <a:r>
              <a:rPr lang="en-GB">
                <a:solidFill>
                  <a:schemeClr val="accent1">
                    <a:lumMod val="75000"/>
                  </a:schemeClr>
                </a:solidFill>
                <a:latin typeface="Avenir Next Demi Bold" panose="020B0703020202020204"/>
                <a:ea typeface="Times New Roman" panose="02020603050405020304" pitchFamily="18" charset="0"/>
                <a:cs typeface="Calibri"/>
              </a:rPr>
              <a:t>. </a:t>
            </a:r>
            <a:r>
              <a:rPr lang="en-GB">
                <a:solidFill>
                  <a:schemeClr val="accent1">
                    <a:lumMod val="75000"/>
                  </a:schemeClr>
                </a:solidFill>
                <a:effectLst/>
                <a:latin typeface="Avenir Next Demi Bold" panose="020B0703020202020204"/>
                <a:ea typeface="Times New Roman" panose="02020603050405020304" pitchFamily="18" charset="0"/>
                <a:cs typeface="Calibri"/>
              </a:rPr>
              <a:t>I speak Spanish.</a:t>
            </a:r>
            <a:r>
              <a:rPr lang="en-GB">
                <a:solidFill>
                  <a:schemeClr val="accent1">
                    <a:lumMod val="75000"/>
                  </a:schemeClr>
                </a:solidFill>
                <a:effectLst/>
                <a:latin typeface="Avenir Next Demi Bold" panose="020B0703020202020204"/>
                <a:ea typeface="Times New Roman" panose="02020603050405020304" pitchFamily="18" charset="0"/>
                <a:cs typeface="Segoe UI"/>
              </a:rPr>
              <a:t> I really like school</a:t>
            </a:r>
            <a:r>
              <a:rPr lang="en-GB">
                <a:solidFill>
                  <a:schemeClr val="accent1">
                    <a:lumMod val="75000"/>
                  </a:schemeClr>
                </a:solidFill>
                <a:latin typeface="Avenir Next Demi Bold" panose="020B0703020202020204"/>
                <a:ea typeface="Times New Roman" panose="02020603050405020304" pitchFamily="18" charset="0"/>
                <a:cs typeface="Segoe UI"/>
              </a:rPr>
              <a:t>. </a:t>
            </a:r>
            <a:r>
              <a:rPr lang="en-GB">
                <a:solidFill>
                  <a:schemeClr val="accent1">
                    <a:lumMod val="75000"/>
                  </a:schemeClr>
                </a:solidFill>
                <a:effectLst/>
                <a:latin typeface="Avenir Next Demi Bold" panose="020B0703020202020204"/>
                <a:ea typeface="Times New Roman" panose="02020603050405020304" pitchFamily="18" charset="0"/>
                <a:cs typeface="Segoe UI"/>
              </a:rPr>
              <a:t> </a:t>
            </a:r>
            <a:r>
              <a:rPr lang="en-GB">
                <a:solidFill>
                  <a:schemeClr val="accent1">
                    <a:lumMod val="75000"/>
                  </a:schemeClr>
                </a:solidFill>
                <a:effectLst/>
                <a:latin typeface="Avenir Next Demi Bold" panose="020B0703020202020204"/>
                <a:ea typeface="Times New Roman" panose="02020603050405020304" pitchFamily="18" charset="0"/>
                <a:cs typeface="Calibri"/>
              </a:rPr>
              <a:t>I’ve been on the honour roll </a:t>
            </a:r>
            <a:r>
              <a:rPr lang="en-GB">
                <a:solidFill>
                  <a:schemeClr val="accent1">
                    <a:lumMod val="75000"/>
                  </a:schemeClr>
                </a:solidFill>
                <a:latin typeface="Avenir Next Demi Bold" panose="020B0703020202020204"/>
                <a:ea typeface="Times New Roman" panose="02020603050405020304" pitchFamily="18" charset="0"/>
                <a:cs typeface="Calibri"/>
              </a:rPr>
              <a:t>3</a:t>
            </a:r>
            <a:r>
              <a:rPr lang="en-GB">
                <a:solidFill>
                  <a:schemeClr val="accent1">
                    <a:lumMod val="75000"/>
                  </a:schemeClr>
                </a:solidFill>
                <a:effectLst/>
                <a:latin typeface="Avenir Next Demi Bold" panose="020B0703020202020204"/>
                <a:ea typeface="Times New Roman" panose="02020603050405020304" pitchFamily="18" charset="0"/>
                <a:cs typeface="Calibri"/>
              </a:rPr>
              <a:t> times</a:t>
            </a:r>
            <a:r>
              <a:rPr lang="en-GB">
                <a:solidFill>
                  <a:schemeClr val="accent1">
                    <a:lumMod val="75000"/>
                  </a:schemeClr>
                </a:solidFill>
                <a:effectLst/>
                <a:latin typeface="Avenir Next Demi Bold" panose="020B0703020202020204"/>
                <a:ea typeface="Times New Roman" panose="02020603050405020304" pitchFamily="18" charset="0"/>
                <a:cs typeface="Segoe UI"/>
              </a:rPr>
              <a:t>! </a:t>
            </a:r>
            <a:r>
              <a:rPr lang="en-GB">
                <a:solidFill>
                  <a:schemeClr val="accent1">
                    <a:lumMod val="75000"/>
                  </a:schemeClr>
                </a:solidFill>
                <a:latin typeface="Avenir Next Demi Bold" panose="020B0703020202020204"/>
                <a:ea typeface="Times New Roman" panose="02020603050405020304" pitchFamily="18" charset="0"/>
                <a:cs typeface="Segoe UI"/>
              </a:rPr>
              <a:t>(This is the same as getting student of the week award).</a:t>
            </a:r>
            <a:endParaRPr lang="es-HN">
              <a:solidFill>
                <a:schemeClr val="accent1">
                  <a:lumMod val="75000"/>
                </a:schemeClr>
              </a:solidFill>
              <a:effectLst/>
              <a:latin typeface="Avenir Next Demi Bold" panose="020B0703020202020204"/>
              <a:ea typeface="Times New Roman" panose="02020603050405020304" pitchFamily="18" charset="0"/>
              <a:cs typeface="Times New Roman"/>
            </a:endParaRPr>
          </a:p>
          <a:p>
            <a:pPr fontAlgn="base"/>
            <a:r>
              <a:rPr lang="en-GB">
                <a:solidFill>
                  <a:schemeClr val="accent1">
                    <a:lumMod val="75000"/>
                  </a:schemeClr>
                </a:solidFill>
                <a:effectLst/>
                <a:latin typeface="Avenir Next Demi Bold" panose="020B0703020202020204"/>
                <a:ea typeface="Times New Roman" panose="02020603050405020304" pitchFamily="18" charset="0"/>
                <a:cs typeface="Calibri"/>
              </a:rPr>
              <a:t>My favourite subject is </a:t>
            </a:r>
            <a:r>
              <a:rPr lang="en-GB">
                <a:solidFill>
                  <a:schemeClr val="accent1">
                    <a:lumMod val="75000"/>
                  </a:schemeClr>
                </a:solidFill>
                <a:latin typeface="Avenir Next Demi Bold" panose="020B0703020202020204"/>
                <a:ea typeface="Times New Roman" panose="02020603050405020304" pitchFamily="18" charset="0"/>
                <a:cs typeface="Calibri"/>
              </a:rPr>
              <a:t>Science </a:t>
            </a:r>
            <a:r>
              <a:rPr lang="en-GB">
                <a:solidFill>
                  <a:schemeClr val="accent1">
                    <a:lumMod val="75000"/>
                  </a:schemeClr>
                </a:solidFill>
                <a:effectLst/>
                <a:latin typeface="Avenir Next Demi Bold" panose="020B0703020202020204"/>
                <a:ea typeface="Times New Roman" panose="02020603050405020304" pitchFamily="18" charset="0"/>
                <a:cs typeface="Calibri"/>
              </a:rPr>
              <a:t>because I like nature so much, especially the ocean.</a:t>
            </a:r>
            <a:r>
              <a:rPr lang="en-GB">
                <a:solidFill>
                  <a:schemeClr val="accent1">
                    <a:lumMod val="75000"/>
                  </a:schemeClr>
                </a:solidFill>
                <a:effectLst/>
                <a:latin typeface="Avenir Next Demi Bold" panose="020B0703020202020204"/>
                <a:ea typeface="Times New Roman" panose="02020603050405020304" pitchFamily="18" charset="0"/>
                <a:cs typeface="Segoe UI"/>
              </a:rPr>
              <a:t> W</a:t>
            </a:r>
            <a:r>
              <a:rPr lang="en-GB">
                <a:solidFill>
                  <a:schemeClr val="accent1">
                    <a:lumMod val="75000"/>
                  </a:schemeClr>
                </a:solidFill>
                <a:effectLst/>
                <a:latin typeface="Avenir Next Demi Bold" panose="020B0703020202020204"/>
                <a:ea typeface="Times New Roman" panose="02020603050405020304" pitchFamily="18" charset="0"/>
                <a:cs typeface="Calibri"/>
              </a:rPr>
              <a:t>hat I like the most is that there are a lot of coral reefs, animals, and lots of life in the ocean. The ocean is important because there are lots of animals that give many good things to the earth.</a:t>
            </a:r>
            <a:r>
              <a:rPr lang="en-GB">
                <a:solidFill>
                  <a:schemeClr val="accent1">
                    <a:lumMod val="75000"/>
                  </a:schemeClr>
                </a:solidFill>
                <a:latin typeface="Avenir Next Demi Bold" panose="020B0703020202020204"/>
                <a:ea typeface="Times New Roman" panose="02020603050405020304" pitchFamily="18" charset="0"/>
                <a:cs typeface="Calibri"/>
              </a:rPr>
              <a:t> </a:t>
            </a:r>
            <a:endParaRPr lang="es-HN">
              <a:solidFill>
                <a:schemeClr val="accent1">
                  <a:lumMod val="75000"/>
                </a:schemeClr>
              </a:solidFill>
              <a:effectLst/>
              <a:latin typeface="Avenir Next Demi Bold" panose="020B0703020202020204"/>
              <a:ea typeface="Times New Roman" panose="02020603050405020304" pitchFamily="18" charset="0"/>
              <a:cs typeface="Times New Roman"/>
            </a:endParaRPr>
          </a:p>
        </p:txBody>
      </p:sp>
      <p:sp>
        <p:nvSpPr>
          <p:cNvPr id="6" name="CuadroTexto 11">
            <a:extLst>
              <a:ext uri="{FF2B5EF4-FFF2-40B4-BE49-F238E27FC236}">
                <a16:creationId xmlns:a16="http://schemas.microsoft.com/office/drawing/2014/main" id="{5A508D0F-0C57-4E46-8D55-030EF809887F}"/>
              </a:ext>
            </a:extLst>
          </p:cNvPr>
          <p:cNvSpPr txBox="1"/>
          <p:nvPr/>
        </p:nvSpPr>
        <p:spPr>
          <a:xfrm>
            <a:off x="488663" y="4759403"/>
            <a:ext cx="11703337" cy="2000548"/>
          </a:xfrm>
          <a:prstGeom prst="rect">
            <a:avLst/>
          </a:prstGeom>
          <a:noFill/>
        </p:spPr>
        <p:txBody>
          <a:bodyPr wrap="square" lIns="91440" tIns="45720" rIns="91440" bIns="45720" rtlCol="0" anchor="t">
            <a:spAutoFit/>
          </a:bodyPr>
          <a:lstStyle/>
          <a:p>
            <a:pPr fontAlgn="base"/>
            <a:r>
              <a:rPr lang="en-GB">
                <a:solidFill>
                  <a:schemeClr val="accent1">
                    <a:lumMod val="75000"/>
                  </a:schemeClr>
                </a:solidFill>
                <a:effectLst/>
                <a:latin typeface="Avenir Next Demi Bold" panose="020B0703020202020204"/>
                <a:ea typeface="Times New Roman" panose="02020603050405020304" pitchFamily="18" charset="0"/>
                <a:cs typeface="Calibri"/>
              </a:rPr>
              <a:t>There are many beautiful whales, sharks and different species of fish</a:t>
            </a:r>
            <a:r>
              <a:rPr lang="en-GB">
                <a:solidFill>
                  <a:schemeClr val="accent1">
                    <a:lumMod val="75000"/>
                  </a:schemeClr>
                </a:solidFill>
                <a:latin typeface="Avenir Next Demi Bold" panose="020B0703020202020204"/>
                <a:ea typeface="Times New Roman" panose="02020603050405020304" pitchFamily="18" charset="0"/>
                <a:cs typeface="Calibri"/>
              </a:rPr>
              <a:t> in the ocean</a:t>
            </a:r>
            <a:r>
              <a:rPr lang="en-GB">
                <a:solidFill>
                  <a:schemeClr val="accent1">
                    <a:lumMod val="75000"/>
                  </a:schemeClr>
                </a:solidFill>
                <a:effectLst/>
                <a:latin typeface="Avenir Next Demi Bold" panose="020B0703020202020204"/>
                <a:ea typeface="Times New Roman" panose="02020603050405020304" pitchFamily="18" charset="0"/>
                <a:cs typeface="Calibri"/>
              </a:rPr>
              <a:t>. My favourite creature is the shark! </a:t>
            </a:r>
          </a:p>
          <a:p>
            <a:pPr fontAlgn="base"/>
            <a:r>
              <a:rPr lang="en-GB">
                <a:solidFill>
                  <a:schemeClr val="accent1">
                    <a:lumMod val="75000"/>
                  </a:schemeClr>
                </a:solidFill>
                <a:effectLst/>
                <a:latin typeface="Avenir Next Demi Bold" panose="020B0703020202020204"/>
                <a:ea typeface="Times New Roman" panose="02020603050405020304" pitchFamily="18" charset="0"/>
                <a:cs typeface="Calibri"/>
              </a:rPr>
              <a:t>The majestic shark has several species types</a:t>
            </a:r>
            <a:r>
              <a:rPr lang="en-GB">
                <a:solidFill>
                  <a:schemeClr val="accent1">
                    <a:lumMod val="75000"/>
                  </a:schemeClr>
                </a:solidFill>
                <a:latin typeface="Avenir Next Demi Bold" panose="020B0703020202020204"/>
                <a:ea typeface="Times New Roman" panose="02020603050405020304" pitchFamily="18" charset="0"/>
                <a:cs typeface="Calibri"/>
              </a:rPr>
              <a:t> -</a:t>
            </a:r>
            <a:r>
              <a:rPr lang="en-GB">
                <a:solidFill>
                  <a:schemeClr val="accent1">
                    <a:lumMod val="75000"/>
                  </a:schemeClr>
                </a:solidFill>
                <a:effectLst/>
                <a:latin typeface="Avenir Next Demi Bold" panose="020B0703020202020204"/>
                <a:ea typeface="Times New Roman" panose="02020603050405020304" pitchFamily="18" charset="0"/>
                <a:cs typeface="Calibri"/>
              </a:rPr>
              <a:t> Tiger sharks, </a:t>
            </a:r>
            <a:r>
              <a:rPr lang="en-GB">
                <a:solidFill>
                  <a:schemeClr val="accent1">
                    <a:lumMod val="75000"/>
                  </a:schemeClr>
                </a:solidFill>
                <a:latin typeface="Avenir Next Demi Bold" panose="020B0703020202020204"/>
                <a:ea typeface="Times New Roman" panose="02020603050405020304" pitchFamily="18" charset="0"/>
                <a:cs typeface="Calibri"/>
              </a:rPr>
              <a:t>Bull </a:t>
            </a:r>
            <a:r>
              <a:rPr lang="en-GB">
                <a:solidFill>
                  <a:schemeClr val="accent1">
                    <a:lumMod val="75000"/>
                  </a:schemeClr>
                </a:solidFill>
                <a:effectLst/>
                <a:latin typeface="Avenir Next Demi Bold" panose="020B0703020202020204"/>
                <a:ea typeface="Times New Roman" panose="02020603050405020304" pitchFamily="18" charset="0"/>
                <a:cs typeface="Calibri"/>
              </a:rPr>
              <a:t>sharks, </a:t>
            </a:r>
            <a:r>
              <a:rPr lang="en-GB">
                <a:solidFill>
                  <a:schemeClr val="accent1">
                    <a:lumMod val="75000"/>
                  </a:schemeClr>
                </a:solidFill>
                <a:latin typeface="Avenir Next Demi Bold" panose="020B0703020202020204"/>
                <a:ea typeface="Times New Roman" panose="02020603050405020304" pitchFamily="18" charset="0"/>
                <a:cs typeface="Calibri"/>
              </a:rPr>
              <a:t>Basking</a:t>
            </a:r>
            <a:r>
              <a:rPr lang="en-GB">
                <a:solidFill>
                  <a:schemeClr val="accent1">
                    <a:lumMod val="75000"/>
                  </a:schemeClr>
                </a:solidFill>
                <a:effectLst/>
                <a:latin typeface="Avenir Next Demi Bold" panose="020B0703020202020204"/>
                <a:ea typeface="Times New Roman" panose="02020603050405020304" pitchFamily="18" charset="0"/>
                <a:cs typeface="Calibri"/>
              </a:rPr>
              <a:t> sharks, </a:t>
            </a:r>
            <a:r>
              <a:rPr lang="en-GB">
                <a:solidFill>
                  <a:schemeClr val="accent1">
                    <a:lumMod val="75000"/>
                  </a:schemeClr>
                </a:solidFill>
                <a:latin typeface="Avenir Next Demi Bold" panose="020B0703020202020204"/>
                <a:ea typeface="Times New Roman" panose="02020603050405020304" pitchFamily="18" charset="0"/>
                <a:cs typeface="Calibri"/>
              </a:rPr>
              <a:t>Whale</a:t>
            </a:r>
            <a:r>
              <a:rPr lang="en-GB">
                <a:solidFill>
                  <a:schemeClr val="accent1">
                    <a:lumMod val="75000"/>
                  </a:schemeClr>
                </a:solidFill>
                <a:effectLst/>
                <a:latin typeface="Avenir Next Demi Bold" panose="020B0703020202020204"/>
                <a:ea typeface="Times New Roman" panose="02020603050405020304" pitchFamily="18" charset="0"/>
                <a:cs typeface="Calibri"/>
              </a:rPr>
              <a:t> sharks and many others.  </a:t>
            </a:r>
            <a:endParaRPr lang="es-HN">
              <a:solidFill>
                <a:schemeClr val="accent1">
                  <a:lumMod val="75000"/>
                </a:schemeClr>
              </a:solidFill>
              <a:effectLst/>
              <a:latin typeface="Avenir Next Demi Bold" panose="020B0703020202020204"/>
              <a:ea typeface="Times New Roman" panose="02020603050405020304" pitchFamily="18" charset="0"/>
              <a:cs typeface="Calibri"/>
            </a:endParaRPr>
          </a:p>
          <a:p>
            <a:pPr fontAlgn="base"/>
            <a:r>
              <a:rPr lang="en-GB">
                <a:solidFill>
                  <a:schemeClr val="accent1">
                    <a:lumMod val="75000"/>
                  </a:schemeClr>
                </a:solidFill>
                <a:effectLst/>
                <a:latin typeface="Avenir Next Demi Bold" panose="020B0703020202020204"/>
                <a:ea typeface="Times New Roman" panose="02020603050405020304" pitchFamily="18" charset="0"/>
                <a:cs typeface="Calibri"/>
              </a:rPr>
              <a:t>Also, sharks have ancestors who were called </a:t>
            </a:r>
            <a:r>
              <a:rPr lang="en-GB">
                <a:solidFill>
                  <a:schemeClr val="accent1">
                    <a:lumMod val="75000"/>
                  </a:schemeClr>
                </a:solidFill>
                <a:latin typeface="Avenir Next Demi Bold" panose="020B0703020202020204"/>
                <a:ea typeface="Times New Roman" panose="02020603050405020304" pitchFamily="18" charset="0"/>
                <a:cs typeface="Calibri"/>
              </a:rPr>
              <a:t>Megalodons</a:t>
            </a:r>
            <a:r>
              <a:rPr lang="en-GB">
                <a:solidFill>
                  <a:schemeClr val="accent1">
                    <a:lumMod val="75000"/>
                  </a:schemeClr>
                </a:solidFill>
                <a:effectLst/>
                <a:latin typeface="Avenir Next Demi Bold" panose="020B0703020202020204"/>
                <a:ea typeface="Times New Roman" panose="02020603050405020304" pitchFamily="18" charset="0"/>
                <a:cs typeface="Calibri"/>
              </a:rPr>
              <a:t>. They had large teeth and measured between 20 – 30 metres. </a:t>
            </a:r>
          </a:p>
          <a:p>
            <a:pPr fontAlgn="base"/>
            <a:r>
              <a:rPr lang="en-GB">
                <a:solidFill>
                  <a:schemeClr val="accent1">
                    <a:lumMod val="75000"/>
                  </a:schemeClr>
                </a:solidFill>
                <a:effectLst/>
                <a:latin typeface="Avenir Next Demi Bold" panose="020B0703020202020204"/>
                <a:ea typeface="Times New Roman" panose="02020603050405020304" pitchFamily="18" charset="0"/>
                <a:cs typeface="Calibri"/>
              </a:rPr>
              <a:t>That’s why for me, sharks are such majestic animals – some of them grow so big!</a:t>
            </a:r>
            <a:endParaRPr lang="es-HN">
              <a:solidFill>
                <a:schemeClr val="accent1">
                  <a:lumMod val="75000"/>
                </a:schemeClr>
              </a:solidFill>
              <a:effectLst/>
              <a:latin typeface="Avenir Next Demi Bold" panose="020B0703020202020204"/>
              <a:ea typeface="Times New Roman" panose="02020603050405020304" pitchFamily="18" charset="0"/>
              <a:cs typeface="Calibri"/>
            </a:endParaRPr>
          </a:p>
          <a:p>
            <a:pPr fontAlgn="base"/>
            <a:r>
              <a:rPr lang="en-GB">
                <a:solidFill>
                  <a:schemeClr val="accent1">
                    <a:lumMod val="75000"/>
                  </a:schemeClr>
                </a:solidFill>
                <a:effectLst/>
                <a:latin typeface="Avenir Next Demi Bold" panose="020B0703020202020204"/>
                <a:ea typeface="Times New Roman" panose="02020603050405020304" pitchFamily="18" charset="0"/>
              </a:rPr>
              <a:t>Nature and the importance of the ocean are two very important things to me. </a:t>
            </a:r>
            <a:endParaRPr lang="es-HN">
              <a:solidFill>
                <a:schemeClr val="accent1">
                  <a:lumMod val="75000"/>
                </a:schemeClr>
              </a:solidFill>
              <a:effectLst/>
              <a:latin typeface="Avenir Next Demi Bold" panose="020B0703020202020204"/>
              <a:ea typeface="Times New Roman" panose="02020603050405020304" pitchFamily="18" charset="0"/>
            </a:endParaRPr>
          </a:p>
          <a:p>
            <a:pPr algn="ctr" fontAlgn="base"/>
            <a:endParaRPr lang="es-HN" sz="1700">
              <a:solidFill>
                <a:schemeClr val="accent1">
                  <a:lumMod val="50000"/>
                </a:schemeClr>
              </a:solidFill>
              <a:effectLst/>
              <a:latin typeface="Avenir LT Std 45 Book" panose="020B0502020203020204" pitchFamily="34" charset="0"/>
              <a:ea typeface="Times New Roman" panose="02020603050405020304" pitchFamily="18" charset="0"/>
              <a:cs typeface="Calibri"/>
            </a:endParaRPr>
          </a:p>
          <a:p>
            <a:endParaRPr lang="es-HN" sz="1700">
              <a:solidFill>
                <a:schemeClr val="accent1">
                  <a:lumMod val="50000"/>
                </a:schemeClr>
              </a:solidFill>
              <a:latin typeface="Avenir LT Std 45 Book" panose="020B0502020203020204" pitchFamily="34" charset="0"/>
            </a:endParaRPr>
          </a:p>
        </p:txBody>
      </p:sp>
      <p:sp>
        <p:nvSpPr>
          <p:cNvPr id="7" name="CuadroTexto 2">
            <a:extLst>
              <a:ext uri="{FF2B5EF4-FFF2-40B4-BE49-F238E27FC236}">
                <a16:creationId xmlns:a16="http://schemas.microsoft.com/office/drawing/2014/main" id="{8083B2EA-F814-44F6-BA41-3BBB3F7784BB}"/>
              </a:ext>
            </a:extLst>
          </p:cNvPr>
          <p:cNvSpPr txBox="1"/>
          <p:nvPr/>
        </p:nvSpPr>
        <p:spPr>
          <a:xfrm>
            <a:off x="311149" y="186155"/>
            <a:ext cx="11569700" cy="646331"/>
          </a:xfrm>
          <a:prstGeom prst="rect">
            <a:avLst/>
          </a:prstGeom>
          <a:noFill/>
        </p:spPr>
        <p:txBody>
          <a:bodyPr wrap="square" lIns="91440" tIns="45720" rIns="91440" bIns="45720" rtlCol="0" anchor="t">
            <a:spAutoFit/>
          </a:bodyPr>
          <a:lstStyle/>
          <a:p>
            <a:r>
              <a:rPr lang="es-HN" sz="3600" err="1">
                <a:solidFill>
                  <a:schemeClr val="bg1"/>
                </a:solidFill>
                <a:latin typeface="AvenirNext LT Pro Bold"/>
              </a:rPr>
              <a:t>Activity</a:t>
            </a:r>
            <a:r>
              <a:rPr lang="es-HN" sz="3600">
                <a:solidFill>
                  <a:schemeClr val="bg1"/>
                </a:solidFill>
                <a:latin typeface="AvenirNext LT Pro Bold"/>
              </a:rPr>
              <a:t> 4: Honduras</a:t>
            </a:r>
          </a:p>
        </p:txBody>
      </p:sp>
    </p:spTree>
    <p:extLst>
      <p:ext uri="{BB962C8B-B14F-4D97-AF65-F5344CB8AC3E}">
        <p14:creationId xmlns:p14="http://schemas.microsoft.com/office/powerpoint/2010/main" val="231204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94AFBA01-CC17-4AAD-83F0-E446D87E1D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4309" y="624335"/>
            <a:ext cx="7067969" cy="5609329"/>
          </a:xfrm>
          <a:prstGeom prst="rect">
            <a:avLst/>
          </a:prstGeom>
        </p:spPr>
      </p:pic>
      <p:pic>
        <p:nvPicPr>
          <p:cNvPr id="2" name="Gráfico 7">
            <a:extLst>
              <a:ext uri="{FF2B5EF4-FFF2-40B4-BE49-F238E27FC236}">
                <a16:creationId xmlns:a16="http://schemas.microsoft.com/office/drawing/2014/main" id="{F39ACAAC-EC7A-478A-A82C-F5BFD375A0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69937" y="1328154"/>
            <a:ext cx="4489040" cy="1878186"/>
          </a:xfrm>
          <a:prstGeom prst="rect">
            <a:avLst/>
          </a:prstGeom>
        </p:spPr>
      </p:pic>
      <p:sp>
        <p:nvSpPr>
          <p:cNvPr id="4" name="CuadroTexto 2">
            <a:extLst>
              <a:ext uri="{FF2B5EF4-FFF2-40B4-BE49-F238E27FC236}">
                <a16:creationId xmlns:a16="http://schemas.microsoft.com/office/drawing/2014/main" id="{8B625200-E0F1-40CB-BCFD-4FB0B2CF2A98}"/>
              </a:ext>
            </a:extLst>
          </p:cNvPr>
          <p:cNvSpPr txBox="1"/>
          <p:nvPr/>
        </p:nvSpPr>
        <p:spPr>
          <a:xfrm>
            <a:off x="4110843" y="3651660"/>
            <a:ext cx="4914900" cy="1261884"/>
          </a:xfrm>
          <a:prstGeom prst="rect">
            <a:avLst/>
          </a:prstGeom>
          <a:noFill/>
        </p:spPr>
        <p:txBody>
          <a:bodyPr wrap="square" lIns="91440" tIns="45720" rIns="91440" bIns="45720" rtlCol="0" anchor="t">
            <a:spAutoFit/>
          </a:bodyPr>
          <a:lstStyle/>
          <a:p>
            <a:pPr algn="ctr"/>
            <a:r>
              <a:rPr lang="es-HN" sz="2800" b="1" dirty="0" err="1">
                <a:solidFill>
                  <a:srgbClr val="0070C0"/>
                </a:solidFill>
                <a:latin typeface="Avenir Next Demi Bold"/>
              </a:rPr>
              <a:t>Curriculum</a:t>
            </a:r>
            <a:r>
              <a:rPr lang="es-HN" sz="2800" b="1" dirty="0">
                <a:solidFill>
                  <a:srgbClr val="0070C0"/>
                </a:solidFill>
                <a:latin typeface="Avenir Next Demi Bold"/>
              </a:rPr>
              <a:t> links &amp; </a:t>
            </a:r>
            <a:r>
              <a:rPr lang="es-HN" sz="2800" b="1" dirty="0" err="1">
                <a:solidFill>
                  <a:srgbClr val="0070C0"/>
                </a:solidFill>
                <a:latin typeface="Avenir Next Demi Bold"/>
              </a:rPr>
              <a:t>Unit</a:t>
            </a:r>
            <a:r>
              <a:rPr lang="es-HN" sz="2800" b="1" dirty="0">
                <a:solidFill>
                  <a:srgbClr val="0070C0"/>
                </a:solidFill>
                <a:latin typeface="Avenir Next Demi Bold"/>
              </a:rPr>
              <a:t> </a:t>
            </a:r>
            <a:r>
              <a:rPr lang="es-HN" sz="2800" b="1" dirty="0" err="1">
                <a:solidFill>
                  <a:srgbClr val="0070C0"/>
                </a:solidFill>
                <a:latin typeface="Avenir Next Demi Bold"/>
              </a:rPr>
              <a:t>learning</a:t>
            </a:r>
            <a:r>
              <a:rPr lang="es-HN" sz="2800" b="1" dirty="0">
                <a:solidFill>
                  <a:srgbClr val="0070C0"/>
                </a:solidFill>
                <a:latin typeface="Avenir Next Demi Bold"/>
              </a:rPr>
              <a:t> </a:t>
            </a:r>
            <a:r>
              <a:rPr lang="es-HN" sz="2800" b="1" dirty="0" err="1">
                <a:solidFill>
                  <a:srgbClr val="0070C0"/>
                </a:solidFill>
                <a:latin typeface="Avenir Next Demi Bold"/>
              </a:rPr>
              <a:t>intentions</a:t>
            </a:r>
            <a:endParaRPr lang="es-HN" sz="2800" b="1" dirty="0">
              <a:solidFill>
                <a:srgbClr val="0070C0"/>
              </a:solidFill>
              <a:latin typeface="Avenir Next Demi Bold"/>
            </a:endParaRPr>
          </a:p>
          <a:p>
            <a:pPr algn="ctr"/>
            <a:endParaRPr lang="es-HN" sz="2000" b="1" dirty="0">
              <a:solidFill>
                <a:srgbClr val="0070C0"/>
              </a:solidFill>
              <a:latin typeface="Avenir Next Demi Bold" panose="020B0703020202020204" pitchFamily="34" charset="0"/>
            </a:endParaRPr>
          </a:p>
        </p:txBody>
      </p:sp>
      <p:pic>
        <p:nvPicPr>
          <p:cNvPr id="7" name="Gráfico 6">
            <a:extLst>
              <a:ext uri="{FF2B5EF4-FFF2-40B4-BE49-F238E27FC236}">
                <a16:creationId xmlns:a16="http://schemas.microsoft.com/office/drawing/2014/main" id="{B789BFBA-59C5-45C0-B1AA-01275375BB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3174" y="1328154"/>
            <a:ext cx="3198949" cy="5110610"/>
          </a:xfrm>
          <a:prstGeom prst="rect">
            <a:avLst/>
          </a:prstGeom>
        </p:spPr>
      </p:pic>
    </p:spTree>
    <p:extLst>
      <p:ext uri="{BB962C8B-B14F-4D97-AF65-F5344CB8AC3E}">
        <p14:creationId xmlns:p14="http://schemas.microsoft.com/office/powerpoint/2010/main" val="885491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087A20-D19C-4161-B647-8E273831EBA7}"/>
              </a:ext>
            </a:extLst>
          </p:cNvPr>
          <p:cNvPicPr>
            <a:picLocks noChangeAspect="1"/>
          </p:cNvPicPr>
          <p:nvPr/>
        </p:nvPicPr>
        <p:blipFill>
          <a:blip r:embed="rId3"/>
          <a:stretch>
            <a:fillRect/>
          </a:stretch>
        </p:blipFill>
        <p:spPr>
          <a:xfrm>
            <a:off x="911375" y="2098800"/>
            <a:ext cx="4210272" cy="2995714"/>
          </a:xfrm>
          <a:prstGeom prst="rect">
            <a:avLst/>
          </a:prstGeom>
        </p:spPr>
      </p:pic>
      <p:pic>
        <p:nvPicPr>
          <p:cNvPr id="3" name="Picture 2">
            <a:extLst>
              <a:ext uri="{FF2B5EF4-FFF2-40B4-BE49-F238E27FC236}">
                <a16:creationId xmlns:a16="http://schemas.microsoft.com/office/drawing/2014/main" id="{FA92E4D1-02C1-44A5-A62A-A81F3286EB4F}"/>
              </a:ext>
            </a:extLst>
          </p:cNvPr>
          <p:cNvPicPr>
            <a:picLocks noChangeAspect="1"/>
          </p:cNvPicPr>
          <p:nvPr/>
        </p:nvPicPr>
        <p:blipFill>
          <a:blip r:embed="rId3"/>
          <a:stretch>
            <a:fillRect/>
          </a:stretch>
        </p:blipFill>
        <p:spPr>
          <a:xfrm>
            <a:off x="6858740" y="2038600"/>
            <a:ext cx="4210273" cy="3096695"/>
          </a:xfrm>
          <a:prstGeom prst="rect">
            <a:avLst/>
          </a:prstGeom>
        </p:spPr>
      </p:pic>
      <p:sp>
        <p:nvSpPr>
          <p:cNvPr id="4" name="Rectangle 3">
            <a:extLst>
              <a:ext uri="{FF2B5EF4-FFF2-40B4-BE49-F238E27FC236}">
                <a16:creationId xmlns:a16="http://schemas.microsoft.com/office/drawing/2014/main" id="{FA655F76-28AC-4242-A8A7-78D2D08178CF}"/>
              </a:ext>
            </a:extLst>
          </p:cNvPr>
          <p:cNvSpPr/>
          <p:nvPr/>
        </p:nvSpPr>
        <p:spPr>
          <a:xfrm>
            <a:off x="2032355" y="2953301"/>
            <a:ext cx="1764945" cy="1200329"/>
          </a:xfrm>
          <a:prstGeom prst="rect">
            <a:avLst/>
          </a:prstGeom>
        </p:spPr>
        <p:txBody>
          <a:bodyPr wrap="square">
            <a:spAutoFit/>
          </a:bodyPr>
          <a:lstStyle/>
          <a:p>
            <a:pPr algn="ctr"/>
            <a:r>
              <a:rPr lang="en-GB" sz="2400">
                <a:solidFill>
                  <a:srgbClr val="2175A8"/>
                </a:solidFill>
                <a:latin typeface="Avenir Next Demi Bold" panose="020B0703020202020204"/>
              </a:rPr>
              <a:t>What is bad</a:t>
            </a:r>
          </a:p>
          <a:p>
            <a:pPr algn="ctr"/>
            <a:r>
              <a:rPr lang="en-GB" sz="2400">
                <a:solidFill>
                  <a:srgbClr val="2175A8"/>
                </a:solidFill>
                <a:latin typeface="Avenir Next Demi Bold" panose="020B0703020202020204"/>
              </a:rPr>
              <a:t> for our oceans?</a:t>
            </a:r>
          </a:p>
        </p:txBody>
      </p:sp>
      <p:sp>
        <p:nvSpPr>
          <p:cNvPr id="8" name="TextBox 7">
            <a:extLst>
              <a:ext uri="{FF2B5EF4-FFF2-40B4-BE49-F238E27FC236}">
                <a16:creationId xmlns:a16="http://schemas.microsoft.com/office/drawing/2014/main" id="{8B787629-15E1-4946-9BBB-DD31B91AF76E}"/>
              </a:ext>
            </a:extLst>
          </p:cNvPr>
          <p:cNvSpPr txBox="1"/>
          <p:nvPr/>
        </p:nvSpPr>
        <p:spPr>
          <a:xfrm>
            <a:off x="7933206" y="1014820"/>
            <a:ext cx="2611831" cy="707886"/>
          </a:xfrm>
          <a:prstGeom prst="rect">
            <a:avLst/>
          </a:prstGeom>
          <a:noFill/>
        </p:spPr>
        <p:txBody>
          <a:bodyPr wrap="square">
            <a:spAutoFit/>
          </a:bodyPr>
          <a:lstStyle/>
          <a:p>
            <a:r>
              <a:rPr lang="en-GB" sz="4000" b="1" u="sng">
                <a:solidFill>
                  <a:schemeClr val="bg1"/>
                </a:solidFill>
                <a:effectLst>
                  <a:outerShdw blurRad="38100" dist="38100" dir="2700000" algn="tl">
                    <a:srgbClr val="000000">
                      <a:alpha val="43137"/>
                    </a:srgbClr>
                  </a:outerShdw>
                </a:effectLst>
                <a:latin typeface="Avenir Next Demi Bold" panose="020B0703020202020204"/>
              </a:rPr>
              <a:t>Solutions</a:t>
            </a:r>
            <a:endParaRPr lang="en-GB" sz="4000"/>
          </a:p>
        </p:txBody>
      </p:sp>
      <p:sp>
        <p:nvSpPr>
          <p:cNvPr id="9" name="TextBox 8">
            <a:extLst>
              <a:ext uri="{FF2B5EF4-FFF2-40B4-BE49-F238E27FC236}">
                <a16:creationId xmlns:a16="http://schemas.microsoft.com/office/drawing/2014/main" id="{59F2B46E-98AE-4CBE-B427-CCF5F2785D59}"/>
              </a:ext>
            </a:extLst>
          </p:cNvPr>
          <p:cNvSpPr txBox="1"/>
          <p:nvPr/>
        </p:nvSpPr>
        <p:spPr>
          <a:xfrm>
            <a:off x="911375" y="888075"/>
            <a:ext cx="3818733" cy="707886"/>
          </a:xfrm>
          <a:prstGeom prst="rect">
            <a:avLst/>
          </a:prstGeom>
          <a:noFill/>
        </p:spPr>
        <p:txBody>
          <a:bodyPr wrap="square" rtlCol="0">
            <a:spAutoFit/>
          </a:bodyPr>
          <a:lstStyle/>
          <a:p>
            <a:pPr algn="ctr"/>
            <a:r>
              <a:rPr lang="en-GB" sz="4000" b="1" u="sng">
                <a:solidFill>
                  <a:schemeClr val="bg1"/>
                </a:solidFill>
                <a:effectLst>
                  <a:outerShdw blurRad="38100" dist="38100" dir="2700000" algn="tl">
                    <a:srgbClr val="000000">
                      <a:alpha val="43137"/>
                    </a:srgbClr>
                  </a:outerShdw>
                </a:effectLst>
                <a:latin typeface="Avenir Next Demi Bold" panose="020B0703020202020204"/>
              </a:rPr>
              <a:t>Problems</a:t>
            </a:r>
            <a:endParaRPr lang="en-GB" sz="4000" u="sng">
              <a:solidFill>
                <a:schemeClr val="bg1"/>
              </a:solidFill>
              <a:effectLst>
                <a:outerShdw blurRad="38100" dist="38100" dir="2700000" algn="tl">
                  <a:srgbClr val="000000">
                    <a:alpha val="43137"/>
                  </a:srgbClr>
                </a:outerShdw>
              </a:effectLst>
              <a:latin typeface="Avenir Next Demi Bold" panose="020B0703020202020204"/>
            </a:endParaRPr>
          </a:p>
        </p:txBody>
      </p:sp>
      <p:sp>
        <p:nvSpPr>
          <p:cNvPr id="10" name="Rectángulo 1">
            <a:extLst>
              <a:ext uri="{FF2B5EF4-FFF2-40B4-BE49-F238E27FC236}">
                <a16:creationId xmlns:a16="http://schemas.microsoft.com/office/drawing/2014/main" id="{8C523A69-D19B-463D-94DA-827380B0A350}"/>
              </a:ext>
            </a:extLst>
          </p:cNvPr>
          <p:cNvSpPr/>
          <p:nvPr/>
        </p:nvSpPr>
        <p:spPr>
          <a:xfrm rot="16200000" flipV="1">
            <a:off x="3614446" y="2930441"/>
            <a:ext cx="463923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1" name="Rectangle 10">
            <a:extLst>
              <a:ext uri="{FF2B5EF4-FFF2-40B4-BE49-F238E27FC236}">
                <a16:creationId xmlns:a16="http://schemas.microsoft.com/office/drawing/2014/main" id="{1278BC80-FB20-45D3-A787-F587E97B3A3C}"/>
              </a:ext>
            </a:extLst>
          </p:cNvPr>
          <p:cNvSpPr/>
          <p:nvPr/>
        </p:nvSpPr>
        <p:spPr>
          <a:xfrm>
            <a:off x="8081403" y="2768635"/>
            <a:ext cx="1764945" cy="1569660"/>
          </a:xfrm>
          <a:prstGeom prst="rect">
            <a:avLst/>
          </a:prstGeom>
        </p:spPr>
        <p:txBody>
          <a:bodyPr wrap="square">
            <a:spAutoFit/>
          </a:bodyPr>
          <a:lstStyle/>
          <a:p>
            <a:pPr algn="ctr"/>
            <a:r>
              <a:rPr lang="en-GB" sz="2400">
                <a:solidFill>
                  <a:srgbClr val="2175A8"/>
                </a:solidFill>
                <a:latin typeface="Avenir Next Demi Bold" panose="020B0703020202020204"/>
              </a:rPr>
              <a:t>How can people look after our oceans?</a:t>
            </a:r>
          </a:p>
        </p:txBody>
      </p:sp>
      <p:pic>
        <p:nvPicPr>
          <p:cNvPr id="12" name="Gráfico 11">
            <a:extLst>
              <a:ext uri="{FF2B5EF4-FFF2-40B4-BE49-F238E27FC236}">
                <a16:creationId xmlns:a16="http://schemas.microsoft.com/office/drawing/2014/main" id="{4088EBAD-D61C-452C-A3C3-7C4E9C95E7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3670" y="5826666"/>
            <a:ext cx="1895070" cy="792886"/>
          </a:xfrm>
          <a:prstGeom prst="rect">
            <a:avLst/>
          </a:prstGeom>
        </p:spPr>
      </p:pic>
    </p:spTree>
    <p:extLst>
      <p:ext uri="{BB962C8B-B14F-4D97-AF65-F5344CB8AC3E}">
        <p14:creationId xmlns:p14="http://schemas.microsoft.com/office/powerpoint/2010/main" val="1121216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517825-5C1D-4E07-A881-80D341C3BAC4}"/>
              </a:ext>
            </a:extLst>
          </p:cNvPr>
          <p:cNvPicPr>
            <a:picLocks noChangeAspect="1"/>
          </p:cNvPicPr>
          <p:nvPr/>
        </p:nvPicPr>
        <p:blipFill rotWithShape="1">
          <a:blip r:embed="rId3"/>
          <a:srcRect l="43256" t="69020" r="18113" b="4953"/>
          <a:stretch/>
        </p:blipFill>
        <p:spPr>
          <a:xfrm>
            <a:off x="1403027" y="976200"/>
            <a:ext cx="4272292" cy="2288969"/>
          </a:xfrm>
          <a:prstGeom prst="rect">
            <a:avLst/>
          </a:prstGeom>
        </p:spPr>
      </p:pic>
      <p:cxnSp>
        <p:nvCxnSpPr>
          <p:cNvPr id="10" name="Straight Connector 9">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AC80CE7-24E6-492C-AED3-9E174E5D43D2}"/>
              </a:ext>
            </a:extLst>
          </p:cNvPr>
          <p:cNvPicPr>
            <a:picLocks noChangeAspect="1"/>
          </p:cNvPicPr>
          <p:nvPr/>
        </p:nvPicPr>
        <p:blipFill rotWithShape="1">
          <a:blip r:embed="rId3"/>
          <a:srcRect l="23058" t="10959" r="47761" b="34035"/>
          <a:stretch/>
        </p:blipFill>
        <p:spPr>
          <a:xfrm>
            <a:off x="7649459" y="941519"/>
            <a:ext cx="2110653" cy="2288974"/>
          </a:xfrm>
          <a:prstGeom prst="rect">
            <a:avLst/>
          </a:prstGeom>
        </p:spPr>
      </p:pic>
      <p:cxnSp>
        <p:nvCxnSpPr>
          <p:cNvPr id="12" name="Straight Connector 11">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E694D42-4079-4E05-A9A1-6E8AB374C44B}"/>
              </a:ext>
            </a:extLst>
          </p:cNvPr>
          <p:cNvPicPr>
            <a:picLocks noChangeAspect="1"/>
          </p:cNvPicPr>
          <p:nvPr/>
        </p:nvPicPr>
        <p:blipFill rotWithShape="1">
          <a:blip r:embed="rId4"/>
          <a:srcRect l="12665" t="10709" r="12184" b="10958"/>
          <a:stretch/>
        </p:blipFill>
        <p:spPr>
          <a:xfrm>
            <a:off x="1580938" y="3671316"/>
            <a:ext cx="3820923" cy="2545862"/>
          </a:xfrm>
          <a:prstGeom prst="rect">
            <a:avLst/>
          </a:prstGeom>
        </p:spPr>
      </p:pic>
      <p:pic>
        <p:nvPicPr>
          <p:cNvPr id="2" name="Picture 1">
            <a:extLst>
              <a:ext uri="{FF2B5EF4-FFF2-40B4-BE49-F238E27FC236}">
                <a16:creationId xmlns:a16="http://schemas.microsoft.com/office/drawing/2014/main" id="{39F3C9EA-BD9D-419B-AAC3-8D61817B6224}"/>
              </a:ext>
            </a:extLst>
          </p:cNvPr>
          <p:cNvPicPr>
            <a:picLocks noChangeAspect="1"/>
          </p:cNvPicPr>
          <p:nvPr/>
        </p:nvPicPr>
        <p:blipFill rotWithShape="1">
          <a:blip r:embed="rId5"/>
          <a:srcRect l="13787" t="18717" r="13146" b="8707"/>
          <a:stretch/>
        </p:blipFill>
        <p:spPr>
          <a:xfrm>
            <a:off x="6693970" y="3671316"/>
            <a:ext cx="4021632" cy="2553469"/>
          </a:xfrm>
          <a:prstGeom prst="rect">
            <a:avLst/>
          </a:prstGeom>
        </p:spPr>
      </p:pic>
      <p:sp>
        <p:nvSpPr>
          <p:cNvPr id="15" name="TextBox 14">
            <a:extLst>
              <a:ext uri="{FF2B5EF4-FFF2-40B4-BE49-F238E27FC236}">
                <a16:creationId xmlns:a16="http://schemas.microsoft.com/office/drawing/2014/main" id="{B1938A87-BD0C-494B-96A4-38F5B9EDBB2D}"/>
              </a:ext>
            </a:extLst>
          </p:cNvPr>
          <p:cNvSpPr txBox="1"/>
          <p:nvPr/>
        </p:nvSpPr>
        <p:spPr>
          <a:xfrm>
            <a:off x="-502716" y="181105"/>
            <a:ext cx="8707948" cy="707886"/>
          </a:xfrm>
          <a:prstGeom prst="rect">
            <a:avLst/>
          </a:prstGeom>
          <a:noFill/>
        </p:spPr>
        <p:txBody>
          <a:bodyPr wrap="square" rtlCol="0">
            <a:spAutoFit/>
          </a:bodyPr>
          <a:lstStyle/>
          <a:p>
            <a:pPr algn="ctr"/>
            <a:r>
              <a:rPr lang="en-GB" sz="4000" b="1">
                <a:solidFill>
                  <a:schemeClr val="bg1"/>
                </a:solidFill>
                <a:latin typeface="Avenir Next Demi Bold" panose="020B0703020202020204"/>
              </a:rPr>
              <a:t>Activity 4: Arrival in Honduras </a:t>
            </a:r>
            <a:endParaRPr lang="en-GB" sz="4000">
              <a:solidFill>
                <a:schemeClr val="bg1"/>
              </a:solidFill>
              <a:latin typeface="Avenir Next Demi Bold" panose="020B0703020202020204"/>
            </a:endParaRPr>
          </a:p>
        </p:txBody>
      </p:sp>
      <p:pic>
        <p:nvPicPr>
          <p:cNvPr id="11" name="Gráfico 10">
            <a:extLst>
              <a:ext uri="{FF2B5EF4-FFF2-40B4-BE49-F238E27FC236}">
                <a16:creationId xmlns:a16="http://schemas.microsoft.com/office/drawing/2014/main" id="{F5AAB210-5B8C-44CF-90F8-09BF785FDC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35009" y="210465"/>
            <a:ext cx="1895070" cy="792886"/>
          </a:xfrm>
          <a:prstGeom prst="rect">
            <a:avLst/>
          </a:prstGeom>
        </p:spPr>
      </p:pic>
      <p:sp>
        <p:nvSpPr>
          <p:cNvPr id="13" name="Rectángulo 1">
            <a:extLst>
              <a:ext uri="{FF2B5EF4-FFF2-40B4-BE49-F238E27FC236}">
                <a16:creationId xmlns:a16="http://schemas.microsoft.com/office/drawing/2014/main" id="{919CF99D-8D51-412D-93C8-EE9C71A2F838}"/>
              </a:ext>
            </a:extLst>
          </p:cNvPr>
          <p:cNvSpPr/>
          <p:nvPr/>
        </p:nvSpPr>
        <p:spPr>
          <a:xfrm>
            <a:off x="2304" y="871539"/>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2356516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F3E8C-2793-4373-96AE-253C636CB9E4}"/>
              </a:ext>
            </a:extLst>
          </p:cNvPr>
          <p:cNvPicPr>
            <a:picLocks noChangeAspect="1"/>
          </p:cNvPicPr>
          <p:nvPr/>
        </p:nvPicPr>
        <p:blipFill rotWithShape="1">
          <a:blip r:embed="rId3"/>
          <a:srcRect l="18272" t="21470" r="18755" b="16214"/>
          <a:stretch/>
        </p:blipFill>
        <p:spPr>
          <a:xfrm>
            <a:off x="484632" y="2313533"/>
            <a:ext cx="3517119" cy="2224788"/>
          </a:xfrm>
          <a:prstGeom prst="rect">
            <a:avLst/>
          </a:prstGeom>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07F5C93-E8EB-4951-837F-9D0AC3F475E7}"/>
              </a:ext>
            </a:extLst>
          </p:cNvPr>
          <p:cNvPicPr>
            <a:picLocks noChangeAspect="1"/>
          </p:cNvPicPr>
          <p:nvPr/>
        </p:nvPicPr>
        <p:blipFill rotWithShape="1">
          <a:blip r:embed="rId4"/>
          <a:srcRect l="21478" t="17466" r="50630" b="31858"/>
          <a:stretch/>
        </p:blipFill>
        <p:spPr>
          <a:xfrm>
            <a:off x="4310676" y="1371803"/>
            <a:ext cx="3537345" cy="4108247"/>
          </a:xfrm>
          <a:prstGeom prst="rect">
            <a:avLst/>
          </a:prstGeom>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39BFA4-7E47-414F-9D29-739C1B5622CA}"/>
              </a:ext>
            </a:extLst>
          </p:cNvPr>
          <p:cNvPicPr>
            <a:picLocks noChangeAspect="1"/>
          </p:cNvPicPr>
          <p:nvPr/>
        </p:nvPicPr>
        <p:blipFill rotWithShape="1">
          <a:blip r:embed="rId4"/>
          <a:srcRect l="49850" t="17466" r="22280" b="32859"/>
          <a:stretch/>
        </p:blipFill>
        <p:spPr>
          <a:xfrm>
            <a:off x="8162336" y="1422311"/>
            <a:ext cx="3517120" cy="4007233"/>
          </a:xfrm>
          <a:prstGeom prst="rect">
            <a:avLst/>
          </a:prstGeom>
        </p:spPr>
      </p:pic>
      <p:pic>
        <p:nvPicPr>
          <p:cNvPr id="7" name="Gráfico 6">
            <a:extLst>
              <a:ext uri="{FF2B5EF4-FFF2-40B4-BE49-F238E27FC236}">
                <a16:creationId xmlns:a16="http://schemas.microsoft.com/office/drawing/2014/main" id="{029BD0D5-D59D-451E-897D-4CFEBE8E0B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5009" y="210465"/>
            <a:ext cx="1895070" cy="792886"/>
          </a:xfrm>
          <a:prstGeom prst="rect">
            <a:avLst/>
          </a:prstGeom>
        </p:spPr>
      </p:pic>
    </p:spTree>
    <p:extLst>
      <p:ext uri="{BB962C8B-B14F-4D97-AF65-F5344CB8AC3E}">
        <p14:creationId xmlns:p14="http://schemas.microsoft.com/office/powerpoint/2010/main" val="1813561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10">
            <a:extLst>
              <a:ext uri="{FF2B5EF4-FFF2-40B4-BE49-F238E27FC236}">
                <a16:creationId xmlns:a16="http://schemas.microsoft.com/office/drawing/2014/main" id="{4D0188E5-AE45-4C4D-AB5A-09FEB7858B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311" y="1745672"/>
            <a:ext cx="4326453" cy="2475551"/>
          </a:xfrm>
          <a:prstGeom prst="rect">
            <a:avLst/>
          </a:prstGeom>
        </p:spPr>
      </p:pic>
      <p:sp>
        <p:nvSpPr>
          <p:cNvPr id="3" name="Rectángulo 1">
            <a:extLst>
              <a:ext uri="{FF2B5EF4-FFF2-40B4-BE49-F238E27FC236}">
                <a16:creationId xmlns:a16="http://schemas.microsoft.com/office/drawing/2014/main" id="{C92B122C-C046-403E-88E9-3AF35B140B80}"/>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4" name="TextBox 3">
            <a:extLst>
              <a:ext uri="{FF2B5EF4-FFF2-40B4-BE49-F238E27FC236}">
                <a16:creationId xmlns:a16="http://schemas.microsoft.com/office/drawing/2014/main" id="{95B385C2-B043-4815-B25E-FDBEF816F01C}"/>
              </a:ext>
            </a:extLst>
          </p:cNvPr>
          <p:cNvSpPr txBox="1"/>
          <p:nvPr/>
        </p:nvSpPr>
        <p:spPr>
          <a:xfrm>
            <a:off x="415636" y="273132"/>
            <a:ext cx="11360728" cy="1200329"/>
          </a:xfrm>
          <a:prstGeom prst="rect">
            <a:avLst/>
          </a:prstGeom>
          <a:noFill/>
        </p:spPr>
        <p:txBody>
          <a:bodyPr wrap="square" lIns="91440" tIns="45720" rIns="91440" bIns="45720" rtlCol="0" anchor="t">
            <a:spAutoFit/>
          </a:bodyPr>
          <a:lstStyle/>
          <a:p>
            <a:r>
              <a:rPr lang="en-GB" sz="3200" b="1">
                <a:solidFill>
                  <a:schemeClr val="bg1"/>
                </a:solidFill>
                <a:latin typeface="Avenir Next Demi Bold" panose="020B0703020202020204"/>
              </a:rPr>
              <a:t>Optional PE/Drama/Mathematics activity: Sardines!</a:t>
            </a:r>
            <a:endParaRPr lang="en-US" sz="3200">
              <a:solidFill>
                <a:schemeClr val="bg1"/>
              </a:solidFill>
              <a:latin typeface="Avenir Next Demi Bold" panose="020B0703020202020204"/>
            </a:endParaRPr>
          </a:p>
          <a:p>
            <a:endParaRPr lang="en-GB" sz="4000">
              <a:solidFill>
                <a:schemeClr val="bg1"/>
              </a:solidFill>
              <a:latin typeface="Avenir Next Demi Bold" panose="020B0703020202020204"/>
            </a:endParaRPr>
          </a:p>
        </p:txBody>
      </p:sp>
      <p:pic>
        <p:nvPicPr>
          <p:cNvPr id="8" name="Gráfico 6">
            <a:extLst>
              <a:ext uri="{FF2B5EF4-FFF2-40B4-BE49-F238E27FC236}">
                <a16:creationId xmlns:a16="http://schemas.microsoft.com/office/drawing/2014/main" id="{AF6C1A10-A5C4-48B2-8991-2CF180D9FB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025" y="3925006"/>
            <a:ext cx="1406568" cy="1465545"/>
          </a:xfrm>
          <a:prstGeom prst="rect">
            <a:avLst/>
          </a:prstGeom>
        </p:spPr>
      </p:pic>
      <p:sp>
        <p:nvSpPr>
          <p:cNvPr id="5" name="TextBox 4">
            <a:extLst>
              <a:ext uri="{FF2B5EF4-FFF2-40B4-BE49-F238E27FC236}">
                <a16:creationId xmlns:a16="http://schemas.microsoft.com/office/drawing/2014/main" id="{5913E09A-2D54-4682-9762-4ABD4E4CE392}"/>
              </a:ext>
            </a:extLst>
          </p:cNvPr>
          <p:cNvSpPr txBox="1"/>
          <p:nvPr/>
        </p:nvSpPr>
        <p:spPr>
          <a:xfrm>
            <a:off x="694956" y="2165953"/>
            <a:ext cx="412580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solidFill>
                  <a:schemeClr val="accent5">
                    <a:lumMod val="75000"/>
                  </a:schemeClr>
                </a:solidFill>
                <a:latin typeface="Avenir Next LT Pro Demi"/>
                <a:ea typeface="Malgun Gothic"/>
                <a:cs typeface="Arial"/>
              </a:rPr>
              <a:t>We are learning to:</a:t>
            </a:r>
            <a:r>
              <a:rPr lang="en-US" sz="2000" u="sng">
                <a:solidFill>
                  <a:schemeClr val="accent5">
                    <a:lumMod val="75000"/>
                  </a:schemeClr>
                </a:solidFill>
                <a:latin typeface="Avenir Next LT Pro Demi"/>
                <a:ea typeface="Malgun Gothic"/>
                <a:cs typeface="Arial"/>
              </a:rPr>
              <a:t>​</a:t>
            </a:r>
          </a:p>
          <a:p>
            <a:pPr>
              <a:buChar char="•"/>
            </a:pPr>
            <a:r>
              <a:rPr lang="en-GB" sz="2000">
                <a:solidFill>
                  <a:schemeClr val="accent5">
                    <a:lumMod val="75000"/>
                  </a:schemeClr>
                </a:solidFill>
                <a:latin typeface="Avenir Next LT Pro Demi"/>
                <a:ea typeface="Malgun Gothic"/>
                <a:cs typeface="Arial"/>
              </a:rPr>
              <a:t>use our imaginations in role play</a:t>
            </a:r>
            <a:r>
              <a:rPr lang="en-US" sz="2000">
                <a:solidFill>
                  <a:schemeClr val="accent5">
                    <a:lumMod val="75000"/>
                  </a:schemeClr>
                </a:solidFill>
                <a:latin typeface="Avenir Next LT Pro Demi"/>
                <a:ea typeface="Malgun Gothic"/>
                <a:cs typeface="Arial"/>
              </a:rPr>
              <a:t>​</a:t>
            </a:r>
          </a:p>
          <a:p>
            <a:pPr>
              <a:buChar char="•"/>
            </a:pPr>
            <a:r>
              <a:rPr lang="en-GB" sz="2000">
                <a:solidFill>
                  <a:schemeClr val="accent5">
                    <a:lumMod val="75000"/>
                  </a:schemeClr>
                </a:solidFill>
                <a:latin typeface="Avenir Next LT Pro Demi"/>
                <a:ea typeface="Malgun Gothic"/>
                <a:cs typeface="Arial"/>
              </a:rPr>
              <a:t>cooperate to make groups made up of the correct number</a:t>
            </a:r>
            <a:r>
              <a:rPr lang="en-US" sz="2000">
                <a:solidFill>
                  <a:schemeClr val="accent5">
                    <a:lumMod val="75000"/>
                  </a:schemeClr>
                </a:solidFill>
                <a:latin typeface="Avenir Next LT Pro Demi"/>
                <a:ea typeface="Malgun Gothic"/>
                <a:cs typeface="Arial"/>
              </a:rPr>
              <a:t>​</a:t>
            </a:r>
          </a:p>
          <a:p>
            <a:pPr>
              <a:buChar char="•"/>
            </a:pPr>
            <a:r>
              <a:rPr lang="en-GB" sz="2000">
                <a:solidFill>
                  <a:schemeClr val="accent5">
                    <a:lumMod val="75000"/>
                  </a:schemeClr>
                </a:solidFill>
                <a:latin typeface="Avenir Next LT Pro Demi"/>
                <a:ea typeface="Malgun Gothic"/>
                <a:cs typeface="Arial"/>
              </a:rPr>
              <a:t>reflect on our learning</a:t>
            </a:r>
            <a:r>
              <a:rPr lang="en-US" sz="2000">
                <a:solidFill>
                  <a:srgbClr val="444444"/>
                </a:solidFill>
                <a:latin typeface="Avenir Next LT Pro Demi"/>
                <a:ea typeface="Malgun Gothic"/>
                <a:cs typeface="Arial"/>
              </a:rPr>
              <a:t>​</a:t>
            </a:r>
          </a:p>
        </p:txBody>
      </p:sp>
      <p:pic>
        <p:nvPicPr>
          <p:cNvPr id="6" name="Gráfico 5">
            <a:extLst>
              <a:ext uri="{FF2B5EF4-FFF2-40B4-BE49-F238E27FC236}">
                <a16:creationId xmlns:a16="http://schemas.microsoft.com/office/drawing/2014/main" id="{2665645E-4D36-4941-B7DD-532698182D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6344" y="1656293"/>
            <a:ext cx="5600700" cy="3952875"/>
          </a:xfrm>
          <a:prstGeom prst="rect">
            <a:avLst/>
          </a:prstGeom>
        </p:spPr>
      </p:pic>
    </p:spTree>
    <p:extLst>
      <p:ext uri="{BB962C8B-B14F-4D97-AF65-F5344CB8AC3E}">
        <p14:creationId xmlns:p14="http://schemas.microsoft.com/office/powerpoint/2010/main" val="619687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635932-7678-4AD6-AB5A-F08EC084FBBE}"/>
              </a:ext>
            </a:extLst>
          </p:cNvPr>
          <p:cNvSpPr txBox="1"/>
          <p:nvPr/>
        </p:nvSpPr>
        <p:spPr>
          <a:xfrm>
            <a:off x="163287" y="295465"/>
            <a:ext cx="6096000" cy="707886"/>
          </a:xfrm>
          <a:prstGeom prst="rect">
            <a:avLst/>
          </a:prstGeom>
          <a:noFill/>
        </p:spPr>
        <p:txBody>
          <a:bodyPr wrap="square">
            <a:spAutoFit/>
          </a:bodyPr>
          <a:lstStyle/>
          <a:p>
            <a:r>
              <a:rPr lang="es-HN" sz="4000" b="1" err="1">
                <a:solidFill>
                  <a:schemeClr val="bg1"/>
                </a:solidFill>
                <a:latin typeface="AvenirNext LT Pro Bold" panose="020B0804020202020204" pitchFamily="34" charset="0"/>
              </a:rPr>
              <a:t>End</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of</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Lesson</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Reflection</a:t>
            </a:r>
            <a:endParaRPr lang="en-GB" sz="4000" b="1"/>
          </a:p>
        </p:txBody>
      </p:sp>
      <p:pic>
        <p:nvPicPr>
          <p:cNvPr id="4" name="Gráfico 10">
            <a:extLst>
              <a:ext uri="{FF2B5EF4-FFF2-40B4-BE49-F238E27FC236}">
                <a16:creationId xmlns:a16="http://schemas.microsoft.com/office/drawing/2014/main" id="{B76E51C1-B7D5-4EB5-804A-C3B67AE46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3216" y="1159535"/>
            <a:ext cx="8625533" cy="5508430"/>
          </a:xfrm>
          <a:prstGeom prst="rect">
            <a:avLst/>
          </a:prstGeom>
        </p:spPr>
      </p:pic>
      <p:grpSp>
        <p:nvGrpSpPr>
          <p:cNvPr id="5" name="Grupo 7">
            <a:extLst>
              <a:ext uri="{FF2B5EF4-FFF2-40B4-BE49-F238E27FC236}">
                <a16:creationId xmlns:a16="http://schemas.microsoft.com/office/drawing/2014/main" id="{7DA9B5CD-67ED-4486-84FD-466CD9BB18CB}"/>
              </a:ext>
            </a:extLst>
          </p:cNvPr>
          <p:cNvGrpSpPr/>
          <p:nvPr/>
        </p:nvGrpSpPr>
        <p:grpSpPr>
          <a:xfrm>
            <a:off x="163287" y="2080231"/>
            <a:ext cx="4265990" cy="4015908"/>
            <a:chOff x="285194" y="1825624"/>
            <a:chExt cx="4689854" cy="4389195"/>
          </a:xfrm>
        </p:grpSpPr>
        <p:cxnSp>
          <p:nvCxnSpPr>
            <p:cNvPr id="6" name="Conector recto 5">
              <a:extLst>
                <a:ext uri="{FF2B5EF4-FFF2-40B4-BE49-F238E27FC236}">
                  <a16:creationId xmlns:a16="http://schemas.microsoft.com/office/drawing/2014/main" id="{D4235A2D-16C2-4C23-BE7B-8B3E1D09AD72}"/>
                </a:ext>
              </a:extLst>
            </p:cNvPr>
            <p:cNvCxnSpPr/>
            <p:nvPr/>
          </p:nvCxnSpPr>
          <p:spPr>
            <a:xfrm flipV="1">
              <a:off x="4069146" y="2564859"/>
              <a:ext cx="905902" cy="70792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7" name="Imagen 10" descr="Dibujo animado de un personaje animado&#10;&#10;Descripción generada automáticamente con confianza media">
              <a:extLst>
                <a:ext uri="{FF2B5EF4-FFF2-40B4-BE49-F238E27FC236}">
                  <a16:creationId xmlns:a16="http://schemas.microsoft.com/office/drawing/2014/main" id="{78A5B8D6-1420-4411-AD5E-254CB911E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194" y="1825624"/>
              <a:ext cx="4236903" cy="4389195"/>
            </a:xfrm>
            <a:prstGeom prst="rect">
              <a:avLst/>
            </a:prstGeom>
          </p:spPr>
        </p:pic>
      </p:grpSp>
      <p:sp>
        <p:nvSpPr>
          <p:cNvPr id="9" name="TextBox 8">
            <a:extLst>
              <a:ext uri="{FF2B5EF4-FFF2-40B4-BE49-F238E27FC236}">
                <a16:creationId xmlns:a16="http://schemas.microsoft.com/office/drawing/2014/main" id="{F2F5D884-1FBB-4D1B-B912-3B803418FB77}"/>
              </a:ext>
            </a:extLst>
          </p:cNvPr>
          <p:cNvSpPr txBox="1"/>
          <p:nvPr/>
        </p:nvSpPr>
        <p:spPr>
          <a:xfrm>
            <a:off x="4429277" y="2080231"/>
            <a:ext cx="6788585" cy="3361177"/>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2200" u="sng" kern="1200">
                <a:solidFill>
                  <a:schemeClr val="accent5">
                    <a:lumMod val="75000"/>
                  </a:schemeClr>
                </a:solidFill>
                <a:effectLst/>
                <a:latin typeface="Avenir Next Demi Bold" panose="020B0703020202020204"/>
              </a:rPr>
              <a:t>After this lesson I can:</a:t>
            </a:r>
          </a:p>
          <a:p>
            <a:pPr marL="285750" indent="-285750">
              <a:lnSpc>
                <a:spcPct val="107000"/>
              </a:lnSpc>
              <a:spcAft>
                <a:spcPts val="800"/>
              </a:spcAft>
              <a:buFont typeface="Arial" panose="020B0604020202020204" pitchFamily="34" charset="0"/>
              <a:buChar char="•"/>
            </a:pPr>
            <a:r>
              <a:rPr lang="en-GB" sz="2200" b="0">
                <a:solidFill>
                  <a:schemeClr val="accent5">
                    <a:lumMod val="75000"/>
                  </a:schemeClr>
                </a:solidFill>
                <a:latin typeface="Avenir Next Demi Bold" panose="020B0703020202020204"/>
                <a:ea typeface="Calibri" panose="020F0502020204030204" pitchFamily="34" charset="0"/>
              </a:rPr>
              <a:t>Practise breathing as a way of feeling calm.</a:t>
            </a:r>
          </a:p>
          <a:p>
            <a:pPr marL="285750" indent="-285750">
              <a:lnSpc>
                <a:spcPct val="107000"/>
              </a:lnSpc>
              <a:spcAft>
                <a:spcPts val="800"/>
              </a:spcAft>
              <a:buFont typeface="Arial" panose="020B0604020202020204" pitchFamily="34" charset="0"/>
              <a:buChar char="•"/>
            </a:pPr>
            <a:r>
              <a:rPr lang="en-GB" sz="2200" b="0">
                <a:solidFill>
                  <a:schemeClr val="accent5">
                    <a:lumMod val="75000"/>
                  </a:schemeClr>
                </a:solidFill>
                <a:effectLst/>
                <a:latin typeface="Avenir Next Demi Bold" panose="020B0703020202020204"/>
                <a:ea typeface="Calibri" panose="020F0502020204030204" pitchFamily="34" charset="0"/>
              </a:rPr>
              <a:t>Discuss the problems facing our rivers, seas &amp; ocean,  and solutions to these problems.</a:t>
            </a:r>
          </a:p>
          <a:p>
            <a:pPr marL="285750" indent="-285750">
              <a:lnSpc>
                <a:spcPct val="107000"/>
              </a:lnSpc>
              <a:spcAft>
                <a:spcPts val="800"/>
              </a:spcAft>
              <a:buFont typeface="Arial" panose="020B0604020202020204" pitchFamily="34" charset="0"/>
              <a:buChar char="•"/>
            </a:pPr>
            <a:r>
              <a:rPr lang="en-GB" sz="2200" b="0">
                <a:solidFill>
                  <a:schemeClr val="accent5">
                    <a:lumMod val="75000"/>
                  </a:schemeClr>
                </a:solidFill>
                <a:latin typeface="Avenir Next Demi Bold" panose="020B0703020202020204"/>
                <a:ea typeface="Calibri" panose="020F0502020204030204" pitchFamily="34" charset="0"/>
              </a:rPr>
              <a:t>Work together as a team.</a:t>
            </a:r>
          </a:p>
          <a:p>
            <a:pPr marL="285750" indent="-285750">
              <a:lnSpc>
                <a:spcPct val="107000"/>
              </a:lnSpc>
              <a:spcAft>
                <a:spcPts val="800"/>
              </a:spcAft>
              <a:buFont typeface="Arial" panose="020B0604020202020204" pitchFamily="34" charset="0"/>
              <a:buChar char="•"/>
            </a:pPr>
            <a:r>
              <a:rPr lang="en-GB" sz="2200" b="0">
                <a:solidFill>
                  <a:schemeClr val="accent5">
                    <a:lumMod val="75000"/>
                  </a:schemeClr>
                </a:solidFill>
                <a:latin typeface="Avenir Next Demi Bold" panose="020B0703020202020204"/>
                <a:ea typeface="Calibri" panose="020F0502020204030204" pitchFamily="34" charset="0"/>
              </a:rPr>
              <a:t>Consider the lives and environment of fishing families in Honduras.</a:t>
            </a:r>
            <a:endParaRPr lang="en-GB" sz="2200" b="0">
              <a:solidFill>
                <a:schemeClr val="accent5">
                  <a:lumMod val="75000"/>
                </a:schemeClr>
              </a:solidFill>
              <a:effectLst/>
              <a:latin typeface="Avenir Next Demi Bold" panose="020B0703020202020204"/>
              <a:ea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2200">
                <a:solidFill>
                  <a:schemeClr val="accent5">
                    <a:lumMod val="75000"/>
                  </a:schemeClr>
                </a:solidFill>
                <a:latin typeface="Avenir Next Demi Bold" panose="020B0703020202020204"/>
                <a:ea typeface="Calibri" panose="020F0502020204030204" pitchFamily="34" charset="0"/>
              </a:rPr>
              <a:t>Cooperate and use numbers</a:t>
            </a:r>
            <a:r>
              <a:rPr lang="en-GB" sz="2200" b="0">
                <a:solidFill>
                  <a:schemeClr val="accent5">
                    <a:lumMod val="75000"/>
                  </a:schemeClr>
                </a:solidFill>
                <a:latin typeface="Avenir Next Demi Bold" panose="020B0703020202020204"/>
                <a:ea typeface="Calibri" panose="020F0502020204030204" pitchFamily="34" charset="0"/>
              </a:rPr>
              <a:t> </a:t>
            </a:r>
            <a:r>
              <a:rPr lang="en-GB" sz="2200">
                <a:solidFill>
                  <a:schemeClr val="accent5">
                    <a:lumMod val="75000"/>
                  </a:schemeClr>
                </a:solidFill>
                <a:latin typeface="Avenir Next Demi Bold" panose="020B0703020202020204"/>
                <a:ea typeface="Calibri" panose="020F0502020204030204" pitchFamily="34" charset="0"/>
              </a:rPr>
              <a:t>to make small</a:t>
            </a:r>
            <a:r>
              <a:rPr lang="en-GB" sz="2200" b="0">
                <a:solidFill>
                  <a:schemeClr val="accent5">
                    <a:lumMod val="75000"/>
                  </a:schemeClr>
                </a:solidFill>
                <a:latin typeface="Avenir Next Demi Bold" panose="020B0703020202020204"/>
                <a:ea typeface="Calibri" panose="020F0502020204030204" pitchFamily="34" charset="0"/>
              </a:rPr>
              <a:t> </a:t>
            </a:r>
            <a:r>
              <a:rPr lang="en-GB" sz="2200">
                <a:solidFill>
                  <a:schemeClr val="accent5">
                    <a:lumMod val="75000"/>
                  </a:schemeClr>
                </a:solidFill>
                <a:latin typeface="Avenir Next Demi Bold" panose="020B0703020202020204"/>
                <a:ea typeface="Calibri" panose="020F0502020204030204" pitchFamily="34" charset="0"/>
              </a:rPr>
              <a:t>groups.</a:t>
            </a:r>
            <a:endParaRPr lang="en-GB" sz="2200" b="0" i="0" kern="1200">
              <a:solidFill>
                <a:schemeClr val="accent5">
                  <a:lumMod val="75000"/>
                </a:schemeClr>
              </a:solidFill>
              <a:effectLst/>
              <a:latin typeface="Avenir Next Demi Bold" panose="020B0703020202020204"/>
            </a:endParaRPr>
          </a:p>
        </p:txBody>
      </p:sp>
      <p:pic>
        <p:nvPicPr>
          <p:cNvPr id="8" name="Gráfico 7">
            <a:extLst>
              <a:ext uri="{FF2B5EF4-FFF2-40B4-BE49-F238E27FC236}">
                <a16:creationId xmlns:a16="http://schemas.microsoft.com/office/drawing/2014/main" id="{4B2175F8-B588-4F14-AA6D-671BEBA869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35009" y="210465"/>
            <a:ext cx="1895070" cy="792886"/>
          </a:xfrm>
          <a:prstGeom prst="rect">
            <a:avLst/>
          </a:prstGeom>
        </p:spPr>
      </p:pic>
      <p:sp>
        <p:nvSpPr>
          <p:cNvPr id="10" name="Rectángulo 1">
            <a:extLst>
              <a:ext uri="{FF2B5EF4-FFF2-40B4-BE49-F238E27FC236}">
                <a16:creationId xmlns:a16="http://schemas.microsoft.com/office/drawing/2014/main" id="{69185EA2-E56B-4537-BAB1-F6F1BC842179}"/>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2530810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329BD640-72A3-4F44-AB48-AAEEC3AA2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4317" y="255813"/>
            <a:ext cx="7804549" cy="4381501"/>
          </a:xfrm>
          <a:prstGeom prst="rect">
            <a:avLst/>
          </a:prstGeom>
        </p:spPr>
      </p:pic>
      <p:sp>
        <p:nvSpPr>
          <p:cNvPr id="2" name="CuadroTexto 3">
            <a:extLst>
              <a:ext uri="{FF2B5EF4-FFF2-40B4-BE49-F238E27FC236}">
                <a16:creationId xmlns:a16="http://schemas.microsoft.com/office/drawing/2014/main" id="{2EA2C5BE-F7B4-440E-8EC1-E95F58D06C85}"/>
              </a:ext>
            </a:extLst>
          </p:cNvPr>
          <p:cNvSpPr txBox="1"/>
          <p:nvPr/>
        </p:nvSpPr>
        <p:spPr>
          <a:xfrm>
            <a:off x="4612204" y="3429000"/>
            <a:ext cx="3392129" cy="461665"/>
          </a:xfrm>
          <a:prstGeom prst="rect">
            <a:avLst/>
          </a:prstGeom>
          <a:noFill/>
        </p:spPr>
        <p:txBody>
          <a:bodyPr wrap="square" rtlCol="0">
            <a:spAutoFit/>
          </a:bodyPr>
          <a:lstStyle/>
          <a:p>
            <a:pPr algn="ctr"/>
            <a:r>
              <a:rPr lang="es-HN" sz="2400" b="1" err="1">
                <a:solidFill>
                  <a:srgbClr val="002060"/>
                </a:solidFill>
                <a:latin typeface="Avenir LT Std 55 Roman" panose="020B0503020203020204" pitchFamily="34" charset="0"/>
              </a:rPr>
              <a:t>Lesson</a:t>
            </a:r>
            <a:r>
              <a:rPr lang="es-HN" sz="2400" b="1">
                <a:solidFill>
                  <a:srgbClr val="002060"/>
                </a:solidFill>
                <a:latin typeface="Avenir LT Std 55 Roman" panose="020B0503020203020204" pitchFamily="34" charset="0"/>
              </a:rPr>
              <a:t> 4  </a:t>
            </a:r>
          </a:p>
        </p:txBody>
      </p:sp>
      <p:pic>
        <p:nvPicPr>
          <p:cNvPr id="3" name="Gráfico 11">
            <a:extLst>
              <a:ext uri="{FF2B5EF4-FFF2-40B4-BE49-F238E27FC236}">
                <a16:creationId xmlns:a16="http://schemas.microsoft.com/office/drawing/2014/main" id="{D17BB52E-B252-40FA-9F58-D37E03B0FC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5305" y="1245798"/>
            <a:ext cx="4344587" cy="1817748"/>
          </a:xfrm>
          <a:prstGeom prst="rect">
            <a:avLst/>
          </a:prstGeom>
        </p:spPr>
      </p:pic>
    </p:spTree>
    <p:extLst>
      <p:ext uri="{BB962C8B-B14F-4D97-AF65-F5344CB8AC3E}">
        <p14:creationId xmlns:p14="http://schemas.microsoft.com/office/powerpoint/2010/main" val="2608019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7">
            <a:extLst>
              <a:ext uri="{FF2B5EF4-FFF2-40B4-BE49-F238E27FC236}">
                <a16:creationId xmlns:a16="http://schemas.microsoft.com/office/drawing/2014/main" id="{BD62EC75-4C26-42DE-A7CA-AF8B25EFAC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322" y="439387"/>
            <a:ext cx="8360421" cy="5354868"/>
          </a:xfrm>
          <a:prstGeom prst="rect">
            <a:avLst/>
          </a:prstGeom>
        </p:spPr>
      </p:pic>
      <p:sp>
        <p:nvSpPr>
          <p:cNvPr id="4" name="TextBox 3">
            <a:extLst>
              <a:ext uri="{FF2B5EF4-FFF2-40B4-BE49-F238E27FC236}">
                <a16:creationId xmlns:a16="http://schemas.microsoft.com/office/drawing/2014/main" id="{90B96051-0146-4863-9E6E-C944F8C4DB87}"/>
              </a:ext>
            </a:extLst>
          </p:cNvPr>
          <p:cNvSpPr txBox="1"/>
          <p:nvPr/>
        </p:nvSpPr>
        <p:spPr>
          <a:xfrm>
            <a:off x="2123609" y="745998"/>
            <a:ext cx="6149927" cy="4016228"/>
          </a:xfrm>
          <a:prstGeom prst="rect">
            <a:avLst/>
          </a:prstGeom>
          <a:noFill/>
        </p:spPr>
        <p:txBody>
          <a:bodyPr wrap="square">
            <a:spAutoFit/>
          </a:bodyPr>
          <a:lstStyle/>
          <a:p>
            <a:pPr>
              <a:lnSpc>
                <a:spcPct val="107000"/>
              </a:lnSpc>
              <a:spcAft>
                <a:spcPts val="800"/>
              </a:spcAft>
            </a:pPr>
            <a:r>
              <a:rPr lang="en-GB" sz="2000" b="1" u="sng">
                <a:solidFill>
                  <a:srgbClr val="2175A8"/>
                </a:solidFill>
                <a:effectLst>
                  <a:outerShdw blurRad="38100" dist="38100" dir="2700000" algn="tl">
                    <a:srgbClr val="000000">
                      <a:alpha val="43137"/>
                    </a:srgbClr>
                  </a:outerShdw>
                </a:effectLst>
                <a:latin typeface="Avenir LT Std 45 Book" panose="020B0502020203020204" pitchFamily="34" charset="0"/>
                <a:ea typeface="Calibri" panose="020F0502020204030204" pitchFamily="34" charset="0"/>
              </a:rPr>
              <a:t>Lesson 4 </a:t>
            </a:r>
          </a:p>
          <a:p>
            <a:pPr>
              <a:lnSpc>
                <a:spcPct val="107000"/>
              </a:lnSpc>
              <a:spcAft>
                <a:spcPts val="800"/>
              </a:spcAft>
            </a:pPr>
            <a:r>
              <a:rPr lang="en-GB" sz="2000" b="1">
                <a:solidFill>
                  <a:srgbClr val="2175A8"/>
                </a:solidFill>
                <a:effectLst/>
                <a:latin typeface="Avenir LT Std 45 Book" panose="020B0502020203020204" pitchFamily="34" charset="0"/>
                <a:ea typeface="Calibri" panose="020F0502020204030204" pitchFamily="34" charset="0"/>
              </a:rPr>
              <a:t>Learning intentions</a:t>
            </a:r>
            <a:br>
              <a:rPr lang="en-GB" sz="2000" b="1">
                <a:solidFill>
                  <a:srgbClr val="2175A8"/>
                </a:solidFill>
                <a:effectLst/>
                <a:latin typeface="Avenir LT Std 45 Book" panose="020B0502020203020204" pitchFamily="34" charset="0"/>
                <a:ea typeface="Calibri" panose="020F0502020204030204" pitchFamily="34" charset="0"/>
              </a:rPr>
            </a:br>
            <a:r>
              <a:rPr lang="en-GB" sz="2000" b="1">
                <a:solidFill>
                  <a:srgbClr val="2175A8"/>
                </a:solidFill>
                <a:effectLst/>
                <a:latin typeface="Avenir LT Std 45 Book" panose="020B0502020203020204" pitchFamily="34" charset="0"/>
                <a:ea typeface="Calibri" panose="020F0502020204030204" pitchFamily="34" charset="0"/>
              </a:rPr>
              <a:t>In this lesson, we are learning to:</a:t>
            </a:r>
          </a:p>
          <a:p>
            <a:pPr marL="342900" lvl="0" indent="-342900">
              <a:lnSpc>
                <a:spcPct val="107000"/>
              </a:lnSpc>
              <a:spcBef>
                <a:spcPts val="1400"/>
              </a:spcBef>
              <a:spcAft>
                <a:spcPts val="800"/>
              </a:spcAft>
              <a:buFont typeface="Arial" panose="020B0604020202020204" pitchFamily="34" charset="0"/>
              <a:buChar char="●"/>
            </a:pPr>
            <a:r>
              <a:rPr lang="en-GB" sz="2000" b="1">
                <a:solidFill>
                  <a:srgbClr val="2175A8"/>
                </a:solidFill>
                <a:effectLst/>
                <a:latin typeface="Avenir LT Std 45 Book" panose="020B0502020203020204" pitchFamily="34" charset="0"/>
                <a:ea typeface="Noto Sans Symbols"/>
                <a:cs typeface="Noto Sans Symbols"/>
              </a:rPr>
              <a:t>practice breathing as a way of feeling calm </a:t>
            </a:r>
          </a:p>
          <a:p>
            <a:pPr marL="342900" lvl="0" indent="-342900">
              <a:lnSpc>
                <a:spcPct val="107000"/>
              </a:lnSpc>
              <a:spcBef>
                <a:spcPts val="1400"/>
              </a:spcBef>
              <a:spcAft>
                <a:spcPts val="800"/>
              </a:spcAft>
              <a:buFont typeface="Arial" panose="020B0604020202020204" pitchFamily="34" charset="0"/>
              <a:buChar char="●"/>
            </a:pPr>
            <a:r>
              <a:rPr lang="en-GB" sz="2000" b="1">
                <a:solidFill>
                  <a:srgbClr val="2175A8"/>
                </a:solidFill>
                <a:latin typeface="Avenir LT Std 45 Book" panose="020B0502020203020204" pitchFamily="34" charset="0"/>
                <a:ea typeface="Noto Sans Symbols"/>
                <a:cs typeface="Noto Sans Symbols"/>
              </a:rPr>
              <a:t>identify the different United Nations Global Goals</a:t>
            </a:r>
            <a:endParaRPr lang="en-GB" sz="2000" b="1">
              <a:solidFill>
                <a:srgbClr val="2175A8"/>
              </a:solidFill>
              <a:effectLst/>
              <a:latin typeface="Avenir LT Std 45 Book" panose="020B0502020203020204" pitchFamily="34" charset="0"/>
              <a:ea typeface="Noto Sans Symbols"/>
              <a:cs typeface="Noto Sans Symbols"/>
            </a:endParaRPr>
          </a:p>
          <a:p>
            <a:pPr marL="342900" lvl="0" indent="-342900">
              <a:lnSpc>
                <a:spcPct val="107000"/>
              </a:lnSpc>
              <a:spcAft>
                <a:spcPts val="800"/>
              </a:spcAft>
              <a:buFont typeface="Arial" panose="020B0604020202020204" pitchFamily="34" charset="0"/>
              <a:buChar char="●"/>
            </a:pPr>
            <a:r>
              <a:rPr lang="en-GB" sz="2000" b="1">
                <a:solidFill>
                  <a:srgbClr val="2175A8"/>
                </a:solidFill>
                <a:effectLst/>
                <a:latin typeface="Avenir LT Std 45 Book" panose="020B0502020203020204" pitchFamily="34" charset="0"/>
                <a:ea typeface="Noto Sans Symbols"/>
                <a:cs typeface="Noto Sans Symbols"/>
              </a:rPr>
              <a:t>discuss Changemakers working to progress Global Goal 14: Life under water</a:t>
            </a:r>
          </a:p>
          <a:p>
            <a:pPr marL="342900" lvl="0" indent="-342900">
              <a:lnSpc>
                <a:spcPct val="107000"/>
              </a:lnSpc>
              <a:spcAft>
                <a:spcPts val="800"/>
              </a:spcAft>
              <a:buFont typeface="Arial" panose="020B0604020202020204" pitchFamily="34" charset="0"/>
              <a:buChar char="●"/>
            </a:pPr>
            <a:r>
              <a:rPr lang="en-GB" sz="2000" b="1">
                <a:solidFill>
                  <a:srgbClr val="2175A8"/>
                </a:solidFill>
                <a:latin typeface="Avenir LT Std 45 Book" panose="020B0502020203020204" pitchFamily="34" charset="0"/>
                <a:ea typeface="Noto Sans Symbols"/>
                <a:cs typeface="Noto Sans Symbols"/>
              </a:rPr>
              <a:t>g</a:t>
            </a:r>
            <a:r>
              <a:rPr lang="en-GB" sz="2000" b="1">
                <a:solidFill>
                  <a:srgbClr val="2175A8"/>
                </a:solidFill>
                <a:effectLst/>
                <a:latin typeface="Avenir LT Std 45 Book" panose="020B0502020203020204" pitchFamily="34" charset="0"/>
                <a:ea typeface="Noto Sans Symbols"/>
                <a:cs typeface="Noto Sans Symbols"/>
              </a:rPr>
              <a:t>enerate action ideas to protect our waterways</a:t>
            </a:r>
          </a:p>
          <a:p>
            <a:pPr marL="342900" lvl="0" indent="-342900">
              <a:lnSpc>
                <a:spcPct val="107000"/>
              </a:lnSpc>
              <a:spcAft>
                <a:spcPts val="800"/>
              </a:spcAft>
              <a:buFont typeface="Arial" panose="020B0604020202020204" pitchFamily="34" charset="0"/>
              <a:buChar char="●"/>
            </a:pPr>
            <a:r>
              <a:rPr lang="en-GB" sz="2000" b="1">
                <a:solidFill>
                  <a:srgbClr val="2175A8"/>
                </a:solidFill>
                <a:effectLst/>
                <a:latin typeface="Avenir LT Std 45 Book" panose="020B0502020203020204" pitchFamily="34" charset="0"/>
                <a:ea typeface="Calibri" panose="020F0502020204030204" pitchFamily="34" charset="0"/>
              </a:rPr>
              <a:t>reflect on </a:t>
            </a:r>
            <a:r>
              <a:rPr lang="en-GB" sz="2000" b="1">
                <a:solidFill>
                  <a:srgbClr val="2175A8"/>
                </a:solidFill>
                <a:latin typeface="Avenir LT Std 45 Book" panose="020B0502020203020204" pitchFamily="34" charset="0"/>
                <a:ea typeface="Calibri" panose="020F0502020204030204" pitchFamily="34" charset="0"/>
              </a:rPr>
              <a:t>our</a:t>
            </a:r>
            <a:r>
              <a:rPr lang="en-GB" sz="2000" b="1">
                <a:solidFill>
                  <a:srgbClr val="2175A8"/>
                </a:solidFill>
                <a:effectLst/>
                <a:latin typeface="Avenir LT Std 45 Book" panose="020B0502020203020204" pitchFamily="34" charset="0"/>
                <a:ea typeface="Calibri" panose="020F0502020204030204" pitchFamily="34" charset="0"/>
              </a:rPr>
              <a:t> learning </a:t>
            </a:r>
            <a:endParaRPr lang="en-GB" sz="2000"/>
          </a:p>
        </p:txBody>
      </p:sp>
      <p:pic>
        <p:nvPicPr>
          <p:cNvPr id="5" name="Imagen 4" descr="Dibujo animado de un personaje animado&#10;&#10;Descripción generada automáticamente con confianza media">
            <a:extLst>
              <a:ext uri="{FF2B5EF4-FFF2-40B4-BE49-F238E27FC236}">
                <a16:creationId xmlns:a16="http://schemas.microsoft.com/office/drawing/2014/main" id="{535DD341-6167-4666-88BF-246F7F613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351007" y="3250624"/>
            <a:ext cx="2424671" cy="3023204"/>
          </a:xfrm>
          <a:prstGeom prst="rect">
            <a:avLst/>
          </a:prstGeom>
        </p:spPr>
      </p:pic>
      <p:sp>
        <p:nvSpPr>
          <p:cNvPr id="6" name="Elipse 12">
            <a:extLst>
              <a:ext uri="{FF2B5EF4-FFF2-40B4-BE49-F238E27FC236}">
                <a16:creationId xmlns:a16="http://schemas.microsoft.com/office/drawing/2014/main" id="{80D8630F-0C18-4F3A-AEC2-F1771DECB2E8}"/>
              </a:ext>
            </a:extLst>
          </p:cNvPr>
          <p:cNvSpPr/>
          <p:nvPr/>
        </p:nvSpPr>
        <p:spPr>
          <a:xfrm>
            <a:off x="9095478" y="3607376"/>
            <a:ext cx="255529" cy="246167"/>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Elipse 11">
            <a:extLst>
              <a:ext uri="{FF2B5EF4-FFF2-40B4-BE49-F238E27FC236}">
                <a16:creationId xmlns:a16="http://schemas.microsoft.com/office/drawing/2014/main" id="{1643AE47-261E-49E1-AECA-D911FFBEF31A}"/>
              </a:ext>
            </a:extLst>
          </p:cNvPr>
          <p:cNvSpPr/>
          <p:nvPr/>
        </p:nvSpPr>
        <p:spPr>
          <a:xfrm flipH="1">
            <a:off x="8513664" y="3181867"/>
            <a:ext cx="502483" cy="425509"/>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1454194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a:extLst>
              <a:ext uri="{FF2B5EF4-FFF2-40B4-BE49-F238E27FC236}">
                <a16:creationId xmlns:a16="http://schemas.microsoft.com/office/drawing/2014/main" id="{2B92BA8B-A87C-40CE-A295-2B16FCD42608}"/>
              </a:ext>
            </a:extLst>
          </p:cNvPr>
          <p:cNvSpPr txBox="1"/>
          <p:nvPr/>
        </p:nvSpPr>
        <p:spPr>
          <a:xfrm>
            <a:off x="793754" y="1661499"/>
            <a:ext cx="5302245" cy="3539430"/>
          </a:xfrm>
          <a:prstGeom prst="rect">
            <a:avLst/>
          </a:prstGeom>
          <a:noFill/>
          <a:ln w="177800">
            <a:solidFill>
              <a:schemeClr val="bg1"/>
            </a:solidFill>
            <a:round/>
          </a:ln>
        </p:spPr>
        <p:txBody>
          <a:bodyPr wrap="square" rtlCol="0">
            <a:spAutoFit/>
          </a:bodyPr>
          <a:lstStyle/>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p:txBody>
      </p:sp>
      <p:pic>
        <p:nvPicPr>
          <p:cNvPr id="3" name="Picture 2">
            <a:hlinkClick r:id="rId3"/>
            <a:extLst>
              <a:ext uri="{FF2B5EF4-FFF2-40B4-BE49-F238E27FC236}">
                <a16:creationId xmlns:a16="http://schemas.microsoft.com/office/drawing/2014/main" id="{5D3E0810-1213-4D75-BB19-E0CA0F068FA1}"/>
              </a:ext>
            </a:extLst>
          </p:cNvPr>
          <p:cNvPicPr>
            <a:picLocks noChangeAspect="1"/>
          </p:cNvPicPr>
          <p:nvPr/>
        </p:nvPicPr>
        <p:blipFill>
          <a:blip r:embed="rId4"/>
          <a:stretch>
            <a:fillRect/>
          </a:stretch>
        </p:blipFill>
        <p:spPr>
          <a:xfrm>
            <a:off x="1083450" y="2102370"/>
            <a:ext cx="4647879" cy="2653259"/>
          </a:xfrm>
          <a:prstGeom prst="rect">
            <a:avLst/>
          </a:prstGeom>
        </p:spPr>
      </p:pic>
      <p:pic>
        <p:nvPicPr>
          <p:cNvPr id="4" name="Imagen 5" descr="Una caricatura de una persona&#10;&#10;Descripción generada automáticamente con confianza media">
            <a:extLst>
              <a:ext uri="{FF2B5EF4-FFF2-40B4-BE49-F238E27FC236}">
                <a16:creationId xmlns:a16="http://schemas.microsoft.com/office/drawing/2014/main" id="{CCCFDDA9-ED94-4561-9CAE-64A7F04300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00406" y="1326405"/>
            <a:ext cx="3637935" cy="4536256"/>
          </a:xfrm>
          <a:prstGeom prst="rect">
            <a:avLst/>
          </a:prstGeom>
        </p:spPr>
      </p:pic>
      <p:pic>
        <p:nvPicPr>
          <p:cNvPr id="6" name="Gráfico 5">
            <a:extLst>
              <a:ext uri="{FF2B5EF4-FFF2-40B4-BE49-F238E27FC236}">
                <a16:creationId xmlns:a16="http://schemas.microsoft.com/office/drawing/2014/main" id="{9F29E270-2B01-411F-8DA9-CFFA5A47B0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35009" y="210465"/>
            <a:ext cx="1895070" cy="792886"/>
          </a:xfrm>
          <a:prstGeom prst="rect">
            <a:avLst/>
          </a:prstGeom>
        </p:spPr>
      </p:pic>
      <p:sp>
        <p:nvSpPr>
          <p:cNvPr id="7" name="Rectángulo 1">
            <a:extLst>
              <a:ext uri="{FF2B5EF4-FFF2-40B4-BE49-F238E27FC236}">
                <a16:creationId xmlns:a16="http://schemas.microsoft.com/office/drawing/2014/main" id="{0BAA0653-1808-4207-B655-0BAED39E4169}"/>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8" name="CuadroTexto 2">
            <a:extLst>
              <a:ext uri="{FF2B5EF4-FFF2-40B4-BE49-F238E27FC236}">
                <a16:creationId xmlns:a16="http://schemas.microsoft.com/office/drawing/2014/main" id="{21BBCF22-9967-460C-B63E-C7F12B2A0555}"/>
              </a:ext>
            </a:extLst>
          </p:cNvPr>
          <p:cNvSpPr txBox="1"/>
          <p:nvPr/>
        </p:nvSpPr>
        <p:spPr>
          <a:xfrm>
            <a:off x="261921" y="322722"/>
            <a:ext cx="7107668" cy="707886"/>
          </a:xfrm>
          <a:prstGeom prst="rect">
            <a:avLst/>
          </a:prstGeom>
          <a:noFill/>
        </p:spPr>
        <p:txBody>
          <a:bodyPr wrap="square" rtlCol="0">
            <a:spAutoFit/>
          </a:bodyPr>
          <a:lstStyle/>
          <a:p>
            <a:r>
              <a:rPr lang="es-HN" sz="4000" b="1" err="1">
                <a:solidFill>
                  <a:schemeClr val="bg1"/>
                </a:solidFill>
                <a:latin typeface="AvenirNext LT Pro Bold" panose="020B0804020202020204" pitchFamily="34" charset="0"/>
              </a:rPr>
              <a:t>Activity</a:t>
            </a:r>
            <a:r>
              <a:rPr lang="es-HN" sz="4000" b="1">
                <a:solidFill>
                  <a:schemeClr val="bg1"/>
                </a:solidFill>
                <a:latin typeface="AvenirNext LT Pro Bold" panose="020B0804020202020204" pitchFamily="34" charset="0"/>
              </a:rPr>
              <a:t> 1: </a:t>
            </a:r>
            <a:r>
              <a:rPr lang="es-HN" sz="4000" b="1" err="1">
                <a:solidFill>
                  <a:schemeClr val="bg1"/>
                </a:solidFill>
                <a:latin typeface="AvenirNext LT Pro Bold" panose="020B0804020202020204" pitchFamily="34" charset="0"/>
              </a:rPr>
              <a:t>Mindful</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Giant</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Clams</a:t>
            </a:r>
            <a:endParaRPr lang="es-HN" sz="4000" b="1">
              <a:solidFill>
                <a:schemeClr val="bg1"/>
              </a:solidFill>
              <a:latin typeface="AvenirNext LT Pro Bold" panose="020B0804020202020204" pitchFamily="34" charset="0"/>
            </a:endParaRPr>
          </a:p>
        </p:txBody>
      </p:sp>
    </p:spTree>
    <p:extLst>
      <p:ext uri="{BB962C8B-B14F-4D97-AF65-F5344CB8AC3E}">
        <p14:creationId xmlns:p14="http://schemas.microsoft.com/office/powerpoint/2010/main" val="2148738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a:extLst>
              <a:ext uri="{FF2B5EF4-FFF2-40B4-BE49-F238E27FC236}">
                <a16:creationId xmlns:a16="http://schemas.microsoft.com/office/drawing/2014/main" id="{54C81219-721B-4015-A79D-24BCFB41FFE2}"/>
              </a:ext>
            </a:extLst>
          </p:cNvPr>
          <p:cNvSpPr txBox="1"/>
          <p:nvPr/>
        </p:nvSpPr>
        <p:spPr>
          <a:xfrm>
            <a:off x="261921" y="210465"/>
            <a:ext cx="8528254" cy="707886"/>
          </a:xfrm>
          <a:prstGeom prst="rect">
            <a:avLst/>
          </a:prstGeom>
          <a:noFill/>
        </p:spPr>
        <p:txBody>
          <a:bodyPr wrap="square" rtlCol="0">
            <a:spAutoFit/>
          </a:bodyPr>
          <a:lstStyle/>
          <a:p>
            <a:r>
              <a:rPr lang="es-HN" sz="4000" b="1" err="1">
                <a:solidFill>
                  <a:schemeClr val="bg1"/>
                </a:solidFill>
                <a:latin typeface="Avenir Next Demi Bold" panose="020B0703020202020204"/>
              </a:rPr>
              <a:t>Activity</a:t>
            </a:r>
            <a:r>
              <a:rPr lang="es-HN" sz="4000" b="1">
                <a:solidFill>
                  <a:schemeClr val="bg1"/>
                </a:solidFill>
                <a:latin typeface="Avenir Next Demi Bold" panose="020B0703020202020204"/>
              </a:rPr>
              <a:t> 2: Global </a:t>
            </a:r>
            <a:r>
              <a:rPr lang="es-HN" sz="4000" b="1" err="1">
                <a:solidFill>
                  <a:schemeClr val="bg1"/>
                </a:solidFill>
                <a:latin typeface="Avenir Next Demi Bold" panose="020B0703020202020204"/>
              </a:rPr>
              <a:t>Goals</a:t>
            </a:r>
            <a:endParaRPr lang="es-HN" sz="4000" b="1">
              <a:solidFill>
                <a:schemeClr val="bg1"/>
              </a:solidFill>
              <a:latin typeface="Avenir Next Demi Bold" panose="020B0703020202020204"/>
            </a:endParaRPr>
          </a:p>
        </p:txBody>
      </p:sp>
      <p:pic>
        <p:nvPicPr>
          <p:cNvPr id="4" name="Picture 3">
            <a:extLst>
              <a:ext uri="{FF2B5EF4-FFF2-40B4-BE49-F238E27FC236}">
                <a16:creationId xmlns:a16="http://schemas.microsoft.com/office/drawing/2014/main" id="{8A6AD524-AD72-4435-8307-9C29B766FCB8}"/>
              </a:ext>
            </a:extLst>
          </p:cNvPr>
          <p:cNvPicPr>
            <a:picLocks noChangeAspect="1"/>
          </p:cNvPicPr>
          <p:nvPr/>
        </p:nvPicPr>
        <p:blipFill rotWithShape="1">
          <a:blip r:embed="rId3"/>
          <a:srcRect l="12505" t="17716" r="4974" b="17216"/>
          <a:stretch/>
        </p:blipFill>
        <p:spPr>
          <a:xfrm>
            <a:off x="0" y="1310227"/>
            <a:ext cx="12191999" cy="5547773"/>
          </a:xfrm>
          <a:prstGeom prst="rect">
            <a:avLst/>
          </a:prstGeom>
        </p:spPr>
      </p:pic>
      <p:pic>
        <p:nvPicPr>
          <p:cNvPr id="5" name="Picture 4">
            <a:extLst>
              <a:ext uri="{FF2B5EF4-FFF2-40B4-BE49-F238E27FC236}">
                <a16:creationId xmlns:a16="http://schemas.microsoft.com/office/drawing/2014/main" id="{7899268E-539A-4E91-B302-26FBD4F630A1}"/>
              </a:ext>
            </a:extLst>
          </p:cNvPr>
          <p:cNvPicPr>
            <a:picLocks noChangeAspect="1"/>
          </p:cNvPicPr>
          <p:nvPr/>
        </p:nvPicPr>
        <p:blipFill rotWithShape="1">
          <a:blip r:embed="rId4"/>
          <a:srcRect l="12514" t="13481" r="5219" b="22236"/>
          <a:stretch/>
        </p:blipFill>
        <p:spPr>
          <a:xfrm>
            <a:off x="-1" y="1294528"/>
            <a:ext cx="12192000" cy="5579170"/>
          </a:xfrm>
          <a:prstGeom prst="rect">
            <a:avLst/>
          </a:prstGeom>
        </p:spPr>
      </p:pic>
      <p:pic>
        <p:nvPicPr>
          <p:cNvPr id="6" name="Gráfico 5">
            <a:extLst>
              <a:ext uri="{FF2B5EF4-FFF2-40B4-BE49-F238E27FC236}">
                <a16:creationId xmlns:a16="http://schemas.microsoft.com/office/drawing/2014/main" id="{454F0A6B-C3DE-4B19-8BDB-6E1B965418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5009" y="210465"/>
            <a:ext cx="1895070" cy="792886"/>
          </a:xfrm>
          <a:prstGeom prst="rect">
            <a:avLst/>
          </a:prstGeom>
        </p:spPr>
      </p:pic>
      <p:sp>
        <p:nvSpPr>
          <p:cNvPr id="7" name="Rectángulo 1">
            <a:extLst>
              <a:ext uri="{FF2B5EF4-FFF2-40B4-BE49-F238E27FC236}">
                <a16:creationId xmlns:a16="http://schemas.microsoft.com/office/drawing/2014/main" id="{BAE64198-FEBC-4240-BEBF-94B263FF16AC}"/>
              </a:ext>
            </a:extLst>
          </p:cNvPr>
          <p:cNvSpPr/>
          <p:nvPr/>
        </p:nvSpPr>
        <p:spPr>
          <a:xfrm>
            <a:off x="0" y="957632"/>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255753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B9B5EDE-2863-426D-9889-350543529CC0}"/>
              </a:ext>
            </a:extLst>
          </p:cNvPr>
          <p:cNvPicPr/>
          <p:nvPr/>
        </p:nvPicPr>
        <p:blipFill>
          <a:blip r:embed="rId3"/>
          <a:stretch>
            <a:fillRect/>
          </a:stretch>
        </p:blipFill>
        <p:spPr>
          <a:xfrm>
            <a:off x="110542" y="882839"/>
            <a:ext cx="4592202" cy="5779359"/>
          </a:xfrm>
          <a:prstGeom prst="rect">
            <a:avLst/>
          </a:prstGeom>
        </p:spPr>
      </p:pic>
      <p:sp>
        <p:nvSpPr>
          <p:cNvPr id="8" name="CuadroTexto 2">
            <a:extLst>
              <a:ext uri="{FF2B5EF4-FFF2-40B4-BE49-F238E27FC236}">
                <a16:creationId xmlns:a16="http://schemas.microsoft.com/office/drawing/2014/main" id="{6460D231-990C-4805-A18B-C5ECE4F558EC}"/>
              </a:ext>
            </a:extLst>
          </p:cNvPr>
          <p:cNvSpPr txBox="1"/>
          <p:nvPr/>
        </p:nvSpPr>
        <p:spPr>
          <a:xfrm>
            <a:off x="311150" y="0"/>
            <a:ext cx="9094107" cy="707886"/>
          </a:xfrm>
          <a:prstGeom prst="rect">
            <a:avLst/>
          </a:prstGeom>
          <a:noFill/>
        </p:spPr>
        <p:txBody>
          <a:bodyPr wrap="square" rtlCol="0">
            <a:spAutoFit/>
          </a:bodyPr>
          <a:lstStyle/>
          <a:p>
            <a:r>
              <a:rPr lang="es-HN" sz="4000" b="1" err="1">
                <a:solidFill>
                  <a:schemeClr val="bg1"/>
                </a:solidFill>
                <a:latin typeface="Avenir Next Demi Bold" panose="020B0703020202020204"/>
              </a:rPr>
              <a:t>Activity</a:t>
            </a:r>
            <a:r>
              <a:rPr lang="es-HN" sz="4000" b="1">
                <a:solidFill>
                  <a:schemeClr val="bg1"/>
                </a:solidFill>
                <a:latin typeface="Avenir Next Demi Bold" panose="020B0703020202020204"/>
              </a:rPr>
              <a:t> 3: </a:t>
            </a:r>
            <a:r>
              <a:rPr lang="es-HN" sz="4000" b="1" err="1">
                <a:solidFill>
                  <a:schemeClr val="bg1"/>
                </a:solidFill>
                <a:latin typeface="Avenir Next Demi Bold" panose="020B0703020202020204"/>
              </a:rPr>
              <a:t>Changemakers</a:t>
            </a:r>
            <a:r>
              <a:rPr lang="es-HN" sz="4000" b="1">
                <a:solidFill>
                  <a:schemeClr val="bg1"/>
                </a:solidFill>
                <a:latin typeface="Avenir Next Demi Bold" panose="020B0703020202020204"/>
              </a:rPr>
              <a:t> </a:t>
            </a:r>
            <a:r>
              <a:rPr lang="es-HN" sz="4000" b="1" err="1">
                <a:solidFill>
                  <a:schemeClr val="bg1"/>
                </a:solidFill>
                <a:latin typeface="Avenir Next Demi Bold" panose="020B0703020202020204"/>
              </a:rPr>
              <a:t>for</a:t>
            </a:r>
            <a:r>
              <a:rPr lang="es-HN" sz="4000" b="1">
                <a:solidFill>
                  <a:schemeClr val="bg1"/>
                </a:solidFill>
                <a:latin typeface="Avenir Next Demi Bold" panose="020B0703020202020204"/>
              </a:rPr>
              <a:t> </a:t>
            </a:r>
            <a:r>
              <a:rPr lang="es-HN" sz="4000" b="1" err="1">
                <a:solidFill>
                  <a:schemeClr val="bg1"/>
                </a:solidFill>
                <a:latin typeface="Avenir Next Demi Bold" panose="020B0703020202020204"/>
              </a:rPr>
              <a:t>the</a:t>
            </a:r>
            <a:r>
              <a:rPr lang="es-HN" sz="4000" b="1">
                <a:solidFill>
                  <a:schemeClr val="bg1"/>
                </a:solidFill>
                <a:latin typeface="Avenir Next Demi Bold" panose="020B0703020202020204"/>
              </a:rPr>
              <a:t> </a:t>
            </a:r>
            <a:r>
              <a:rPr lang="es-HN" sz="4000" b="1" err="1">
                <a:solidFill>
                  <a:schemeClr val="bg1"/>
                </a:solidFill>
                <a:latin typeface="Avenir Next Demi Bold" panose="020B0703020202020204"/>
              </a:rPr>
              <a:t>Goals</a:t>
            </a:r>
            <a:endParaRPr lang="es-HN" sz="4000" b="1">
              <a:solidFill>
                <a:schemeClr val="bg1"/>
              </a:solidFill>
              <a:latin typeface="Avenir Next Demi Bold" panose="020B0703020202020204"/>
            </a:endParaRPr>
          </a:p>
        </p:txBody>
      </p:sp>
      <p:pic>
        <p:nvPicPr>
          <p:cNvPr id="9" name="Gráfico 8">
            <a:extLst>
              <a:ext uri="{FF2B5EF4-FFF2-40B4-BE49-F238E27FC236}">
                <a16:creationId xmlns:a16="http://schemas.microsoft.com/office/drawing/2014/main" id="{23CA127B-8BE2-4C60-BE9C-A9E5444263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20586" y="-489034"/>
            <a:ext cx="2337672" cy="978067"/>
          </a:xfrm>
          <a:prstGeom prst="rect">
            <a:avLst/>
          </a:prstGeom>
        </p:spPr>
      </p:pic>
      <p:pic>
        <p:nvPicPr>
          <p:cNvPr id="13" name="Picture 12" descr="Chart, sunburst chart&#10;&#10;Description automatically generated">
            <a:extLst>
              <a:ext uri="{FF2B5EF4-FFF2-40B4-BE49-F238E27FC236}">
                <a16:creationId xmlns:a16="http://schemas.microsoft.com/office/drawing/2014/main" id="{737DC7AE-D459-483C-8B99-FF9C14EEDC55}"/>
              </a:ext>
            </a:extLst>
          </p:cNvPr>
          <p:cNvPicPr>
            <a:picLocks noChangeAspect="1"/>
          </p:cNvPicPr>
          <p:nvPr/>
        </p:nvPicPr>
        <p:blipFill>
          <a:blip r:embed="rId6"/>
          <a:stretch>
            <a:fillRect/>
          </a:stretch>
        </p:blipFill>
        <p:spPr>
          <a:xfrm>
            <a:off x="6096000" y="1560163"/>
            <a:ext cx="4804655" cy="2596200"/>
          </a:xfrm>
          <a:prstGeom prst="rect">
            <a:avLst/>
          </a:prstGeom>
        </p:spPr>
      </p:pic>
      <p:pic>
        <p:nvPicPr>
          <p:cNvPr id="11" name="Picture 10" descr="Text&#10;&#10;Description automatically generated">
            <a:extLst>
              <a:ext uri="{FF2B5EF4-FFF2-40B4-BE49-F238E27FC236}">
                <a16:creationId xmlns:a16="http://schemas.microsoft.com/office/drawing/2014/main" id="{A858BF3C-6524-4DEF-AFDA-6F686172742F}"/>
              </a:ext>
            </a:extLst>
          </p:cNvPr>
          <p:cNvPicPr>
            <a:picLocks noChangeAspect="1"/>
          </p:cNvPicPr>
          <p:nvPr/>
        </p:nvPicPr>
        <p:blipFill>
          <a:blip r:embed="rId7"/>
          <a:stretch>
            <a:fillRect/>
          </a:stretch>
        </p:blipFill>
        <p:spPr>
          <a:xfrm>
            <a:off x="2880" y="714253"/>
            <a:ext cx="12189120" cy="6143747"/>
          </a:xfrm>
          <a:prstGeom prst="rect">
            <a:avLst/>
          </a:prstGeom>
        </p:spPr>
      </p:pic>
    </p:spTree>
    <p:extLst>
      <p:ext uri="{BB962C8B-B14F-4D97-AF65-F5344CB8AC3E}">
        <p14:creationId xmlns:p14="http://schemas.microsoft.com/office/powerpoint/2010/main" val="173527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24F3052-71D3-4E07-8B79-F7CC1E640B67}"/>
              </a:ext>
            </a:extLst>
          </p:cNvPr>
          <p:cNvGraphicFramePr>
            <a:graphicFrameLocks noGrp="1"/>
          </p:cNvGraphicFramePr>
          <p:nvPr>
            <p:extLst>
              <p:ext uri="{D42A27DB-BD31-4B8C-83A1-F6EECF244321}">
                <p14:modId xmlns:p14="http://schemas.microsoft.com/office/powerpoint/2010/main" val="4054471144"/>
              </p:ext>
            </p:extLst>
          </p:nvPr>
        </p:nvGraphicFramePr>
        <p:xfrm>
          <a:off x="115019" y="388188"/>
          <a:ext cx="6133381" cy="6156721"/>
        </p:xfrm>
        <a:graphic>
          <a:graphicData uri="http://schemas.openxmlformats.org/drawingml/2006/table">
            <a:tbl>
              <a:tblPr firstRow="1" bandRow="1">
                <a:tableStyleId>{5C22544A-7EE6-4342-B048-85BDC9FD1C3A}</a:tableStyleId>
              </a:tblPr>
              <a:tblGrid>
                <a:gridCol w="1447081">
                  <a:extLst>
                    <a:ext uri="{9D8B030D-6E8A-4147-A177-3AD203B41FA5}">
                      <a16:colId xmlns:a16="http://schemas.microsoft.com/office/drawing/2014/main" val="3813739611"/>
                    </a:ext>
                  </a:extLst>
                </a:gridCol>
                <a:gridCol w="4686300">
                  <a:extLst>
                    <a:ext uri="{9D8B030D-6E8A-4147-A177-3AD203B41FA5}">
                      <a16:colId xmlns:a16="http://schemas.microsoft.com/office/drawing/2014/main" val="840775508"/>
                    </a:ext>
                  </a:extLst>
                </a:gridCol>
              </a:tblGrid>
              <a:tr h="351907">
                <a:tc>
                  <a:txBody>
                    <a:bodyPr/>
                    <a:lstStyle/>
                    <a:p>
                      <a:r>
                        <a:rPr lang="en-GB" sz="1400">
                          <a:latin typeface="Avenir Next Demi Bold" panose="020B0703020202020204"/>
                        </a:rPr>
                        <a:t>Subject</a:t>
                      </a:r>
                    </a:p>
                  </a:txBody>
                  <a:tcPr/>
                </a:tc>
                <a:tc>
                  <a:txBody>
                    <a:bodyPr/>
                    <a:lstStyle/>
                    <a:p>
                      <a:endParaRPr lang="en-GB" sz="1400">
                        <a:latin typeface="Avenir Next Demi Bold" panose="020B0703020202020204"/>
                      </a:endParaRPr>
                    </a:p>
                  </a:txBody>
                  <a:tcPr/>
                </a:tc>
                <a:extLst>
                  <a:ext uri="{0D108BD9-81ED-4DB2-BD59-A6C34878D82A}">
                    <a16:rowId xmlns:a16="http://schemas.microsoft.com/office/drawing/2014/main" val="4199164356"/>
                  </a:ext>
                </a:extLst>
              </a:tr>
              <a:tr h="1493952">
                <a:tc>
                  <a:txBody>
                    <a:bodyPr/>
                    <a:lstStyle/>
                    <a:p>
                      <a:r>
                        <a:rPr lang="en-GB" sz="1400">
                          <a:latin typeface="Avenir Next Demi Bold" panose="020B0703020202020204"/>
                        </a:rPr>
                        <a:t>Drama</a:t>
                      </a:r>
                    </a:p>
                  </a:txBody>
                  <a:tcPr/>
                </a:tc>
                <a:tc>
                  <a:txBody>
                    <a:bodyPr/>
                    <a:lstStyle/>
                    <a:p>
                      <a:pPr lvl="0" algn="l">
                        <a:lnSpc>
                          <a:spcPct val="100000"/>
                        </a:lnSpc>
                        <a:spcBef>
                          <a:spcPts val="0"/>
                        </a:spcBef>
                        <a:spcAft>
                          <a:spcPts val="0"/>
                        </a:spcAft>
                        <a:buNone/>
                      </a:pPr>
                      <a:r>
                        <a:rPr lang="en-GB" sz="1400" b="0" i="0" u="none" strike="noStrike" noProof="0">
                          <a:latin typeface="Avenir Next Demi Bold" panose="020B0703020202020204"/>
                        </a:rPr>
                        <a:t>Drama to explore feelings, knowledge and ideas, leading to understanding</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Exploring and making drama </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Cooperating/communicating making drama </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Reflecting on drama</a:t>
                      </a:r>
                    </a:p>
                  </a:txBody>
                  <a:tcPr/>
                </a:tc>
                <a:extLst>
                  <a:ext uri="{0D108BD9-81ED-4DB2-BD59-A6C34878D82A}">
                    <a16:rowId xmlns:a16="http://schemas.microsoft.com/office/drawing/2014/main" val="2453284996"/>
                  </a:ext>
                </a:extLst>
              </a:tr>
              <a:tr h="1671559">
                <a:tc>
                  <a:txBody>
                    <a:bodyPr/>
                    <a:lstStyle/>
                    <a:p>
                      <a:r>
                        <a:rPr lang="en-GB" sz="1400">
                          <a:latin typeface="Avenir Next Demi Bold" panose="020B0703020202020204"/>
                        </a:rPr>
                        <a:t>SESE Geography</a:t>
                      </a:r>
                    </a:p>
                  </a:txBody>
                  <a:tcPr/>
                </a:tc>
                <a:tc>
                  <a:txBody>
                    <a:bodyPr/>
                    <a:lstStyle/>
                    <a:p>
                      <a:pPr lvl="0" algn="l">
                        <a:lnSpc>
                          <a:spcPct val="100000"/>
                        </a:lnSpc>
                        <a:spcBef>
                          <a:spcPts val="0"/>
                        </a:spcBef>
                        <a:spcAft>
                          <a:spcPts val="0"/>
                        </a:spcAft>
                        <a:buNone/>
                      </a:pPr>
                      <a:r>
                        <a:rPr lang="en-GB" sz="1400" b="0" i="0" u="none" strike="noStrike" noProof="0">
                          <a:latin typeface="Avenir Next Demi Bold" panose="020B0703020202020204"/>
                        </a:rPr>
                        <a:t>Human Environments</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People and places in other areas</a:t>
                      </a:r>
                    </a:p>
                    <a:p>
                      <a:pPr lvl="0" indent="0" algn="l">
                        <a:lnSpc>
                          <a:spcPct val="100000"/>
                        </a:lnSpc>
                        <a:spcBef>
                          <a:spcPts val="0"/>
                        </a:spcBef>
                        <a:spcAft>
                          <a:spcPts val="0"/>
                        </a:spcAft>
                        <a:buNone/>
                      </a:pPr>
                      <a:r>
                        <a:rPr lang="en-GB" sz="1400" b="0" i="0" u="none" strike="noStrike" noProof="0">
                          <a:latin typeface="Avenir Next Demi Bold" panose="020B0703020202020204"/>
                        </a:rPr>
                        <a:t>Natural Environments</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The local natural environment</a:t>
                      </a:r>
                    </a:p>
                    <a:p>
                      <a:pPr lvl="0" indent="0" algn="l">
                        <a:lnSpc>
                          <a:spcPct val="100000"/>
                        </a:lnSpc>
                        <a:spcBef>
                          <a:spcPts val="0"/>
                        </a:spcBef>
                        <a:spcAft>
                          <a:spcPts val="0"/>
                        </a:spcAft>
                        <a:buNone/>
                      </a:pPr>
                      <a:r>
                        <a:rPr lang="en-GB" sz="1400" b="0" i="0" u="none" strike="noStrike" noProof="0">
                          <a:latin typeface="Avenir Next Demi Bold" panose="020B0703020202020204"/>
                        </a:rPr>
                        <a:t>Environmental Awareness and Care</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Caring for my locality</a:t>
                      </a:r>
                    </a:p>
                  </a:txBody>
                  <a:tcPr/>
                </a:tc>
                <a:extLst>
                  <a:ext uri="{0D108BD9-81ED-4DB2-BD59-A6C34878D82A}">
                    <a16:rowId xmlns:a16="http://schemas.microsoft.com/office/drawing/2014/main" val="1836313811"/>
                  </a:ext>
                </a:extLst>
              </a:tr>
              <a:tr h="615837">
                <a:tc>
                  <a:txBody>
                    <a:bodyPr/>
                    <a:lstStyle/>
                    <a:p>
                      <a:r>
                        <a:rPr lang="en-GB" sz="1400">
                          <a:latin typeface="Avenir Next Demi Bold" panose="020B0703020202020204"/>
                        </a:rPr>
                        <a:t>Mathematics</a:t>
                      </a:r>
                    </a:p>
                  </a:txBody>
                  <a:tcPr/>
                </a:tc>
                <a:tc>
                  <a:txBody>
                    <a:bodyPr/>
                    <a:lstStyle/>
                    <a:p>
                      <a:pPr lvl="0" algn="l">
                        <a:lnSpc>
                          <a:spcPct val="100000"/>
                        </a:lnSpc>
                        <a:spcBef>
                          <a:spcPts val="0"/>
                        </a:spcBef>
                        <a:spcAft>
                          <a:spcPts val="0"/>
                        </a:spcAft>
                        <a:buNone/>
                      </a:pPr>
                      <a:r>
                        <a:rPr lang="en-GB" sz="1400" b="0" i="0" u="none" strike="noStrike" noProof="0">
                          <a:latin typeface="Avenir Next Demi Bold" panose="020B0703020202020204"/>
                        </a:rPr>
                        <a:t>Number</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Counting and numeration</a:t>
                      </a:r>
                    </a:p>
                  </a:txBody>
                  <a:tcPr/>
                </a:tc>
                <a:extLst>
                  <a:ext uri="{0D108BD9-81ED-4DB2-BD59-A6C34878D82A}">
                    <a16:rowId xmlns:a16="http://schemas.microsoft.com/office/drawing/2014/main" val="2392149129"/>
                  </a:ext>
                </a:extLst>
              </a:tr>
              <a:tr h="879768">
                <a:tc>
                  <a:txBody>
                    <a:bodyPr/>
                    <a:lstStyle/>
                    <a:p>
                      <a:r>
                        <a:rPr lang="en-GB" sz="1400">
                          <a:latin typeface="Avenir Next Demi Bold" panose="020B0703020202020204"/>
                        </a:rPr>
                        <a:t>Physical Education</a:t>
                      </a:r>
                    </a:p>
                  </a:txBody>
                  <a:tcPr/>
                </a:tc>
                <a:tc>
                  <a:txBody>
                    <a:bodyPr/>
                    <a:lstStyle/>
                    <a:p>
                      <a:pPr lvl="0" algn="l">
                        <a:lnSpc>
                          <a:spcPct val="100000"/>
                        </a:lnSpc>
                        <a:spcBef>
                          <a:spcPts val="0"/>
                        </a:spcBef>
                        <a:spcAft>
                          <a:spcPts val="0"/>
                        </a:spcAft>
                        <a:buNone/>
                      </a:pPr>
                      <a:r>
                        <a:rPr lang="en-GB" sz="1400" b="0" i="0" u="none" strike="noStrike" noProof="0">
                          <a:latin typeface="Avenir Next Demi Bold" panose="020B0703020202020204"/>
                        </a:rPr>
                        <a:t>Games</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Creating and playing games</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Understanding and appreciation of games</a:t>
                      </a:r>
                    </a:p>
                  </a:txBody>
                  <a:tcPr/>
                </a:tc>
                <a:extLst>
                  <a:ext uri="{0D108BD9-81ED-4DB2-BD59-A6C34878D82A}">
                    <a16:rowId xmlns:a16="http://schemas.microsoft.com/office/drawing/2014/main" val="3903656577"/>
                  </a:ext>
                </a:extLst>
              </a:tr>
              <a:tr h="1143698">
                <a:tc>
                  <a:txBody>
                    <a:bodyPr/>
                    <a:lstStyle/>
                    <a:p>
                      <a:r>
                        <a:rPr lang="en-GB" sz="1400">
                          <a:latin typeface="Avenir Next Demi Bold" panose="020B0703020202020204"/>
                        </a:rPr>
                        <a:t>SESE Science</a:t>
                      </a:r>
                    </a:p>
                  </a:txBody>
                  <a:tcPr/>
                </a:tc>
                <a:tc>
                  <a:txBody>
                    <a:bodyPr/>
                    <a:lstStyle/>
                    <a:p>
                      <a:pPr lvl="0" algn="l">
                        <a:lnSpc>
                          <a:spcPct val="100000"/>
                        </a:lnSpc>
                        <a:spcBef>
                          <a:spcPts val="0"/>
                        </a:spcBef>
                        <a:spcAft>
                          <a:spcPts val="0"/>
                        </a:spcAft>
                        <a:buNone/>
                      </a:pPr>
                      <a:r>
                        <a:rPr lang="en-GB" sz="1400" b="0" i="0" u="none" strike="noStrike" noProof="0">
                          <a:latin typeface="Avenir Next Demi Bold" panose="020B0703020202020204"/>
                        </a:rPr>
                        <a:t>Living things</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Plants and animals</a:t>
                      </a:r>
                    </a:p>
                    <a:p>
                      <a:pPr lvl="0" indent="0" algn="l">
                        <a:lnSpc>
                          <a:spcPct val="100000"/>
                        </a:lnSpc>
                        <a:spcBef>
                          <a:spcPts val="0"/>
                        </a:spcBef>
                        <a:spcAft>
                          <a:spcPts val="0"/>
                        </a:spcAft>
                        <a:buNone/>
                      </a:pPr>
                      <a:r>
                        <a:rPr lang="en-GB" sz="1400" b="0" i="0" u="none" strike="noStrike" noProof="0">
                          <a:latin typeface="Avenir Next Demi Bold" panose="020B0703020202020204"/>
                        </a:rPr>
                        <a:t>Environmental awareness and care</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Caring for my locality</a:t>
                      </a:r>
                    </a:p>
                  </a:txBody>
                  <a:tcPr/>
                </a:tc>
                <a:extLst>
                  <a:ext uri="{0D108BD9-81ED-4DB2-BD59-A6C34878D82A}">
                    <a16:rowId xmlns:a16="http://schemas.microsoft.com/office/drawing/2014/main" val="485659046"/>
                  </a:ext>
                </a:extLst>
              </a:tr>
            </a:tbl>
          </a:graphicData>
        </a:graphic>
      </p:graphicFrame>
      <p:graphicFrame>
        <p:nvGraphicFramePr>
          <p:cNvPr id="4" name="Table 4">
            <a:extLst>
              <a:ext uri="{FF2B5EF4-FFF2-40B4-BE49-F238E27FC236}">
                <a16:creationId xmlns:a16="http://schemas.microsoft.com/office/drawing/2014/main" id="{CF8EC533-2E70-4939-9F4B-F89F389A02B9}"/>
              </a:ext>
            </a:extLst>
          </p:cNvPr>
          <p:cNvGraphicFramePr>
            <a:graphicFrameLocks noGrp="1"/>
          </p:cNvGraphicFramePr>
          <p:nvPr>
            <p:extLst>
              <p:ext uri="{D42A27DB-BD31-4B8C-83A1-F6EECF244321}">
                <p14:modId xmlns:p14="http://schemas.microsoft.com/office/powerpoint/2010/main" val="3068330472"/>
              </p:ext>
            </p:extLst>
          </p:nvPr>
        </p:nvGraphicFramePr>
        <p:xfrm>
          <a:off x="6381749" y="388187"/>
          <a:ext cx="5695231" cy="4850756"/>
        </p:xfrm>
        <a:graphic>
          <a:graphicData uri="http://schemas.openxmlformats.org/drawingml/2006/table">
            <a:tbl>
              <a:tblPr firstRow="1" bandRow="1">
                <a:tableStyleId>{5C22544A-7EE6-4342-B048-85BDC9FD1C3A}</a:tableStyleId>
              </a:tblPr>
              <a:tblGrid>
                <a:gridCol w="1298178">
                  <a:extLst>
                    <a:ext uri="{9D8B030D-6E8A-4147-A177-3AD203B41FA5}">
                      <a16:colId xmlns:a16="http://schemas.microsoft.com/office/drawing/2014/main" val="2943637344"/>
                    </a:ext>
                  </a:extLst>
                </a:gridCol>
                <a:gridCol w="2072901">
                  <a:extLst>
                    <a:ext uri="{9D8B030D-6E8A-4147-A177-3AD203B41FA5}">
                      <a16:colId xmlns:a16="http://schemas.microsoft.com/office/drawing/2014/main" val="46117156"/>
                    </a:ext>
                  </a:extLst>
                </a:gridCol>
                <a:gridCol w="2324152">
                  <a:extLst>
                    <a:ext uri="{9D8B030D-6E8A-4147-A177-3AD203B41FA5}">
                      <a16:colId xmlns:a16="http://schemas.microsoft.com/office/drawing/2014/main" val="2862868437"/>
                    </a:ext>
                  </a:extLst>
                </a:gridCol>
              </a:tblGrid>
              <a:tr h="334868">
                <a:tc>
                  <a:txBody>
                    <a:bodyPr/>
                    <a:lstStyle/>
                    <a:p>
                      <a:r>
                        <a:rPr lang="en-GB" sz="1400">
                          <a:latin typeface="Avenir Next Demi Bold" panose="020B0703020202020204"/>
                        </a:rPr>
                        <a:t>Subject</a:t>
                      </a:r>
                    </a:p>
                  </a:txBody>
                  <a:tcPr/>
                </a:tc>
                <a:tc gridSpan="2">
                  <a:txBody>
                    <a:bodyPr/>
                    <a:lstStyle/>
                    <a:p>
                      <a:endParaRPr lang="en-GB">
                        <a:latin typeface="Avenir Next Demi Bold" panose="020B0703020202020204"/>
                      </a:endParaRPr>
                    </a:p>
                  </a:txBody>
                  <a:tcPr/>
                </a:tc>
                <a:tc hMerge="1">
                  <a:txBody>
                    <a:bodyPr/>
                    <a:lstStyle/>
                    <a:p>
                      <a:endParaRPr lang="en-GB"/>
                    </a:p>
                  </a:txBody>
                  <a:tcPr/>
                </a:tc>
                <a:extLst>
                  <a:ext uri="{0D108BD9-81ED-4DB2-BD59-A6C34878D82A}">
                    <a16:rowId xmlns:a16="http://schemas.microsoft.com/office/drawing/2014/main" val="3162376009"/>
                  </a:ext>
                </a:extLst>
              </a:tr>
              <a:tr h="908928">
                <a:tc>
                  <a:txBody>
                    <a:bodyPr/>
                    <a:lstStyle/>
                    <a:p>
                      <a:r>
                        <a:rPr lang="en-GB" sz="1400">
                          <a:latin typeface="Avenir Next Demi Bold" panose="020B0703020202020204"/>
                        </a:rPr>
                        <a:t>Visual Arts</a:t>
                      </a:r>
                    </a:p>
                  </a:txBody>
                  <a:tcPr/>
                </a:tc>
                <a:tc gridSpan="2">
                  <a:txBody>
                    <a:bodyPr/>
                    <a:lstStyle/>
                    <a:p>
                      <a:pPr lvl="0" algn="l">
                        <a:lnSpc>
                          <a:spcPct val="100000"/>
                        </a:lnSpc>
                        <a:spcBef>
                          <a:spcPts val="0"/>
                        </a:spcBef>
                        <a:spcAft>
                          <a:spcPts val="0"/>
                        </a:spcAft>
                        <a:buNone/>
                      </a:pPr>
                      <a:r>
                        <a:rPr lang="en-GB" sz="1400" b="0" i="0" u="none" strike="noStrike" noProof="0">
                          <a:latin typeface="Avenir Next Demi Bold" panose="020B0703020202020204"/>
                        </a:rPr>
                        <a:t>Drawing</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Making drawings</a:t>
                      </a:r>
                    </a:p>
                    <a:p>
                      <a:pPr lvl="0" indent="0" algn="l">
                        <a:lnSpc>
                          <a:spcPct val="100000"/>
                        </a:lnSpc>
                        <a:spcBef>
                          <a:spcPts val="0"/>
                        </a:spcBef>
                        <a:spcAft>
                          <a:spcPts val="0"/>
                        </a:spcAft>
                        <a:buNone/>
                      </a:pPr>
                      <a:r>
                        <a:rPr lang="en-GB" sz="1400" b="0" i="0" u="none" strike="noStrike" noProof="0">
                          <a:latin typeface="Avenir Next Demi Bold" panose="020B0703020202020204"/>
                        </a:rPr>
                        <a:t>Paint and colour</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Painting</a:t>
                      </a:r>
                    </a:p>
                  </a:txBody>
                  <a:tcPr/>
                </a:tc>
                <a:tc hMerge="1">
                  <a:txBody>
                    <a:bodyPr/>
                    <a:lstStyle/>
                    <a:p>
                      <a:pPr marL="285750" lvl="0" indent="-285750" algn="l">
                        <a:lnSpc>
                          <a:spcPct val="100000"/>
                        </a:lnSpc>
                        <a:spcBef>
                          <a:spcPts val="0"/>
                        </a:spcBef>
                        <a:spcAft>
                          <a:spcPts val="0"/>
                        </a:spcAft>
                        <a:buFont typeface="Noto Sans Symbols"/>
                        <a:buChar char="•"/>
                      </a:pPr>
                      <a:endParaRPr lang="en-GB" sz="1800" b="0" i="0" u="none" strike="noStrike" noProof="0">
                        <a:latin typeface="Calibri"/>
                      </a:endParaRPr>
                    </a:p>
                  </a:txBody>
                  <a:tcPr/>
                </a:tc>
                <a:extLst>
                  <a:ext uri="{0D108BD9-81ED-4DB2-BD59-A6C34878D82A}">
                    <a16:rowId xmlns:a16="http://schemas.microsoft.com/office/drawing/2014/main" val="4129086976"/>
                  </a:ext>
                </a:extLst>
              </a:tr>
              <a:tr h="885009">
                <a:tc>
                  <a:txBody>
                    <a:bodyPr/>
                    <a:lstStyle/>
                    <a:p>
                      <a:r>
                        <a:rPr lang="en-GB" sz="1400">
                          <a:latin typeface="Avenir Next Demi Bold" panose="020B0703020202020204"/>
                        </a:rPr>
                        <a:t>SPHE</a:t>
                      </a:r>
                    </a:p>
                  </a:txBody>
                  <a:tcPr/>
                </a:tc>
                <a:tc gridSpan="2">
                  <a:txBody>
                    <a:bodyPr/>
                    <a:lstStyle/>
                    <a:p>
                      <a:pPr lvl="0" algn="l">
                        <a:lnSpc>
                          <a:spcPct val="100000"/>
                        </a:lnSpc>
                        <a:spcBef>
                          <a:spcPts val="0"/>
                        </a:spcBef>
                        <a:spcAft>
                          <a:spcPts val="0"/>
                        </a:spcAft>
                        <a:buNone/>
                      </a:pPr>
                      <a:r>
                        <a:rPr lang="en-GB" sz="1400" b="0" i="0" u="none" strike="noStrike" noProof="0">
                          <a:latin typeface="Avenir Next Demi Bold" panose="020B0703020202020204"/>
                        </a:rPr>
                        <a:t>Myself and others</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Relating to others</a:t>
                      </a:r>
                    </a:p>
                    <a:p>
                      <a:pPr lvl="0" indent="0" algn="l">
                        <a:lnSpc>
                          <a:spcPct val="100000"/>
                        </a:lnSpc>
                        <a:spcBef>
                          <a:spcPts val="0"/>
                        </a:spcBef>
                        <a:spcAft>
                          <a:spcPts val="0"/>
                        </a:spcAft>
                        <a:buNone/>
                      </a:pPr>
                      <a:r>
                        <a:rPr lang="en-GB" sz="1400" b="0" i="0" u="none" strike="noStrike" noProof="0">
                          <a:latin typeface="Avenir Next Demi Bold" panose="020B0703020202020204"/>
                        </a:rPr>
                        <a:t>Myself and the wider world</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Developing citizenship</a:t>
                      </a:r>
                    </a:p>
                  </a:txBody>
                  <a:tcPr/>
                </a:tc>
                <a:tc hMerge="1">
                  <a:txBody>
                    <a:bodyPr/>
                    <a:lstStyle/>
                    <a:p>
                      <a:pPr marL="285750" lvl="0" indent="-285750" algn="l">
                        <a:lnSpc>
                          <a:spcPct val="100000"/>
                        </a:lnSpc>
                        <a:spcBef>
                          <a:spcPts val="0"/>
                        </a:spcBef>
                        <a:spcAft>
                          <a:spcPts val="0"/>
                        </a:spcAft>
                        <a:buFont typeface="Noto Sans Symbols"/>
                        <a:buChar char="•"/>
                      </a:pPr>
                      <a:endParaRPr lang="en-GB" sz="1800" b="0" i="0" u="none" strike="noStrike" noProof="0">
                        <a:latin typeface="Calibri"/>
                      </a:endParaRPr>
                    </a:p>
                  </a:txBody>
                  <a:tcPr/>
                </a:tc>
                <a:extLst>
                  <a:ext uri="{0D108BD9-81ED-4DB2-BD59-A6C34878D82A}">
                    <a16:rowId xmlns:a16="http://schemas.microsoft.com/office/drawing/2014/main" val="2108390556"/>
                  </a:ext>
                </a:extLst>
              </a:tr>
              <a:tr h="2595236">
                <a:tc>
                  <a:txBody>
                    <a:bodyPr/>
                    <a:lstStyle/>
                    <a:p>
                      <a:pPr lvl="0" algn="l">
                        <a:lnSpc>
                          <a:spcPct val="100000"/>
                        </a:lnSpc>
                        <a:spcBef>
                          <a:spcPts val="0"/>
                        </a:spcBef>
                        <a:spcAft>
                          <a:spcPts val="0"/>
                        </a:spcAft>
                        <a:buNone/>
                      </a:pPr>
                      <a:r>
                        <a:rPr lang="en-GB" sz="1400" b="0" i="0" u="sng" strike="noStrike" noProof="0">
                          <a:latin typeface="Avenir Next Demi Bold" panose="020B0703020202020204"/>
                        </a:rPr>
                        <a:t>Languages</a:t>
                      </a:r>
                      <a:endParaRPr lang="en-GB" sz="1400" b="0" i="0" u="none" strike="noStrike" noProof="0">
                        <a:latin typeface="Avenir Next Demi Bold" panose="020B0703020202020204"/>
                      </a:endParaRPr>
                    </a:p>
                    <a:p>
                      <a:pPr lvl="0" algn="l">
                        <a:lnSpc>
                          <a:spcPct val="100000"/>
                        </a:lnSpc>
                        <a:spcBef>
                          <a:spcPts val="0"/>
                        </a:spcBef>
                        <a:spcAft>
                          <a:spcPts val="0"/>
                        </a:spcAft>
                        <a:buNone/>
                      </a:pPr>
                      <a:r>
                        <a:rPr lang="en-GB" sz="1400" b="0" i="0" u="none" strike="noStrike" noProof="0">
                          <a:latin typeface="Avenir Next Demi Bold" panose="020B0703020202020204"/>
                        </a:rPr>
                        <a:t>English</a:t>
                      </a:r>
                    </a:p>
                    <a:p>
                      <a:pPr lvl="0" algn="l">
                        <a:lnSpc>
                          <a:spcPct val="100000"/>
                        </a:lnSpc>
                        <a:spcBef>
                          <a:spcPts val="0"/>
                        </a:spcBef>
                        <a:spcAft>
                          <a:spcPts val="0"/>
                        </a:spcAft>
                        <a:buNone/>
                      </a:pPr>
                      <a:r>
                        <a:rPr lang="en-GB" sz="1400" b="0" i="0" u="none" strike="noStrike" noProof="0">
                          <a:latin typeface="Avenir Next Demi Bold" panose="020B0703020202020204"/>
                        </a:rPr>
                        <a:t>Irish</a:t>
                      </a:r>
                    </a:p>
                    <a:p>
                      <a:pPr lvl="0">
                        <a:buNone/>
                      </a:pPr>
                      <a:endParaRPr lang="en-GB" sz="1400">
                        <a:latin typeface="Avenir Next Demi Bold" panose="020B0703020202020204"/>
                      </a:endParaRPr>
                    </a:p>
                  </a:txBody>
                  <a:tcPr/>
                </a:tc>
                <a:tc>
                  <a:txBody>
                    <a:bodyPr/>
                    <a:lstStyle/>
                    <a:p>
                      <a:pPr lvl="0" algn="l">
                        <a:lnSpc>
                          <a:spcPct val="100000"/>
                        </a:lnSpc>
                        <a:spcBef>
                          <a:spcPts val="0"/>
                        </a:spcBef>
                        <a:spcAft>
                          <a:spcPts val="0"/>
                        </a:spcAft>
                        <a:buNone/>
                      </a:pPr>
                      <a:r>
                        <a:rPr lang="en-GB" sz="1400" b="0" i="0" u="none" strike="noStrike" noProof="0">
                          <a:latin typeface="Avenir Next Demi Bold" panose="020B0703020202020204"/>
                        </a:rPr>
                        <a:t>Oral language</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Communicating</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Understanding</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Exploring and using</a:t>
                      </a:r>
                    </a:p>
                    <a:p>
                      <a:pPr lvl="0" indent="0" algn="l">
                        <a:lnSpc>
                          <a:spcPct val="100000"/>
                        </a:lnSpc>
                        <a:spcBef>
                          <a:spcPts val="0"/>
                        </a:spcBef>
                        <a:spcAft>
                          <a:spcPts val="0"/>
                        </a:spcAft>
                        <a:buNone/>
                      </a:pPr>
                      <a:r>
                        <a:rPr lang="en-GB" sz="1400" b="0" i="0" u="none" strike="noStrike" noProof="0">
                          <a:latin typeface="Avenir Next Demi Bold" panose="020B0703020202020204"/>
                        </a:rPr>
                        <a:t>Reading</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Communicating</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Exploring and using</a:t>
                      </a:r>
                    </a:p>
                    <a:p>
                      <a:pPr lvl="0" indent="0" algn="l">
                        <a:lnSpc>
                          <a:spcPct val="100000"/>
                        </a:lnSpc>
                        <a:spcBef>
                          <a:spcPts val="0"/>
                        </a:spcBef>
                        <a:spcAft>
                          <a:spcPts val="0"/>
                        </a:spcAft>
                        <a:buNone/>
                      </a:pPr>
                      <a:r>
                        <a:rPr lang="en-GB" sz="1400" b="0" i="0" u="none" strike="noStrike" noProof="0">
                          <a:latin typeface="Avenir Next Demi Bold" panose="020B0703020202020204"/>
                        </a:rPr>
                        <a:t>Writing</a:t>
                      </a:r>
                    </a:p>
                    <a:p>
                      <a:pPr marL="285750" lvl="0" indent="-285750" algn="l">
                        <a:lnSpc>
                          <a:spcPct val="100000"/>
                        </a:lnSpc>
                        <a:spcBef>
                          <a:spcPts val="0"/>
                        </a:spcBef>
                        <a:spcAft>
                          <a:spcPts val="0"/>
                        </a:spcAft>
                        <a:buFont typeface="Noto Sans Symbols"/>
                        <a:buChar char="•"/>
                      </a:pPr>
                      <a:r>
                        <a:rPr lang="en-GB" sz="1400" b="0" i="0" u="none" strike="noStrike" noProof="0">
                          <a:latin typeface="Avenir Next Demi Bold" panose="020B0703020202020204"/>
                        </a:rPr>
                        <a:t>Exploring and using</a:t>
                      </a:r>
                    </a:p>
                  </a:txBody>
                  <a:tcPr/>
                </a:tc>
                <a:tc>
                  <a:txBody>
                    <a:bodyPr/>
                    <a:lstStyle/>
                    <a:p>
                      <a:pPr marL="0" lvl="0" indent="0" algn="l">
                        <a:lnSpc>
                          <a:spcPct val="100000"/>
                        </a:lnSpc>
                        <a:spcBef>
                          <a:spcPts val="0"/>
                        </a:spcBef>
                        <a:spcAft>
                          <a:spcPts val="0"/>
                        </a:spcAft>
                        <a:buNone/>
                      </a:pPr>
                      <a:r>
                        <a:rPr lang="en-GB" sz="1400" b="0" i="0" u="none" strike="noStrike" noProof="0" err="1">
                          <a:latin typeface="Avenir Next Demi Bold" panose="020B0703020202020204"/>
                        </a:rPr>
                        <a:t>Teanga</a:t>
                      </a:r>
                      <a:r>
                        <a:rPr lang="en-GB" sz="1400" b="0" i="0" u="none" strike="noStrike" noProof="0">
                          <a:latin typeface="Avenir Next Demi Bold" panose="020B0703020202020204"/>
                        </a:rPr>
                        <a:t> ó </a:t>
                      </a:r>
                      <a:r>
                        <a:rPr lang="en-GB" sz="1400" b="0" i="0" u="none" strike="noStrike" noProof="0" err="1">
                          <a:latin typeface="Avenir Next Demi Bold" panose="020B0703020202020204"/>
                        </a:rPr>
                        <a:t>Bhéal</a:t>
                      </a:r>
                      <a:r>
                        <a:rPr lang="en-GB" sz="1400" b="0" i="0" u="none" strike="noStrike" noProof="0">
                          <a:latin typeface="Avenir Next Demi Bold" panose="020B0703020202020204"/>
                        </a:rPr>
                        <a:t>  </a:t>
                      </a:r>
                      <a:endParaRPr lang="en-US" sz="1400" b="0" i="0" u="none" strike="noStrike" noProof="0">
                        <a:latin typeface="Avenir Next Demi Bold" panose="020B0703020202020204"/>
                      </a:endParaRPr>
                    </a:p>
                    <a:p>
                      <a:pPr marL="285750" lvl="0" indent="-285750" algn="l">
                        <a:lnSpc>
                          <a:spcPct val="100000"/>
                        </a:lnSpc>
                        <a:spcBef>
                          <a:spcPts val="0"/>
                        </a:spcBef>
                        <a:spcAft>
                          <a:spcPts val="0"/>
                        </a:spcAft>
                        <a:buClr>
                          <a:srgbClr val="000000"/>
                        </a:buClr>
                        <a:buFont typeface="Noto Sans Symbols,Sans-Serif"/>
                        <a:buChar char="•"/>
                      </a:pPr>
                      <a:r>
                        <a:rPr lang="en-GB" sz="1400" b="0" i="0" u="none" strike="noStrike" noProof="0" err="1">
                          <a:latin typeface="Avenir Next Demi Bold" panose="020B0703020202020204"/>
                        </a:rPr>
                        <a:t>Cumarsáid</a:t>
                      </a:r>
                      <a:endParaRPr lang="en-US" sz="1400" b="0" i="0" u="none" strike="noStrike" noProof="0">
                        <a:latin typeface="Avenir Next Demi Bold" panose="020B0703020202020204"/>
                      </a:endParaRPr>
                    </a:p>
                    <a:p>
                      <a:pPr marL="285750" lvl="0" indent="-285750" algn="l">
                        <a:lnSpc>
                          <a:spcPct val="100000"/>
                        </a:lnSpc>
                        <a:spcBef>
                          <a:spcPts val="0"/>
                        </a:spcBef>
                        <a:spcAft>
                          <a:spcPts val="0"/>
                        </a:spcAft>
                        <a:buClr>
                          <a:srgbClr val="000000"/>
                        </a:buClr>
                        <a:buFont typeface="Noto Sans Symbols,Sans-Serif"/>
                        <a:buChar char="•"/>
                      </a:pPr>
                      <a:r>
                        <a:rPr lang="en-GB" sz="1400" b="0" i="0" u="none" strike="noStrike" noProof="0" err="1">
                          <a:latin typeface="Avenir Next Demi Bold" panose="020B0703020202020204"/>
                        </a:rPr>
                        <a:t>Tuiscint</a:t>
                      </a:r>
                      <a:endParaRPr lang="en-US" sz="1400" b="0" i="0" u="none" strike="noStrike" noProof="0">
                        <a:latin typeface="Avenir Next Demi Bold" panose="020B0703020202020204"/>
                      </a:endParaRPr>
                    </a:p>
                    <a:p>
                      <a:pPr marL="285750" lvl="0" indent="-285750" algn="l">
                        <a:lnSpc>
                          <a:spcPct val="100000"/>
                        </a:lnSpc>
                        <a:spcBef>
                          <a:spcPts val="0"/>
                        </a:spcBef>
                        <a:spcAft>
                          <a:spcPts val="0"/>
                        </a:spcAft>
                        <a:buClr>
                          <a:srgbClr val="000000"/>
                        </a:buClr>
                        <a:buFont typeface="Noto Sans Symbols,Sans-Serif"/>
                        <a:buChar char="•"/>
                      </a:pPr>
                      <a:r>
                        <a:rPr lang="en-GB" sz="1400" b="0" i="0" u="none" strike="noStrike" noProof="0" err="1">
                          <a:latin typeface="Avenir Next Demi Bold" panose="020B0703020202020204"/>
                        </a:rPr>
                        <a:t>Fiosrú</a:t>
                      </a:r>
                      <a:r>
                        <a:rPr lang="en-GB" sz="1400" b="0" i="0" u="none" strike="noStrike" noProof="0">
                          <a:latin typeface="Avenir Next Demi Bold" panose="020B0703020202020204"/>
                        </a:rPr>
                        <a:t> </a:t>
                      </a:r>
                      <a:r>
                        <a:rPr lang="en-GB" sz="1400" b="0" i="0" u="none" strike="noStrike" noProof="0" err="1">
                          <a:latin typeface="Avenir Next Demi Bold" panose="020B0703020202020204"/>
                        </a:rPr>
                        <a:t>agus</a:t>
                      </a:r>
                      <a:r>
                        <a:rPr lang="en-GB" sz="1400" b="0" i="0" u="none" strike="noStrike" noProof="0">
                          <a:latin typeface="Avenir Next Demi Bold" panose="020B0703020202020204"/>
                        </a:rPr>
                        <a:t> </a:t>
                      </a:r>
                      <a:r>
                        <a:rPr lang="en-GB" sz="1400" b="0" i="0" u="none" strike="noStrike" noProof="0" err="1">
                          <a:latin typeface="Avenir Next Demi Bold" panose="020B0703020202020204"/>
                        </a:rPr>
                        <a:t>úsáid</a:t>
                      </a:r>
                      <a:endParaRPr lang="en-US" sz="1400" b="0" i="0" u="none" strike="noStrike" noProof="0">
                        <a:latin typeface="Avenir Next Demi Bold" panose="020B0703020202020204"/>
                      </a:endParaRPr>
                    </a:p>
                    <a:p>
                      <a:pPr marL="0" lvl="0" indent="0" algn="l">
                        <a:lnSpc>
                          <a:spcPct val="100000"/>
                        </a:lnSpc>
                        <a:spcBef>
                          <a:spcPts val="0"/>
                        </a:spcBef>
                        <a:spcAft>
                          <a:spcPts val="0"/>
                        </a:spcAft>
                        <a:buClr>
                          <a:srgbClr val="000000"/>
                        </a:buClr>
                        <a:buFont typeface="Arial"/>
                        <a:buNone/>
                      </a:pPr>
                      <a:r>
                        <a:rPr lang="en-GB" sz="1400" b="0" i="0" u="none" strike="noStrike" noProof="0" err="1">
                          <a:latin typeface="Avenir Next Demi Bold" panose="020B0703020202020204"/>
                        </a:rPr>
                        <a:t>Léitheoireacht</a:t>
                      </a:r>
                      <a:r>
                        <a:rPr lang="en-GB" sz="1400" b="0" i="0" u="none" strike="noStrike" noProof="0">
                          <a:latin typeface="Avenir Next Demi Bold" panose="020B0703020202020204"/>
                        </a:rPr>
                        <a:t>  </a:t>
                      </a:r>
                      <a:endParaRPr lang="en-US" sz="1400" b="0" i="0" u="none" strike="noStrike" noProof="0">
                        <a:latin typeface="Avenir Next Demi Bold" panose="020B0703020202020204"/>
                      </a:endParaRPr>
                    </a:p>
                    <a:p>
                      <a:pPr marL="285750" lvl="0" indent="-285750" algn="l">
                        <a:lnSpc>
                          <a:spcPct val="100000"/>
                        </a:lnSpc>
                        <a:spcBef>
                          <a:spcPts val="0"/>
                        </a:spcBef>
                        <a:spcAft>
                          <a:spcPts val="0"/>
                        </a:spcAft>
                        <a:buClr>
                          <a:srgbClr val="000000"/>
                        </a:buClr>
                        <a:buFont typeface="Noto Sans Symbols,Sans-Serif"/>
                        <a:buChar char="•"/>
                      </a:pPr>
                      <a:r>
                        <a:rPr lang="en-GB" sz="1400" b="0" i="0" u="none" strike="noStrike" noProof="0" err="1">
                          <a:latin typeface="Avenir Next Demi Bold" panose="020B0703020202020204"/>
                        </a:rPr>
                        <a:t>Tuiscint</a:t>
                      </a:r>
                      <a:endParaRPr lang="en-US" sz="1400" b="0" i="0" u="none" strike="noStrike" noProof="0">
                        <a:latin typeface="Avenir Next Demi Bold" panose="020B0703020202020204"/>
                      </a:endParaRPr>
                    </a:p>
                    <a:p>
                      <a:pPr marL="285750" lvl="0" indent="-285750" algn="l">
                        <a:lnSpc>
                          <a:spcPct val="100000"/>
                        </a:lnSpc>
                        <a:spcBef>
                          <a:spcPts val="0"/>
                        </a:spcBef>
                        <a:spcAft>
                          <a:spcPts val="0"/>
                        </a:spcAft>
                        <a:buClr>
                          <a:srgbClr val="000000"/>
                        </a:buClr>
                        <a:buFont typeface="Noto Sans Symbols,Sans-Serif"/>
                        <a:buChar char="•"/>
                      </a:pPr>
                      <a:r>
                        <a:rPr lang="en-GB" sz="1400" b="0" i="0" u="none" strike="noStrike" noProof="0" err="1">
                          <a:latin typeface="Avenir Next Demi Bold" panose="020B0703020202020204"/>
                        </a:rPr>
                        <a:t>Fiosrú</a:t>
                      </a:r>
                      <a:r>
                        <a:rPr lang="en-GB" sz="1400" b="0" i="0" u="none" strike="noStrike" noProof="0">
                          <a:latin typeface="Avenir Next Demi Bold" panose="020B0703020202020204"/>
                        </a:rPr>
                        <a:t> </a:t>
                      </a:r>
                      <a:r>
                        <a:rPr lang="en-GB" sz="1400" b="0" i="0" u="none" strike="noStrike" noProof="0" err="1">
                          <a:latin typeface="Avenir Next Demi Bold" panose="020B0703020202020204"/>
                        </a:rPr>
                        <a:t>agus</a:t>
                      </a:r>
                      <a:r>
                        <a:rPr lang="en-GB" sz="1400" b="0" i="0" u="none" strike="noStrike" noProof="0">
                          <a:latin typeface="Avenir Next Demi Bold" panose="020B0703020202020204"/>
                        </a:rPr>
                        <a:t> </a:t>
                      </a:r>
                      <a:r>
                        <a:rPr lang="en-GB" sz="1400" b="0" i="0" u="none" strike="noStrike" noProof="0" err="1">
                          <a:latin typeface="Avenir Next Demi Bold" panose="020B0703020202020204"/>
                        </a:rPr>
                        <a:t>úsáid</a:t>
                      </a:r>
                      <a:endParaRPr lang="en-US" sz="1400" b="0" i="0" u="none" strike="noStrike" noProof="0">
                        <a:latin typeface="Avenir Next Demi Bold" panose="020B0703020202020204"/>
                      </a:endParaRPr>
                    </a:p>
                    <a:p>
                      <a:pPr marL="0" lvl="0" indent="0" algn="l">
                        <a:lnSpc>
                          <a:spcPct val="100000"/>
                        </a:lnSpc>
                        <a:spcBef>
                          <a:spcPts val="0"/>
                        </a:spcBef>
                        <a:spcAft>
                          <a:spcPts val="0"/>
                        </a:spcAft>
                        <a:buClr>
                          <a:srgbClr val="000000"/>
                        </a:buClr>
                        <a:buFont typeface="Arial"/>
                        <a:buNone/>
                      </a:pPr>
                      <a:r>
                        <a:rPr lang="en-GB" sz="1400" b="0" i="0" u="none" strike="noStrike" noProof="0" err="1">
                          <a:latin typeface="Avenir Next Demi Bold" panose="020B0703020202020204"/>
                        </a:rPr>
                        <a:t>Scríbhneoireacht</a:t>
                      </a:r>
                      <a:r>
                        <a:rPr lang="en-GB" sz="1400" b="0" i="0" u="none" strike="noStrike" noProof="0">
                          <a:latin typeface="Avenir Next Demi Bold" panose="020B0703020202020204"/>
                        </a:rPr>
                        <a:t> </a:t>
                      </a:r>
                      <a:endParaRPr lang="en-US" sz="1400" b="0" i="0" u="none" strike="noStrike" noProof="0">
                        <a:latin typeface="Avenir Next Demi Bold" panose="020B0703020202020204"/>
                      </a:endParaRPr>
                    </a:p>
                    <a:p>
                      <a:pPr marL="285750" lvl="0" indent="-285750" algn="l">
                        <a:lnSpc>
                          <a:spcPct val="100000"/>
                        </a:lnSpc>
                        <a:spcBef>
                          <a:spcPts val="0"/>
                        </a:spcBef>
                        <a:spcAft>
                          <a:spcPts val="0"/>
                        </a:spcAft>
                        <a:buClr>
                          <a:srgbClr val="000000"/>
                        </a:buClr>
                        <a:buFont typeface="Noto Sans Symbols,Sans-Serif"/>
                        <a:buChar char="•"/>
                      </a:pPr>
                      <a:r>
                        <a:rPr lang="en-GB" sz="1400" b="0" i="0" u="none" strike="noStrike" noProof="0" err="1">
                          <a:latin typeface="Avenir Next Demi Bold" panose="020B0703020202020204"/>
                        </a:rPr>
                        <a:t>Fiosrú</a:t>
                      </a:r>
                      <a:r>
                        <a:rPr lang="en-GB" sz="1400" b="0" i="0" u="none" strike="noStrike" noProof="0">
                          <a:latin typeface="Avenir Next Demi Bold" panose="020B0703020202020204"/>
                        </a:rPr>
                        <a:t> </a:t>
                      </a:r>
                      <a:r>
                        <a:rPr lang="en-GB" sz="1400" b="0" i="0" u="none" strike="noStrike" noProof="0" err="1">
                          <a:latin typeface="Avenir Next Demi Bold" panose="020B0703020202020204"/>
                        </a:rPr>
                        <a:t>agus</a:t>
                      </a:r>
                      <a:r>
                        <a:rPr lang="en-GB" sz="1400" b="0" i="0" u="none" strike="noStrike" noProof="0">
                          <a:latin typeface="Avenir Next Demi Bold" panose="020B0703020202020204"/>
                        </a:rPr>
                        <a:t> </a:t>
                      </a:r>
                      <a:r>
                        <a:rPr lang="en-GB" sz="1400" b="0" i="0" u="none" strike="noStrike" noProof="0" err="1">
                          <a:latin typeface="Avenir Next Demi Bold" panose="020B0703020202020204"/>
                        </a:rPr>
                        <a:t>úsáid</a:t>
                      </a:r>
                      <a:endParaRPr lang="en-GB" sz="1400">
                        <a:latin typeface="Avenir Next Demi Bold" panose="020B0703020202020204"/>
                      </a:endParaRPr>
                    </a:p>
                  </a:txBody>
                  <a:tcPr/>
                </a:tc>
                <a:extLst>
                  <a:ext uri="{0D108BD9-81ED-4DB2-BD59-A6C34878D82A}">
                    <a16:rowId xmlns:a16="http://schemas.microsoft.com/office/drawing/2014/main" val="416830869"/>
                  </a:ext>
                </a:extLst>
              </a:tr>
            </a:tbl>
          </a:graphicData>
        </a:graphic>
      </p:graphicFrame>
      <p:sp>
        <p:nvSpPr>
          <p:cNvPr id="6" name="CuadroTexto 2">
            <a:extLst>
              <a:ext uri="{FF2B5EF4-FFF2-40B4-BE49-F238E27FC236}">
                <a16:creationId xmlns:a16="http://schemas.microsoft.com/office/drawing/2014/main" id="{0DD19479-2C68-47B7-9A5E-FFD47B036CF3}"/>
              </a:ext>
            </a:extLst>
          </p:cNvPr>
          <p:cNvSpPr txBox="1"/>
          <p:nvPr/>
        </p:nvSpPr>
        <p:spPr>
          <a:xfrm>
            <a:off x="5213669" y="-56755"/>
            <a:ext cx="3485439" cy="492443"/>
          </a:xfrm>
          <a:prstGeom prst="rect">
            <a:avLst/>
          </a:prstGeom>
          <a:noFill/>
        </p:spPr>
        <p:txBody>
          <a:bodyPr wrap="square" lIns="91440" tIns="45720" rIns="91440" bIns="45720" rtlCol="0" anchor="t">
            <a:spAutoFit/>
          </a:bodyPr>
          <a:lstStyle/>
          <a:p>
            <a:r>
              <a:rPr lang="es-HN" sz="2600" b="1" err="1">
                <a:solidFill>
                  <a:schemeClr val="bg1"/>
                </a:solidFill>
                <a:latin typeface="AvenirNext LT Pro Bold"/>
              </a:rPr>
              <a:t>Curriculum</a:t>
            </a:r>
            <a:r>
              <a:rPr lang="es-HN" sz="2400" b="1">
                <a:solidFill>
                  <a:schemeClr val="bg1"/>
                </a:solidFill>
                <a:latin typeface="AvenirNext LT Pro Bold"/>
              </a:rPr>
              <a:t> Links</a:t>
            </a:r>
          </a:p>
        </p:txBody>
      </p:sp>
    </p:spTree>
    <p:extLst>
      <p:ext uri="{BB962C8B-B14F-4D97-AF65-F5344CB8AC3E}">
        <p14:creationId xmlns:p14="http://schemas.microsoft.com/office/powerpoint/2010/main" val="738082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3D528F-FDA1-4744-BA2C-F724CB070B0F}"/>
              </a:ext>
            </a:extLst>
          </p:cNvPr>
          <p:cNvPicPr>
            <a:picLocks noChangeAspect="1"/>
          </p:cNvPicPr>
          <p:nvPr/>
        </p:nvPicPr>
        <p:blipFill rotWithShape="1">
          <a:blip r:embed="rId3"/>
          <a:srcRect l="12514" t="13481" r="5219" b="22236"/>
          <a:stretch/>
        </p:blipFill>
        <p:spPr>
          <a:xfrm>
            <a:off x="0" y="1104900"/>
            <a:ext cx="12192000" cy="5845870"/>
          </a:xfrm>
          <a:prstGeom prst="rect">
            <a:avLst/>
          </a:prstGeom>
        </p:spPr>
      </p:pic>
      <p:sp>
        <p:nvSpPr>
          <p:cNvPr id="3" name="CuadroTexto 2">
            <a:extLst>
              <a:ext uri="{FF2B5EF4-FFF2-40B4-BE49-F238E27FC236}">
                <a16:creationId xmlns:a16="http://schemas.microsoft.com/office/drawing/2014/main" id="{EF7671E1-2E50-482A-830E-9A6EA4880D68}"/>
              </a:ext>
            </a:extLst>
          </p:cNvPr>
          <p:cNvSpPr txBox="1"/>
          <p:nvPr/>
        </p:nvSpPr>
        <p:spPr>
          <a:xfrm>
            <a:off x="196319" y="215169"/>
            <a:ext cx="10622789" cy="707886"/>
          </a:xfrm>
          <a:prstGeom prst="rect">
            <a:avLst/>
          </a:prstGeom>
          <a:noFill/>
        </p:spPr>
        <p:txBody>
          <a:bodyPr wrap="square" rtlCol="0">
            <a:spAutoFit/>
          </a:bodyPr>
          <a:lstStyle/>
          <a:p>
            <a:r>
              <a:rPr lang="es-HN" sz="4000" b="1" err="1">
                <a:solidFill>
                  <a:schemeClr val="bg1"/>
                </a:solidFill>
                <a:latin typeface="AvenirNext LT Pro Bold" panose="020B0804020202020204" pitchFamily="34" charset="0"/>
              </a:rPr>
              <a:t>Activity</a:t>
            </a:r>
            <a:r>
              <a:rPr lang="es-HN" sz="4000" b="1">
                <a:solidFill>
                  <a:schemeClr val="bg1"/>
                </a:solidFill>
                <a:latin typeface="AvenirNext LT Pro Bold" panose="020B0804020202020204" pitchFamily="34" charset="0"/>
              </a:rPr>
              <a:t> 3: </a:t>
            </a:r>
            <a:r>
              <a:rPr lang="es-HN" sz="4000" b="1" err="1">
                <a:solidFill>
                  <a:schemeClr val="bg1"/>
                </a:solidFill>
                <a:latin typeface="AvenirNext LT Pro Bold" panose="020B0804020202020204" pitchFamily="34" charset="0"/>
              </a:rPr>
              <a:t>Changemakers</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for</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the</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Goals</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cont</a:t>
            </a:r>
            <a:r>
              <a:rPr lang="es-HN" sz="4000" b="1">
                <a:solidFill>
                  <a:schemeClr val="bg1"/>
                </a:solidFill>
                <a:latin typeface="AvenirNext LT Pro Bold" panose="020B0804020202020204" pitchFamily="34" charset="0"/>
              </a:rPr>
              <a:t>…</a:t>
            </a:r>
          </a:p>
        </p:txBody>
      </p:sp>
      <p:pic>
        <p:nvPicPr>
          <p:cNvPr id="5" name="Gráfico 4">
            <a:extLst>
              <a:ext uri="{FF2B5EF4-FFF2-40B4-BE49-F238E27FC236}">
                <a16:creationId xmlns:a16="http://schemas.microsoft.com/office/drawing/2014/main" id="{452BEF8A-6980-47F0-BE40-2F44705B16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5009" y="210465"/>
            <a:ext cx="1895070" cy="792886"/>
          </a:xfrm>
          <a:prstGeom prst="rect">
            <a:avLst/>
          </a:prstGeom>
        </p:spPr>
      </p:pic>
      <p:sp>
        <p:nvSpPr>
          <p:cNvPr id="6" name="Rectángulo 1">
            <a:extLst>
              <a:ext uri="{FF2B5EF4-FFF2-40B4-BE49-F238E27FC236}">
                <a16:creationId xmlns:a16="http://schemas.microsoft.com/office/drawing/2014/main" id="{592AABFF-5DF5-48E5-ACA7-CBBFDEE2AB55}"/>
              </a:ext>
            </a:extLst>
          </p:cNvPr>
          <p:cNvSpPr/>
          <p:nvPr/>
        </p:nvSpPr>
        <p:spPr>
          <a:xfrm>
            <a:off x="0" y="961673"/>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52436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56869EC-83EC-4875-B573-5C2F7E0335D4}"/>
              </a:ext>
            </a:extLst>
          </p:cNvPr>
          <p:cNvPicPr>
            <a:picLocks noChangeAspect="1"/>
          </p:cNvPicPr>
          <p:nvPr/>
        </p:nvPicPr>
        <p:blipFill rotWithShape="1">
          <a:blip r:embed="rId4"/>
          <a:srcRect l="6389" t="24018" r="41667" b="33073"/>
          <a:stretch/>
        </p:blipFill>
        <p:spPr>
          <a:xfrm>
            <a:off x="816181" y="1785776"/>
            <a:ext cx="5066402" cy="2896517"/>
          </a:xfrm>
          <a:prstGeom prst="rect">
            <a:avLst/>
          </a:prstGeom>
        </p:spPr>
      </p:pic>
      <p:pic>
        <p:nvPicPr>
          <p:cNvPr id="3" name="Picture 2">
            <a:extLst>
              <a:ext uri="{FF2B5EF4-FFF2-40B4-BE49-F238E27FC236}">
                <a16:creationId xmlns:a16="http://schemas.microsoft.com/office/drawing/2014/main" id="{D3321F46-7D0E-4845-B5B8-F1B1E1771BEA}"/>
              </a:ext>
            </a:extLst>
          </p:cNvPr>
          <p:cNvPicPr>
            <a:picLocks noChangeAspect="1"/>
          </p:cNvPicPr>
          <p:nvPr/>
        </p:nvPicPr>
        <p:blipFill rotWithShape="1">
          <a:blip r:embed="rId5"/>
          <a:srcRect l="12514" t="13481" r="5219" b="22236"/>
          <a:stretch/>
        </p:blipFill>
        <p:spPr>
          <a:xfrm>
            <a:off x="6038248" y="1785777"/>
            <a:ext cx="5444914" cy="2896516"/>
          </a:xfrm>
          <a:prstGeom prst="rect">
            <a:avLst/>
          </a:prstGeom>
        </p:spPr>
      </p:pic>
      <p:sp>
        <p:nvSpPr>
          <p:cNvPr id="4" name="CuadroTexto 2">
            <a:extLst>
              <a:ext uri="{FF2B5EF4-FFF2-40B4-BE49-F238E27FC236}">
                <a16:creationId xmlns:a16="http://schemas.microsoft.com/office/drawing/2014/main" id="{86AF46D2-E302-4933-815F-124EB01FD740}"/>
              </a:ext>
            </a:extLst>
          </p:cNvPr>
          <p:cNvSpPr txBox="1"/>
          <p:nvPr/>
        </p:nvSpPr>
        <p:spPr>
          <a:xfrm>
            <a:off x="261921" y="283742"/>
            <a:ext cx="10734630" cy="707886"/>
          </a:xfrm>
          <a:prstGeom prst="rect">
            <a:avLst/>
          </a:prstGeom>
          <a:noFill/>
        </p:spPr>
        <p:txBody>
          <a:bodyPr wrap="square" rtlCol="0">
            <a:spAutoFit/>
          </a:bodyPr>
          <a:lstStyle/>
          <a:p>
            <a:r>
              <a:rPr lang="es-HN" sz="4000" b="1" err="1">
                <a:solidFill>
                  <a:schemeClr val="bg1"/>
                </a:solidFill>
                <a:latin typeface="AvenirNext LT Pro Bold" panose="020B0804020202020204" pitchFamily="34" charset="0"/>
              </a:rPr>
              <a:t>Activity</a:t>
            </a:r>
            <a:r>
              <a:rPr lang="es-HN" sz="4000" b="1">
                <a:solidFill>
                  <a:schemeClr val="bg1"/>
                </a:solidFill>
                <a:latin typeface="AvenirNext LT Pro Bold" panose="020B0804020202020204" pitchFamily="34" charset="0"/>
              </a:rPr>
              <a:t> 3: </a:t>
            </a:r>
            <a:r>
              <a:rPr lang="es-HN" sz="4000" b="1" err="1">
                <a:solidFill>
                  <a:schemeClr val="bg1"/>
                </a:solidFill>
                <a:latin typeface="AvenirNext LT Pro Bold" panose="020B0804020202020204" pitchFamily="34" charset="0"/>
              </a:rPr>
              <a:t>Changemakers</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for</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the</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Goals</a:t>
            </a:r>
            <a:r>
              <a:rPr lang="es-HN" sz="4000" b="1">
                <a:solidFill>
                  <a:schemeClr val="bg1"/>
                </a:solidFill>
                <a:latin typeface="AvenirNext LT Pro Bold" panose="020B0804020202020204" pitchFamily="34" charset="0"/>
              </a:rPr>
              <a:t> </a:t>
            </a:r>
            <a:r>
              <a:rPr lang="es-HN" sz="4000" b="1" err="1">
                <a:solidFill>
                  <a:schemeClr val="bg1"/>
                </a:solidFill>
                <a:latin typeface="AvenirNext LT Pro Bold" panose="020B0804020202020204" pitchFamily="34" charset="0"/>
              </a:rPr>
              <a:t>cont</a:t>
            </a:r>
            <a:r>
              <a:rPr lang="es-HN" sz="4000" b="1">
                <a:solidFill>
                  <a:schemeClr val="bg1"/>
                </a:solidFill>
                <a:latin typeface="AvenirNext LT Pro Bold" panose="020B0804020202020204" pitchFamily="34" charset="0"/>
              </a:rPr>
              <a:t>…</a:t>
            </a:r>
          </a:p>
        </p:txBody>
      </p:sp>
      <p:pic>
        <p:nvPicPr>
          <p:cNvPr id="5" name="Gráfico 4">
            <a:extLst>
              <a:ext uri="{FF2B5EF4-FFF2-40B4-BE49-F238E27FC236}">
                <a16:creationId xmlns:a16="http://schemas.microsoft.com/office/drawing/2014/main" id="{21C02C65-8011-4928-9CFE-DD05F1F213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35009" y="210465"/>
            <a:ext cx="1895070" cy="792886"/>
          </a:xfrm>
          <a:prstGeom prst="rect">
            <a:avLst/>
          </a:prstGeom>
        </p:spPr>
      </p:pic>
      <p:sp>
        <p:nvSpPr>
          <p:cNvPr id="6" name="Rectángulo 1">
            <a:extLst>
              <a:ext uri="{FF2B5EF4-FFF2-40B4-BE49-F238E27FC236}">
                <a16:creationId xmlns:a16="http://schemas.microsoft.com/office/drawing/2014/main" id="{1E833AA2-9E46-4ECE-8D83-25E61CFF51FE}"/>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166778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Icono&#10;&#10;Descripción generada automáticamente">
            <a:extLst>
              <a:ext uri="{FF2B5EF4-FFF2-40B4-BE49-F238E27FC236}">
                <a16:creationId xmlns:a16="http://schemas.microsoft.com/office/drawing/2014/main" id="{03A62C74-68BD-4E79-8A81-75D53FD87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39" y="1914252"/>
            <a:ext cx="3637569" cy="2260429"/>
          </a:xfrm>
          <a:prstGeom prst="rect">
            <a:avLst/>
          </a:prstGeom>
        </p:spPr>
      </p:pic>
      <p:pic>
        <p:nvPicPr>
          <p:cNvPr id="3" name="Picture 2">
            <a:extLst>
              <a:ext uri="{FF2B5EF4-FFF2-40B4-BE49-F238E27FC236}">
                <a16:creationId xmlns:a16="http://schemas.microsoft.com/office/drawing/2014/main" id="{0776A331-2512-4E01-A193-CF9C0C718A8F}"/>
              </a:ext>
            </a:extLst>
          </p:cNvPr>
          <p:cNvPicPr>
            <a:picLocks noChangeAspect="1"/>
          </p:cNvPicPr>
          <p:nvPr/>
        </p:nvPicPr>
        <p:blipFill>
          <a:blip r:embed="rId4"/>
          <a:stretch>
            <a:fillRect/>
          </a:stretch>
        </p:blipFill>
        <p:spPr>
          <a:xfrm>
            <a:off x="3014307" y="491060"/>
            <a:ext cx="6960965" cy="4398516"/>
          </a:xfrm>
          <a:prstGeom prst="rect">
            <a:avLst/>
          </a:prstGeom>
        </p:spPr>
      </p:pic>
      <p:sp>
        <p:nvSpPr>
          <p:cNvPr id="5" name="TextBox 4">
            <a:extLst>
              <a:ext uri="{FF2B5EF4-FFF2-40B4-BE49-F238E27FC236}">
                <a16:creationId xmlns:a16="http://schemas.microsoft.com/office/drawing/2014/main" id="{4E5073A0-1025-4D7E-AB93-02EC14333825}"/>
              </a:ext>
            </a:extLst>
          </p:cNvPr>
          <p:cNvSpPr txBox="1"/>
          <p:nvPr/>
        </p:nvSpPr>
        <p:spPr>
          <a:xfrm>
            <a:off x="4558146" y="2351970"/>
            <a:ext cx="3637569" cy="1384995"/>
          </a:xfrm>
          <a:prstGeom prst="rect">
            <a:avLst/>
          </a:prstGeom>
          <a:noFill/>
        </p:spPr>
        <p:txBody>
          <a:bodyPr wrap="square">
            <a:spAutoFit/>
          </a:bodyPr>
          <a:lstStyle/>
          <a:p>
            <a:pPr algn="ctr"/>
            <a:r>
              <a:rPr lang="en-GB" sz="2800">
                <a:solidFill>
                  <a:srgbClr val="2175A8"/>
                </a:solidFill>
                <a:latin typeface="Avenir Next Demi Bold" panose="020B0703020202020204"/>
              </a:rPr>
              <a:t>How can we help make our waterways a better place?</a:t>
            </a:r>
          </a:p>
        </p:txBody>
      </p:sp>
      <p:pic>
        <p:nvPicPr>
          <p:cNvPr id="6" name="Picture 5">
            <a:extLst>
              <a:ext uri="{FF2B5EF4-FFF2-40B4-BE49-F238E27FC236}">
                <a16:creationId xmlns:a16="http://schemas.microsoft.com/office/drawing/2014/main" id="{ACD926AD-31BA-4EA7-9E3D-501E600FDBDD}"/>
              </a:ext>
            </a:extLst>
          </p:cNvPr>
          <p:cNvPicPr>
            <a:picLocks noChangeAspect="1"/>
          </p:cNvPicPr>
          <p:nvPr/>
        </p:nvPicPr>
        <p:blipFill>
          <a:blip r:embed="rId4"/>
          <a:stretch>
            <a:fillRect/>
          </a:stretch>
        </p:blipFill>
        <p:spPr>
          <a:xfrm>
            <a:off x="3014307" y="491060"/>
            <a:ext cx="6960964" cy="4398515"/>
          </a:xfrm>
          <a:prstGeom prst="rect">
            <a:avLst/>
          </a:prstGeom>
        </p:spPr>
      </p:pic>
      <p:sp>
        <p:nvSpPr>
          <p:cNvPr id="8" name="TextBox 7">
            <a:extLst>
              <a:ext uri="{FF2B5EF4-FFF2-40B4-BE49-F238E27FC236}">
                <a16:creationId xmlns:a16="http://schemas.microsoft.com/office/drawing/2014/main" id="{509C7F26-7EFD-40A6-8FAB-9E5DF7027B12}"/>
              </a:ext>
            </a:extLst>
          </p:cNvPr>
          <p:cNvSpPr txBox="1"/>
          <p:nvPr/>
        </p:nvSpPr>
        <p:spPr>
          <a:xfrm>
            <a:off x="4692851" y="1702225"/>
            <a:ext cx="3603876" cy="2308324"/>
          </a:xfrm>
          <a:prstGeom prst="rect">
            <a:avLst/>
          </a:prstGeom>
          <a:noFill/>
        </p:spPr>
        <p:txBody>
          <a:bodyPr wrap="square">
            <a:spAutoFit/>
          </a:bodyPr>
          <a:lstStyle/>
          <a:p>
            <a:pPr algn="ctr"/>
            <a:r>
              <a:rPr lang="en-GB" sz="2400">
                <a:solidFill>
                  <a:srgbClr val="2175A8"/>
                </a:solidFill>
                <a:latin typeface="Avenir Next Demi Bold" panose="020B0703020202020204"/>
              </a:rPr>
              <a:t>Imagine you had a magic wand that you could wave to make a wish come true that would help our oceans</a:t>
            </a:r>
          </a:p>
          <a:p>
            <a:pPr algn="ctr"/>
            <a:endParaRPr lang="en-GB" sz="2400">
              <a:solidFill>
                <a:srgbClr val="2175A8"/>
              </a:solidFill>
              <a:latin typeface="Avenir Next Demi Bold" panose="020B0703020202020204"/>
            </a:endParaRPr>
          </a:p>
          <a:p>
            <a:pPr algn="ctr"/>
            <a:r>
              <a:rPr lang="en-GB" sz="2400" b="1">
                <a:solidFill>
                  <a:srgbClr val="2175A8"/>
                </a:solidFill>
                <a:latin typeface="Avenir Next Demi Bold" panose="020B0703020202020204"/>
              </a:rPr>
              <a:t>What would you wish for? </a:t>
            </a:r>
          </a:p>
        </p:txBody>
      </p:sp>
      <p:pic>
        <p:nvPicPr>
          <p:cNvPr id="7" name="Gráfico 6">
            <a:extLst>
              <a:ext uri="{FF2B5EF4-FFF2-40B4-BE49-F238E27FC236}">
                <a16:creationId xmlns:a16="http://schemas.microsoft.com/office/drawing/2014/main" id="{82D305AF-D1EB-4738-A9C2-462AF6F066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5009" y="210465"/>
            <a:ext cx="1895070" cy="792886"/>
          </a:xfrm>
          <a:prstGeom prst="rect">
            <a:avLst/>
          </a:prstGeom>
        </p:spPr>
      </p:pic>
    </p:spTree>
    <p:extLst>
      <p:ext uri="{BB962C8B-B14F-4D97-AF65-F5344CB8AC3E}">
        <p14:creationId xmlns:p14="http://schemas.microsoft.com/office/powerpoint/2010/main" val="277285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10">
            <a:extLst>
              <a:ext uri="{FF2B5EF4-FFF2-40B4-BE49-F238E27FC236}">
                <a16:creationId xmlns:a16="http://schemas.microsoft.com/office/drawing/2014/main" id="{038FD4D4-4F35-413B-8CCB-11FBF0D36B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5678" y="257002"/>
            <a:ext cx="8222267" cy="4647507"/>
          </a:xfrm>
          <a:prstGeom prst="rect">
            <a:avLst/>
          </a:prstGeom>
        </p:spPr>
      </p:pic>
      <p:pic>
        <p:nvPicPr>
          <p:cNvPr id="2" name="Imagen 3" descr="Dibujo animado de un personaje animado&#10;&#10;Descripción generada automáticamente con confianza media">
            <a:extLst>
              <a:ext uri="{FF2B5EF4-FFF2-40B4-BE49-F238E27FC236}">
                <a16:creationId xmlns:a16="http://schemas.microsoft.com/office/drawing/2014/main" id="{3F785B01-5559-47BA-99E8-5DCB4EEC3DA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610228" y="3324998"/>
            <a:ext cx="1339532" cy="1670305"/>
          </a:xfrm>
          <a:prstGeom prst="rect">
            <a:avLst/>
          </a:prstGeom>
        </p:spPr>
      </p:pic>
      <p:pic>
        <p:nvPicPr>
          <p:cNvPr id="3" name="Picture 2">
            <a:extLst>
              <a:ext uri="{FF2B5EF4-FFF2-40B4-BE49-F238E27FC236}">
                <a16:creationId xmlns:a16="http://schemas.microsoft.com/office/drawing/2014/main" id="{D07DC53B-44F0-49E0-99C0-E68693DB6A44}"/>
              </a:ext>
            </a:extLst>
          </p:cNvPr>
          <p:cNvPicPr>
            <a:picLocks noChangeAspect="1"/>
          </p:cNvPicPr>
          <p:nvPr/>
        </p:nvPicPr>
        <p:blipFill>
          <a:blip r:embed="rId6"/>
          <a:stretch>
            <a:fillRect/>
          </a:stretch>
        </p:blipFill>
        <p:spPr>
          <a:xfrm>
            <a:off x="9365090" y="3117985"/>
            <a:ext cx="1339532" cy="1014797"/>
          </a:xfrm>
          <a:prstGeom prst="rect">
            <a:avLst/>
          </a:prstGeom>
        </p:spPr>
      </p:pic>
      <p:pic>
        <p:nvPicPr>
          <p:cNvPr id="5" name="Imagen 5" descr="Una caricatura de una persona&#10;&#10;Descripción generada automáticamente con confianza baja">
            <a:extLst>
              <a:ext uri="{FF2B5EF4-FFF2-40B4-BE49-F238E27FC236}">
                <a16:creationId xmlns:a16="http://schemas.microsoft.com/office/drawing/2014/main" id="{57671254-C62E-4BE6-8776-4593BC5283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30304" flipH="1">
            <a:off x="9795955" y="2825532"/>
            <a:ext cx="717870" cy="575574"/>
          </a:xfrm>
          <a:prstGeom prst="rect">
            <a:avLst/>
          </a:prstGeom>
        </p:spPr>
      </p:pic>
      <p:pic>
        <p:nvPicPr>
          <p:cNvPr id="6" name="Gráfico 5">
            <a:extLst>
              <a:ext uri="{FF2B5EF4-FFF2-40B4-BE49-F238E27FC236}">
                <a16:creationId xmlns:a16="http://schemas.microsoft.com/office/drawing/2014/main" id="{2B76529E-4C7A-4398-95F1-8899136E8E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038209">
            <a:off x="9565556" y="3136534"/>
            <a:ext cx="464612" cy="281694"/>
          </a:xfrm>
          <a:prstGeom prst="rect">
            <a:avLst/>
          </a:prstGeom>
        </p:spPr>
      </p:pic>
      <p:grpSp>
        <p:nvGrpSpPr>
          <p:cNvPr id="7" name="Grupo 7">
            <a:extLst>
              <a:ext uri="{FF2B5EF4-FFF2-40B4-BE49-F238E27FC236}">
                <a16:creationId xmlns:a16="http://schemas.microsoft.com/office/drawing/2014/main" id="{D92106E8-FB65-4BFF-A876-259D15C3E43A}"/>
              </a:ext>
            </a:extLst>
          </p:cNvPr>
          <p:cNvGrpSpPr/>
          <p:nvPr/>
        </p:nvGrpSpPr>
        <p:grpSpPr>
          <a:xfrm>
            <a:off x="102145" y="3479224"/>
            <a:ext cx="3176031" cy="2733934"/>
            <a:chOff x="285194" y="1825624"/>
            <a:chExt cx="4689854" cy="4389195"/>
          </a:xfrm>
        </p:grpSpPr>
        <p:cxnSp>
          <p:nvCxnSpPr>
            <p:cNvPr id="8" name="Conector recto 5">
              <a:extLst>
                <a:ext uri="{FF2B5EF4-FFF2-40B4-BE49-F238E27FC236}">
                  <a16:creationId xmlns:a16="http://schemas.microsoft.com/office/drawing/2014/main" id="{C8BFA413-EAFF-4EE1-AE72-F107B3745BAE}"/>
                </a:ext>
              </a:extLst>
            </p:cNvPr>
            <p:cNvCxnSpPr/>
            <p:nvPr/>
          </p:nvCxnSpPr>
          <p:spPr>
            <a:xfrm flipV="1">
              <a:off x="4069146" y="2564859"/>
              <a:ext cx="905902" cy="70792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9" name="Imagen 10" descr="Dibujo animado de un personaje animado&#10;&#10;Descripción generada automáticamente con confianza media">
              <a:extLst>
                <a:ext uri="{FF2B5EF4-FFF2-40B4-BE49-F238E27FC236}">
                  <a16:creationId xmlns:a16="http://schemas.microsoft.com/office/drawing/2014/main" id="{E7A31354-60E5-4DD4-B00A-31DE8D18E1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194" y="1825624"/>
              <a:ext cx="4236903" cy="4389195"/>
            </a:xfrm>
            <a:prstGeom prst="rect">
              <a:avLst/>
            </a:prstGeom>
          </p:spPr>
        </p:pic>
      </p:grpSp>
      <p:sp>
        <p:nvSpPr>
          <p:cNvPr id="11" name="TextBox 10">
            <a:extLst>
              <a:ext uri="{FF2B5EF4-FFF2-40B4-BE49-F238E27FC236}">
                <a16:creationId xmlns:a16="http://schemas.microsoft.com/office/drawing/2014/main" id="{BFAA462B-EAF2-4914-B33C-2C65EB6D44FD}"/>
              </a:ext>
            </a:extLst>
          </p:cNvPr>
          <p:cNvSpPr txBox="1"/>
          <p:nvPr/>
        </p:nvSpPr>
        <p:spPr>
          <a:xfrm>
            <a:off x="2873683" y="794461"/>
            <a:ext cx="7258080" cy="375359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2200" u="sng" kern="1200">
                <a:solidFill>
                  <a:schemeClr val="accent5">
                    <a:lumMod val="75000"/>
                  </a:schemeClr>
                </a:solidFill>
                <a:effectLst/>
                <a:latin typeface="Avenir Next Demi Bold" panose="020B0703020202020204"/>
              </a:rPr>
              <a:t>After this lesson I can…</a:t>
            </a:r>
            <a:endParaRPr lang="en-GB" sz="2200" b="0" i="0" u="sng" kern="1200">
              <a:solidFill>
                <a:schemeClr val="accent5">
                  <a:lumMod val="75000"/>
                </a:schemeClr>
              </a:solidFill>
              <a:effectLst/>
              <a:latin typeface="Avenir Next Demi Bold" panose="020B0703020202020204"/>
            </a:endParaRPr>
          </a:p>
          <a:p>
            <a:pPr marL="342900" lvl="0" indent="-342900">
              <a:lnSpc>
                <a:spcPct val="107000"/>
              </a:lnSpc>
              <a:spcBef>
                <a:spcPts val="1400"/>
              </a:spcBef>
              <a:spcAft>
                <a:spcPts val="800"/>
              </a:spcAft>
              <a:buFont typeface="Arial" panose="020B0604020202020204" pitchFamily="34" charset="0"/>
              <a:buChar char="●"/>
            </a:pPr>
            <a:r>
              <a:rPr lang="en-GB" sz="2200" b="0">
                <a:solidFill>
                  <a:schemeClr val="accent5">
                    <a:lumMod val="75000"/>
                  </a:schemeClr>
                </a:solidFill>
                <a:effectLst/>
                <a:latin typeface="Avenir Next Demi Bold" panose="020B0703020202020204"/>
                <a:ea typeface="Noto Sans Symbols"/>
                <a:cs typeface="Noto Sans Symbols"/>
              </a:rPr>
              <a:t>practice breathing as a way of feeling calm </a:t>
            </a:r>
          </a:p>
          <a:p>
            <a:pPr marL="342900" lvl="0" indent="-342900">
              <a:lnSpc>
                <a:spcPct val="107000"/>
              </a:lnSpc>
              <a:spcBef>
                <a:spcPts val="1400"/>
              </a:spcBef>
              <a:spcAft>
                <a:spcPts val="800"/>
              </a:spcAft>
              <a:buFont typeface="Arial" panose="020B0604020202020204" pitchFamily="34" charset="0"/>
              <a:buChar char="●"/>
            </a:pPr>
            <a:r>
              <a:rPr lang="en-GB" sz="2200" b="0">
                <a:solidFill>
                  <a:schemeClr val="accent5">
                    <a:lumMod val="75000"/>
                  </a:schemeClr>
                </a:solidFill>
                <a:latin typeface="Avenir Next Demi Bold" panose="020B0703020202020204"/>
                <a:ea typeface="Noto Sans Symbols"/>
                <a:cs typeface="Noto Sans Symbols"/>
              </a:rPr>
              <a:t>identify the different United Nations Global Goals</a:t>
            </a:r>
            <a:endParaRPr lang="en-GB" sz="2200" b="0">
              <a:solidFill>
                <a:schemeClr val="accent5">
                  <a:lumMod val="75000"/>
                </a:schemeClr>
              </a:solidFill>
              <a:effectLst/>
              <a:latin typeface="Avenir Next Demi Bold" panose="020B0703020202020204"/>
              <a:ea typeface="Noto Sans Symbols"/>
              <a:cs typeface="Noto Sans Symbols"/>
            </a:endParaRPr>
          </a:p>
          <a:p>
            <a:pPr marL="342900" lvl="0" indent="-342900">
              <a:lnSpc>
                <a:spcPct val="107000"/>
              </a:lnSpc>
              <a:spcAft>
                <a:spcPts val="800"/>
              </a:spcAft>
              <a:buFont typeface="Arial" panose="020B0604020202020204" pitchFamily="34" charset="0"/>
              <a:buChar char="●"/>
            </a:pPr>
            <a:r>
              <a:rPr lang="en-GB" sz="2200" b="0">
                <a:solidFill>
                  <a:schemeClr val="accent5">
                    <a:lumMod val="75000"/>
                  </a:schemeClr>
                </a:solidFill>
                <a:effectLst/>
                <a:latin typeface="Avenir Next Demi Bold" panose="020B0703020202020204"/>
                <a:ea typeface="Noto Sans Symbols"/>
                <a:cs typeface="Noto Sans Symbols"/>
              </a:rPr>
              <a:t>discuss Changemakers working to progress Global Goal 14: Life under water</a:t>
            </a:r>
          </a:p>
          <a:p>
            <a:pPr marL="342900" lvl="0" indent="-342900">
              <a:lnSpc>
                <a:spcPct val="107000"/>
              </a:lnSpc>
              <a:spcAft>
                <a:spcPts val="800"/>
              </a:spcAft>
              <a:buFont typeface="Arial" panose="020B0604020202020204" pitchFamily="34" charset="0"/>
              <a:buChar char="●"/>
            </a:pPr>
            <a:r>
              <a:rPr lang="en-GB" sz="2200" b="0">
                <a:solidFill>
                  <a:schemeClr val="accent5">
                    <a:lumMod val="75000"/>
                  </a:schemeClr>
                </a:solidFill>
                <a:latin typeface="Avenir Next Demi Bold" panose="020B0703020202020204"/>
                <a:ea typeface="Noto Sans Symbols"/>
                <a:cs typeface="Noto Sans Symbols"/>
              </a:rPr>
              <a:t>g</a:t>
            </a:r>
            <a:r>
              <a:rPr lang="en-GB" sz="2200" b="0">
                <a:solidFill>
                  <a:schemeClr val="accent5">
                    <a:lumMod val="75000"/>
                  </a:schemeClr>
                </a:solidFill>
                <a:effectLst/>
                <a:latin typeface="Avenir Next Demi Bold" panose="020B0703020202020204"/>
                <a:ea typeface="Noto Sans Symbols"/>
                <a:cs typeface="Noto Sans Symbols"/>
              </a:rPr>
              <a:t>enerate action ideas to protect our waterways</a:t>
            </a:r>
          </a:p>
          <a:p>
            <a:pPr marL="342900" lvl="0" indent="-342900">
              <a:lnSpc>
                <a:spcPct val="107000"/>
              </a:lnSpc>
              <a:spcAft>
                <a:spcPts val="800"/>
              </a:spcAft>
              <a:buFont typeface="Arial" panose="020B0604020202020204" pitchFamily="34" charset="0"/>
              <a:buChar char="●"/>
            </a:pPr>
            <a:r>
              <a:rPr lang="en-GB" sz="2200" b="0">
                <a:solidFill>
                  <a:schemeClr val="accent5">
                    <a:lumMod val="75000"/>
                  </a:schemeClr>
                </a:solidFill>
                <a:effectLst/>
                <a:latin typeface="Avenir Next Demi Bold" panose="020B0703020202020204"/>
                <a:ea typeface="Calibri" panose="020F0502020204030204" pitchFamily="34" charset="0"/>
              </a:rPr>
              <a:t>reflect on </a:t>
            </a:r>
            <a:r>
              <a:rPr lang="en-GB" sz="2200" b="0">
                <a:solidFill>
                  <a:schemeClr val="accent5">
                    <a:lumMod val="75000"/>
                  </a:schemeClr>
                </a:solidFill>
                <a:latin typeface="Avenir Next Demi Bold" panose="020B0703020202020204"/>
                <a:ea typeface="Calibri" panose="020F0502020204030204" pitchFamily="34" charset="0"/>
              </a:rPr>
              <a:t>our</a:t>
            </a:r>
            <a:r>
              <a:rPr lang="en-GB" sz="2200" b="0">
                <a:solidFill>
                  <a:schemeClr val="accent5">
                    <a:lumMod val="75000"/>
                  </a:schemeClr>
                </a:solidFill>
                <a:effectLst/>
                <a:latin typeface="Avenir Next Demi Bold" panose="020B0703020202020204"/>
                <a:ea typeface="Calibri" panose="020F0502020204030204" pitchFamily="34" charset="0"/>
              </a:rPr>
              <a:t> learning </a:t>
            </a:r>
          </a:p>
          <a:p>
            <a:pPr rtl="0" fontAlgn="base"/>
            <a:endParaRPr lang="en-GB" b="0" i="0" kern="1200">
              <a:solidFill>
                <a:schemeClr val="tx1"/>
              </a:solidFill>
              <a:effectLst/>
              <a:latin typeface="+mn-lt"/>
              <a:ea typeface="+mn-ea"/>
              <a:cs typeface="+mn-cs"/>
            </a:endParaRPr>
          </a:p>
        </p:txBody>
      </p:sp>
    </p:spTree>
    <p:extLst>
      <p:ext uri="{BB962C8B-B14F-4D97-AF65-F5344CB8AC3E}">
        <p14:creationId xmlns:p14="http://schemas.microsoft.com/office/powerpoint/2010/main" val="1092935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33A7ACF-5803-462C-B92D-6BD610D885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8615" y="3409148"/>
            <a:ext cx="389184" cy="389184"/>
          </a:xfrm>
          <a:prstGeom prst="rect">
            <a:avLst/>
          </a:prstGeom>
        </p:spPr>
      </p:pic>
      <p:pic>
        <p:nvPicPr>
          <p:cNvPr id="11" name="Graphic 10">
            <a:extLst>
              <a:ext uri="{FF2B5EF4-FFF2-40B4-BE49-F238E27FC236}">
                <a16:creationId xmlns:a16="http://schemas.microsoft.com/office/drawing/2014/main" id="{76CE1B39-951B-491E-958C-8FBCC41920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9288" y="3394322"/>
            <a:ext cx="389185" cy="389185"/>
          </a:xfrm>
          <a:prstGeom prst="rect">
            <a:avLst/>
          </a:prstGeom>
        </p:spPr>
      </p:pic>
      <p:sp>
        <p:nvSpPr>
          <p:cNvPr id="13" name="CuadroTexto 3">
            <a:extLst>
              <a:ext uri="{FF2B5EF4-FFF2-40B4-BE49-F238E27FC236}">
                <a16:creationId xmlns:a16="http://schemas.microsoft.com/office/drawing/2014/main" id="{21836F32-C081-44A9-99B6-10776B2374F5}"/>
              </a:ext>
            </a:extLst>
          </p:cNvPr>
          <p:cNvSpPr txBox="1"/>
          <p:nvPr/>
        </p:nvSpPr>
        <p:spPr>
          <a:xfrm>
            <a:off x="3895186" y="3429000"/>
            <a:ext cx="3392129" cy="369332"/>
          </a:xfrm>
          <a:prstGeom prst="rect">
            <a:avLst/>
          </a:prstGeom>
          <a:noFill/>
        </p:spPr>
        <p:txBody>
          <a:bodyPr wrap="square" rtlCol="0">
            <a:spAutoFit/>
          </a:bodyPr>
          <a:lstStyle/>
          <a:p>
            <a:pPr algn="ctr"/>
            <a:r>
              <a:rPr lang="es-HN" err="1">
                <a:solidFill>
                  <a:schemeClr val="bg1"/>
                </a:solidFill>
                <a:latin typeface="Avenir Next Demi Bold" panose="020B0703020202020204" pitchFamily="34" charset="0"/>
              </a:rPr>
              <a:t>Follow</a:t>
            </a:r>
            <a:r>
              <a:rPr lang="es-HN">
                <a:solidFill>
                  <a:schemeClr val="bg1"/>
                </a:solidFill>
                <a:latin typeface="Avenir Next Demi Bold" panose="020B0703020202020204" pitchFamily="34" charset="0"/>
              </a:rPr>
              <a:t> </a:t>
            </a:r>
            <a:r>
              <a:rPr lang="es-HN" err="1">
                <a:solidFill>
                  <a:schemeClr val="bg1"/>
                </a:solidFill>
                <a:latin typeface="Avenir Next Demi Bold" panose="020B0703020202020204" pitchFamily="34" charset="0"/>
              </a:rPr>
              <a:t>us</a:t>
            </a:r>
            <a:r>
              <a:rPr lang="es-HN">
                <a:solidFill>
                  <a:schemeClr val="bg1"/>
                </a:solidFill>
                <a:latin typeface="Avenir Next Demi Bold" panose="020B0703020202020204" pitchFamily="34" charset="0"/>
              </a:rPr>
              <a:t> </a:t>
            </a:r>
            <a:r>
              <a:rPr lang="es-HN" err="1">
                <a:solidFill>
                  <a:schemeClr val="bg1"/>
                </a:solidFill>
                <a:latin typeface="Avenir Next Demi Bold" panose="020B0703020202020204" pitchFamily="34" charset="0"/>
              </a:rPr>
              <a:t>on</a:t>
            </a:r>
            <a:endParaRPr lang="es-HN">
              <a:solidFill>
                <a:schemeClr val="bg1"/>
              </a:solidFill>
              <a:latin typeface="Avenir Next Demi Bold" panose="020B0703020202020204" pitchFamily="34" charset="0"/>
            </a:endParaRPr>
          </a:p>
        </p:txBody>
      </p:sp>
      <p:sp>
        <p:nvSpPr>
          <p:cNvPr id="14" name="CuadroTexto 3">
            <a:extLst>
              <a:ext uri="{FF2B5EF4-FFF2-40B4-BE49-F238E27FC236}">
                <a16:creationId xmlns:a16="http://schemas.microsoft.com/office/drawing/2014/main" id="{96A616D1-BCE6-4E1E-A8AB-7332CF0532F5}"/>
              </a:ext>
            </a:extLst>
          </p:cNvPr>
          <p:cNvSpPr txBox="1"/>
          <p:nvPr/>
        </p:nvSpPr>
        <p:spPr>
          <a:xfrm>
            <a:off x="4730685" y="3814661"/>
            <a:ext cx="2760958" cy="523220"/>
          </a:xfrm>
          <a:prstGeom prst="rect">
            <a:avLst/>
          </a:prstGeom>
          <a:noFill/>
        </p:spPr>
        <p:txBody>
          <a:bodyPr wrap="square" rtlCol="0">
            <a:spAutoFit/>
          </a:bodyPr>
          <a:lstStyle/>
          <a:p>
            <a:pPr algn="ctr"/>
            <a:r>
              <a:rPr lang="es-HN" sz="2800">
                <a:solidFill>
                  <a:schemeClr val="bg1"/>
                </a:solidFill>
                <a:latin typeface="Avenir Next Demi Bold" panose="020B0703020202020204" pitchFamily="34" charset="0"/>
              </a:rPr>
              <a:t>@goalnextgen</a:t>
            </a:r>
          </a:p>
        </p:txBody>
      </p:sp>
      <p:sp>
        <p:nvSpPr>
          <p:cNvPr id="16" name="CuadroTexto 2">
            <a:extLst>
              <a:ext uri="{FF2B5EF4-FFF2-40B4-BE49-F238E27FC236}">
                <a16:creationId xmlns:a16="http://schemas.microsoft.com/office/drawing/2014/main" id="{F017F16A-CF79-49B4-8ACE-AADB2BCC90F0}"/>
              </a:ext>
            </a:extLst>
          </p:cNvPr>
          <p:cNvSpPr txBox="1"/>
          <p:nvPr/>
        </p:nvSpPr>
        <p:spPr>
          <a:xfrm>
            <a:off x="4399935" y="1042311"/>
            <a:ext cx="3392129" cy="2123658"/>
          </a:xfrm>
          <a:prstGeom prst="rect">
            <a:avLst/>
          </a:prstGeom>
          <a:noFill/>
        </p:spPr>
        <p:txBody>
          <a:bodyPr wrap="square" rtlCol="0">
            <a:spAutoFit/>
          </a:bodyPr>
          <a:lstStyle/>
          <a:p>
            <a:pPr algn="ctr"/>
            <a:r>
              <a:rPr lang="es-HN" sz="6600">
                <a:solidFill>
                  <a:schemeClr val="bg1"/>
                </a:solidFill>
                <a:latin typeface="AvenirNext LT Pro Bold" panose="020B0804020202020204" pitchFamily="34" charset="0"/>
              </a:rPr>
              <a:t>THANK YOU!</a:t>
            </a:r>
          </a:p>
        </p:txBody>
      </p:sp>
      <p:pic>
        <p:nvPicPr>
          <p:cNvPr id="17" name="Imagen 5" descr="Una caricatura de una persona&#10;&#10;Descripción generada automáticamente con confianza media">
            <a:extLst>
              <a:ext uri="{FF2B5EF4-FFF2-40B4-BE49-F238E27FC236}">
                <a16:creationId xmlns:a16="http://schemas.microsoft.com/office/drawing/2014/main" id="{560952F4-8F30-424F-A35C-9E79D74BE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73832" y="1956806"/>
            <a:ext cx="2979883" cy="3715709"/>
          </a:xfrm>
          <a:prstGeom prst="rect">
            <a:avLst/>
          </a:prstGeom>
        </p:spPr>
      </p:pic>
      <p:pic>
        <p:nvPicPr>
          <p:cNvPr id="18" name="Imagen 3" descr="Dibujo animado de un personaje animado&#10;&#10;Descripción generada automáticamente con confianza media">
            <a:extLst>
              <a:ext uri="{FF2B5EF4-FFF2-40B4-BE49-F238E27FC236}">
                <a16:creationId xmlns:a16="http://schemas.microsoft.com/office/drawing/2014/main" id="{9CF19709-40AC-4FE6-8ED6-91D93E8802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8396" y="2354247"/>
            <a:ext cx="2045461" cy="2523227"/>
          </a:xfrm>
          <a:prstGeom prst="rect">
            <a:avLst/>
          </a:prstGeom>
        </p:spPr>
      </p:pic>
      <p:pic>
        <p:nvPicPr>
          <p:cNvPr id="3" name="Gráfico 4">
            <a:extLst>
              <a:ext uri="{FF2B5EF4-FFF2-40B4-BE49-F238E27FC236}">
                <a16:creationId xmlns:a16="http://schemas.microsoft.com/office/drawing/2014/main" id="{43DDE3BB-4996-4D20-AB6D-54309C6500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34437" y="639090"/>
            <a:ext cx="2728955" cy="1152319"/>
          </a:xfrm>
          <a:prstGeom prst="rect">
            <a:avLst/>
          </a:prstGeom>
        </p:spPr>
      </p:pic>
      <p:pic>
        <p:nvPicPr>
          <p:cNvPr id="5" name="Picture 6" descr="Text&#10;&#10;Description automatically generated">
            <a:extLst>
              <a:ext uri="{FF2B5EF4-FFF2-40B4-BE49-F238E27FC236}">
                <a16:creationId xmlns:a16="http://schemas.microsoft.com/office/drawing/2014/main" id="{413F16BF-D81E-4C11-ACC2-94D3EC76B87E}"/>
              </a:ext>
            </a:extLst>
          </p:cNvPr>
          <p:cNvPicPr>
            <a:picLocks noChangeAspect="1"/>
          </p:cNvPicPr>
          <p:nvPr/>
        </p:nvPicPr>
        <p:blipFill>
          <a:blip r:embed="rId11"/>
          <a:stretch>
            <a:fillRect/>
          </a:stretch>
        </p:blipFill>
        <p:spPr>
          <a:xfrm>
            <a:off x="657225" y="445294"/>
            <a:ext cx="2495550" cy="1181100"/>
          </a:xfrm>
          <a:prstGeom prst="rect">
            <a:avLst/>
          </a:prstGeom>
        </p:spPr>
      </p:pic>
    </p:spTree>
    <p:extLst>
      <p:ext uri="{BB962C8B-B14F-4D97-AF65-F5344CB8AC3E}">
        <p14:creationId xmlns:p14="http://schemas.microsoft.com/office/powerpoint/2010/main" val="462491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651663D1-3F8C-497B-A014-96EB8AECD3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5852" y="624335"/>
            <a:ext cx="7067969" cy="5609329"/>
          </a:xfrm>
          <a:prstGeom prst="rect">
            <a:avLst/>
          </a:prstGeom>
        </p:spPr>
      </p:pic>
      <p:sp>
        <p:nvSpPr>
          <p:cNvPr id="2" name="CuadroTexto 2">
            <a:extLst>
              <a:ext uri="{FF2B5EF4-FFF2-40B4-BE49-F238E27FC236}">
                <a16:creationId xmlns:a16="http://schemas.microsoft.com/office/drawing/2014/main" id="{73A788A7-B122-4BD9-B376-203B40B59FAA}"/>
              </a:ext>
            </a:extLst>
          </p:cNvPr>
          <p:cNvSpPr txBox="1"/>
          <p:nvPr/>
        </p:nvSpPr>
        <p:spPr>
          <a:xfrm>
            <a:off x="4150633" y="4060720"/>
            <a:ext cx="3392129" cy="523220"/>
          </a:xfrm>
          <a:prstGeom prst="rect">
            <a:avLst/>
          </a:prstGeom>
          <a:noFill/>
        </p:spPr>
        <p:txBody>
          <a:bodyPr wrap="square" rtlCol="0">
            <a:spAutoFit/>
          </a:bodyPr>
          <a:lstStyle/>
          <a:p>
            <a:pPr algn="ctr"/>
            <a:r>
              <a:rPr lang="es-HN" sz="2800" b="1" err="1">
                <a:solidFill>
                  <a:srgbClr val="0070C0"/>
                </a:solidFill>
                <a:latin typeface="Avenir Next Demi Bold" panose="020B0703020202020204" pitchFamily="34" charset="0"/>
              </a:rPr>
              <a:t>Lesson</a:t>
            </a:r>
            <a:r>
              <a:rPr lang="es-HN" sz="2800" b="1">
                <a:solidFill>
                  <a:srgbClr val="0070C0"/>
                </a:solidFill>
                <a:latin typeface="Avenir Next Demi Bold" panose="020B0703020202020204" pitchFamily="34" charset="0"/>
              </a:rPr>
              <a:t> 1</a:t>
            </a:r>
          </a:p>
        </p:txBody>
      </p:sp>
      <p:pic>
        <p:nvPicPr>
          <p:cNvPr id="3" name="Gráfico 7">
            <a:extLst>
              <a:ext uri="{FF2B5EF4-FFF2-40B4-BE49-F238E27FC236}">
                <a16:creationId xmlns:a16="http://schemas.microsoft.com/office/drawing/2014/main" id="{A8B28E6E-40B0-4AB1-829F-C85F89B8F7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0633" y="2035565"/>
            <a:ext cx="3398406" cy="1421872"/>
          </a:xfrm>
          <a:prstGeom prst="rect">
            <a:avLst/>
          </a:prstGeom>
        </p:spPr>
      </p:pic>
      <p:pic>
        <p:nvPicPr>
          <p:cNvPr id="5" name="Gráfico 4">
            <a:extLst>
              <a:ext uri="{FF2B5EF4-FFF2-40B4-BE49-F238E27FC236}">
                <a16:creationId xmlns:a16="http://schemas.microsoft.com/office/drawing/2014/main" id="{C79D22A7-DFA0-41EA-8B09-B4EEC7348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16406">
            <a:off x="1443986" y="3679392"/>
            <a:ext cx="1638300" cy="1285875"/>
          </a:xfrm>
          <a:prstGeom prst="rect">
            <a:avLst/>
          </a:prstGeom>
        </p:spPr>
      </p:pic>
      <p:pic>
        <p:nvPicPr>
          <p:cNvPr id="6" name="Gráfico 5">
            <a:extLst>
              <a:ext uri="{FF2B5EF4-FFF2-40B4-BE49-F238E27FC236}">
                <a16:creationId xmlns:a16="http://schemas.microsoft.com/office/drawing/2014/main" id="{16E157F1-AFB0-431E-A60B-D5D197AC23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41971" y="4192623"/>
            <a:ext cx="2950029" cy="2665377"/>
          </a:xfrm>
          <a:prstGeom prst="rect">
            <a:avLst/>
          </a:prstGeom>
        </p:spPr>
      </p:pic>
    </p:spTree>
    <p:extLst>
      <p:ext uri="{BB962C8B-B14F-4D97-AF65-F5344CB8AC3E}">
        <p14:creationId xmlns:p14="http://schemas.microsoft.com/office/powerpoint/2010/main" val="2883813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Dibujo animado de un personaje animado&#10;&#10;Descripción generada automáticamente con confianza media">
            <a:extLst>
              <a:ext uri="{FF2B5EF4-FFF2-40B4-BE49-F238E27FC236}">
                <a16:creationId xmlns:a16="http://schemas.microsoft.com/office/drawing/2014/main" id="{2D70DC6F-5469-4CD0-91F1-1039F27F4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20509" y="2711436"/>
            <a:ext cx="3122524" cy="3893574"/>
          </a:xfrm>
          <a:prstGeom prst="rect">
            <a:avLst/>
          </a:prstGeom>
        </p:spPr>
      </p:pic>
      <p:pic>
        <p:nvPicPr>
          <p:cNvPr id="7" name="Gráfico 6">
            <a:extLst>
              <a:ext uri="{FF2B5EF4-FFF2-40B4-BE49-F238E27FC236}">
                <a16:creationId xmlns:a16="http://schemas.microsoft.com/office/drawing/2014/main" id="{C434ABEB-B34C-4BD5-BF7F-7C0ED9C56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3657" y="4864100"/>
            <a:ext cx="1819275" cy="1628775"/>
          </a:xfrm>
          <a:prstGeom prst="rect">
            <a:avLst/>
          </a:prstGeom>
        </p:spPr>
      </p:pic>
      <p:pic>
        <p:nvPicPr>
          <p:cNvPr id="18" name="Gráfico 17">
            <a:extLst>
              <a:ext uri="{FF2B5EF4-FFF2-40B4-BE49-F238E27FC236}">
                <a16:creationId xmlns:a16="http://schemas.microsoft.com/office/drawing/2014/main" id="{3EAA8E89-0907-49E7-B206-CBAB3C06A8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652" y="69158"/>
            <a:ext cx="7067969" cy="5609329"/>
          </a:xfrm>
          <a:prstGeom prst="rect">
            <a:avLst/>
          </a:prstGeom>
        </p:spPr>
      </p:pic>
      <p:sp>
        <p:nvSpPr>
          <p:cNvPr id="14" name="Marcador de contenido 13">
            <a:extLst>
              <a:ext uri="{FF2B5EF4-FFF2-40B4-BE49-F238E27FC236}">
                <a16:creationId xmlns:a16="http://schemas.microsoft.com/office/drawing/2014/main" id="{9613C39B-0683-4BCB-B91B-B6B2D64D3ACF}"/>
              </a:ext>
            </a:extLst>
          </p:cNvPr>
          <p:cNvSpPr>
            <a:spLocks noGrp="1"/>
          </p:cNvSpPr>
          <p:nvPr>
            <p:ph sz="half" idx="2"/>
          </p:nvPr>
        </p:nvSpPr>
        <p:spPr>
          <a:xfrm>
            <a:off x="1874587" y="746233"/>
            <a:ext cx="5850598" cy="4202560"/>
          </a:xfrm>
        </p:spPr>
        <p:txBody>
          <a:bodyPr>
            <a:normAutofit fontScale="25000" lnSpcReduction="20000"/>
          </a:bodyPr>
          <a:lstStyle/>
          <a:p>
            <a:pPr marL="0" indent="0" algn="ctr">
              <a:lnSpc>
                <a:spcPct val="107000"/>
              </a:lnSpc>
              <a:spcAft>
                <a:spcPts val="800"/>
              </a:spcAft>
              <a:buNone/>
            </a:pPr>
            <a:r>
              <a:rPr lang="en-GB" sz="9600" b="1">
                <a:solidFill>
                  <a:srgbClr val="2175A8"/>
                </a:solidFill>
                <a:effectLst>
                  <a:outerShdw blurRad="38100" dist="38100" dir="2700000" algn="tl">
                    <a:srgbClr val="000000">
                      <a:alpha val="43137"/>
                    </a:srgbClr>
                  </a:outerShdw>
                </a:effectLst>
                <a:latin typeface="Avenir LT Std 45 Book" panose="020B0502020203020204" pitchFamily="34" charset="0"/>
                <a:ea typeface="Calibri" panose="020F0502020204030204" pitchFamily="34" charset="0"/>
              </a:rPr>
              <a:t>Lesson 1 </a:t>
            </a:r>
          </a:p>
          <a:p>
            <a:pPr marL="0" indent="0">
              <a:lnSpc>
                <a:spcPct val="107000"/>
              </a:lnSpc>
              <a:spcAft>
                <a:spcPts val="800"/>
              </a:spcAft>
              <a:buNone/>
            </a:pPr>
            <a:r>
              <a:rPr lang="en-GB" sz="7200" b="1" u="sng">
                <a:solidFill>
                  <a:srgbClr val="2175A8"/>
                </a:solidFill>
                <a:effectLst/>
                <a:latin typeface="Avenir Next Demi Bold" panose="020B0703020202020204"/>
                <a:ea typeface="Calibri" panose="020F0502020204030204" pitchFamily="34" charset="0"/>
              </a:rPr>
              <a:t>Learning intentions</a:t>
            </a:r>
            <a:br>
              <a:rPr lang="en-GB" sz="7200" b="1">
                <a:solidFill>
                  <a:srgbClr val="2175A8"/>
                </a:solidFill>
                <a:effectLst/>
                <a:latin typeface="Avenir Next Demi Bold" panose="020B0703020202020204"/>
                <a:ea typeface="Calibri" panose="020F0502020204030204" pitchFamily="34" charset="0"/>
              </a:rPr>
            </a:br>
            <a:r>
              <a:rPr lang="en-GB" sz="7200" b="1">
                <a:solidFill>
                  <a:srgbClr val="2175A8"/>
                </a:solidFill>
                <a:effectLst/>
                <a:latin typeface="Avenir Next Demi Bold" panose="020B0703020202020204"/>
                <a:ea typeface="Calibri" panose="020F0502020204030204" pitchFamily="34" charset="0"/>
              </a:rPr>
              <a:t>In this lesson, we are learning to:</a:t>
            </a:r>
          </a:p>
          <a:p>
            <a:pPr marL="342900" lvl="0" indent="-342900">
              <a:lnSpc>
                <a:spcPct val="107000"/>
              </a:lnSpc>
              <a:spcBef>
                <a:spcPts val="1400"/>
              </a:spcBef>
              <a:spcAft>
                <a:spcPts val="800"/>
              </a:spcAft>
              <a:buFont typeface="Arial" panose="020B0604020202020204" pitchFamily="34" charset="0"/>
              <a:buChar char="●"/>
            </a:pPr>
            <a:r>
              <a:rPr lang="en-GB" sz="7200" b="1">
                <a:solidFill>
                  <a:srgbClr val="2175A8"/>
                </a:solidFill>
                <a:effectLst/>
                <a:latin typeface="Avenir Next Demi Bold" panose="020B0703020202020204"/>
                <a:ea typeface="Noto Sans Symbols"/>
                <a:cs typeface="Noto Sans Symbols"/>
              </a:rPr>
              <a:t>practice breathing as a way of feeling calm </a:t>
            </a:r>
          </a:p>
          <a:p>
            <a:pPr marL="342900" lvl="0" indent="-342900">
              <a:lnSpc>
                <a:spcPct val="107000"/>
              </a:lnSpc>
              <a:spcAft>
                <a:spcPts val="800"/>
              </a:spcAft>
              <a:buFont typeface="Arial" panose="020B0604020202020204" pitchFamily="34" charset="0"/>
              <a:buChar char="●"/>
            </a:pPr>
            <a:r>
              <a:rPr lang="en-GB" sz="7200" b="1">
                <a:solidFill>
                  <a:srgbClr val="2175A8"/>
                </a:solidFill>
                <a:effectLst/>
                <a:latin typeface="Avenir Next Demi Bold" panose="020B0703020202020204"/>
                <a:ea typeface="Noto Sans Symbols"/>
                <a:cs typeface="Noto Sans Symbols"/>
              </a:rPr>
              <a:t>experience what it means to ‘reuse’ </a:t>
            </a:r>
          </a:p>
          <a:p>
            <a:pPr marL="342900" lvl="0" indent="-342900">
              <a:lnSpc>
                <a:spcPct val="107000"/>
              </a:lnSpc>
              <a:spcAft>
                <a:spcPts val="800"/>
              </a:spcAft>
              <a:buFont typeface="Arial" panose="020B0604020202020204" pitchFamily="34" charset="0"/>
              <a:buChar char="●"/>
            </a:pPr>
            <a:r>
              <a:rPr lang="en-GB" sz="7200" b="1">
                <a:solidFill>
                  <a:srgbClr val="2175A8"/>
                </a:solidFill>
                <a:effectLst/>
                <a:latin typeface="Avenir Next Demi Bold" panose="020B0703020202020204"/>
                <a:ea typeface="Noto Sans Symbols"/>
                <a:cs typeface="Noto Sans Symbols"/>
              </a:rPr>
              <a:t>discuss the importance of water in our lives</a:t>
            </a:r>
          </a:p>
          <a:p>
            <a:pPr marL="342900" lvl="0" indent="-342900">
              <a:lnSpc>
                <a:spcPct val="107000"/>
              </a:lnSpc>
              <a:spcAft>
                <a:spcPts val="800"/>
              </a:spcAft>
              <a:buFont typeface="Arial" panose="020B0604020202020204" pitchFamily="34" charset="0"/>
              <a:buChar char="●"/>
            </a:pPr>
            <a:r>
              <a:rPr lang="en-GB" sz="7200" b="1">
                <a:solidFill>
                  <a:srgbClr val="2175A8"/>
                </a:solidFill>
                <a:effectLst/>
                <a:latin typeface="Avenir Next Demi Bold" panose="020B0703020202020204"/>
                <a:ea typeface="Noto Sans Symbols"/>
                <a:cs typeface="Noto Sans Symbols"/>
              </a:rPr>
              <a:t>read a map/extract meaning from a map </a:t>
            </a:r>
          </a:p>
          <a:p>
            <a:pPr marL="342900" lvl="0" indent="-342900">
              <a:lnSpc>
                <a:spcPct val="107000"/>
              </a:lnSpc>
              <a:spcAft>
                <a:spcPts val="800"/>
              </a:spcAft>
              <a:buFont typeface="Arial" panose="020B0604020202020204" pitchFamily="34" charset="0"/>
              <a:buChar char="●"/>
            </a:pPr>
            <a:r>
              <a:rPr lang="en-GB" sz="7200" b="1">
                <a:solidFill>
                  <a:srgbClr val="2175A8"/>
                </a:solidFill>
                <a:effectLst/>
                <a:latin typeface="Avenir Next Demi Bold" panose="020B0703020202020204"/>
                <a:ea typeface="Noto Sans Symbols"/>
                <a:cs typeface="Noto Sans Symbols"/>
              </a:rPr>
              <a:t>consider the need to share knowledge </a:t>
            </a:r>
            <a:r>
              <a:rPr lang="en-GB" sz="7200" b="1">
                <a:solidFill>
                  <a:srgbClr val="2175A8"/>
                </a:solidFill>
                <a:latin typeface="Avenir Next Demi Bold" panose="020B0703020202020204"/>
                <a:ea typeface="Noto Sans Symbols"/>
                <a:cs typeface="Noto Sans Symbols"/>
              </a:rPr>
              <a:t>&amp;</a:t>
            </a:r>
            <a:r>
              <a:rPr lang="en-GB" sz="7200" b="1">
                <a:solidFill>
                  <a:srgbClr val="2175A8"/>
                </a:solidFill>
                <a:effectLst/>
                <a:latin typeface="Avenir Next Demi Bold" panose="020B0703020202020204"/>
                <a:ea typeface="Noto Sans Symbols"/>
                <a:cs typeface="Noto Sans Symbols"/>
              </a:rPr>
              <a:t> work together</a:t>
            </a:r>
            <a:endParaRPr lang="en-GB" sz="7200" b="1">
              <a:solidFill>
                <a:srgbClr val="2175A8"/>
              </a:solidFill>
              <a:latin typeface="Avenir Next Demi Bold" panose="020B0703020202020204"/>
              <a:ea typeface="Noto Sans Symbols"/>
              <a:cs typeface="Noto Sans Symbols"/>
            </a:endParaRPr>
          </a:p>
          <a:p>
            <a:pPr marL="342900" lvl="0" indent="-342900">
              <a:lnSpc>
                <a:spcPct val="107000"/>
              </a:lnSpc>
              <a:spcAft>
                <a:spcPts val="800"/>
              </a:spcAft>
              <a:buFont typeface="Arial" panose="020B0604020202020204" pitchFamily="34" charset="0"/>
              <a:buChar char="●"/>
            </a:pPr>
            <a:r>
              <a:rPr lang="en-GB" sz="7200" b="1">
                <a:solidFill>
                  <a:srgbClr val="2175A8"/>
                </a:solidFill>
                <a:effectLst/>
                <a:latin typeface="Avenir Next Demi Bold" panose="020B0703020202020204"/>
                <a:ea typeface="Calibri" panose="020F0502020204030204" pitchFamily="34" charset="0"/>
              </a:rPr>
              <a:t>reflect on </a:t>
            </a:r>
            <a:r>
              <a:rPr lang="en-GB" sz="7200" b="1">
                <a:solidFill>
                  <a:srgbClr val="2175A8"/>
                </a:solidFill>
                <a:latin typeface="Avenir Next Demi Bold" panose="020B0703020202020204"/>
                <a:ea typeface="Calibri" panose="020F0502020204030204" pitchFamily="34" charset="0"/>
              </a:rPr>
              <a:t>our</a:t>
            </a:r>
            <a:r>
              <a:rPr lang="en-GB" sz="7200" b="1">
                <a:solidFill>
                  <a:srgbClr val="2175A8"/>
                </a:solidFill>
                <a:effectLst/>
                <a:latin typeface="Avenir Next Demi Bold" panose="020B0703020202020204"/>
                <a:ea typeface="Calibri" panose="020F0502020204030204" pitchFamily="34" charset="0"/>
              </a:rPr>
              <a:t> learning </a:t>
            </a:r>
            <a:endParaRPr lang="es-HN" sz="7200" b="1">
              <a:solidFill>
                <a:srgbClr val="2175A8"/>
              </a:solidFill>
              <a:latin typeface="Avenir Next Demi Bold" panose="020B0703020202020204"/>
            </a:endParaRPr>
          </a:p>
          <a:p>
            <a:endParaRPr lang="es-HN"/>
          </a:p>
        </p:txBody>
      </p:sp>
      <p:sp>
        <p:nvSpPr>
          <p:cNvPr id="30" name="Elipse 29">
            <a:extLst>
              <a:ext uri="{FF2B5EF4-FFF2-40B4-BE49-F238E27FC236}">
                <a16:creationId xmlns:a16="http://schemas.microsoft.com/office/drawing/2014/main" id="{43BBD5DD-96EA-41FB-8C99-CCE1778937F2}"/>
              </a:ext>
            </a:extLst>
          </p:cNvPr>
          <p:cNvSpPr/>
          <p:nvPr/>
        </p:nvSpPr>
        <p:spPr>
          <a:xfrm>
            <a:off x="7993674" y="2308481"/>
            <a:ext cx="402955" cy="4029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31" name="Elipse 30">
            <a:extLst>
              <a:ext uri="{FF2B5EF4-FFF2-40B4-BE49-F238E27FC236}">
                <a16:creationId xmlns:a16="http://schemas.microsoft.com/office/drawing/2014/main" id="{ED59E465-DF3A-48B7-87F3-6EB459293E5D}"/>
              </a:ext>
            </a:extLst>
          </p:cNvPr>
          <p:cNvSpPr/>
          <p:nvPr/>
        </p:nvSpPr>
        <p:spPr>
          <a:xfrm>
            <a:off x="8526681" y="2575358"/>
            <a:ext cx="272155" cy="2721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32" name="Elipse 31">
            <a:extLst>
              <a:ext uri="{FF2B5EF4-FFF2-40B4-BE49-F238E27FC236}">
                <a16:creationId xmlns:a16="http://schemas.microsoft.com/office/drawing/2014/main" id="{54F1FEB7-E731-4913-A8C9-38B8BF68B90A}"/>
              </a:ext>
            </a:extLst>
          </p:cNvPr>
          <p:cNvSpPr/>
          <p:nvPr/>
        </p:nvSpPr>
        <p:spPr>
          <a:xfrm>
            <a:off x="8872964" y="2813575"/>
            <a:ext cx="200373" cy="200373"/>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10" name="Gráfico 9">
            <a:extLst>
              <a:ext uri="{FF2B5EF4-FFF2-40B4-BE49-F238E27FC236}">
                <a16:creationId xmlns:a16="http://schemas.microsoft.com/office/drawing/2014/main" id="{36DFDC56-6864-4C76-8F92-8A9169375E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35009" y="210465"/>
            <a:ext cx="1895070" cy="792886"/>
          </a:xfrm>
          <a:prstGeom prst="rect">
            <a:avLst/>
          </a:prstGeom>
        </p:spPr>
      </p:pic>
    </p:spTree>
    <p:extLst>
      <p:ext uri="{BB962C8B-B14F-4D97-AF65-F5344CB8AC3E}">
        <p14:creationId xmlns:p14="http://schemas.microsoft.com/office/powerpoint/2010/main" val="1155245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caricatura de una persona&#10;&#10;Descripción generada automáticamente con confianza baja">
            <a:extLst>
              <a:ext uri="{FF2B5EF4-FFF2-40B4-BE49-F238E27FC236}">
                <a16:creationId xmlns:a16="http://schemas.microsoft.com/office/drawing/2014/main" id="{8572195A-14AD-44F4-B83E-8CECCB43C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69709">
            <a:off x="9717889" y="4641007"/>
            <a:ext cx="2594607" cy="2080306"/>
          </a:xfrm>
          <a:prstGeom prst="rect">
            <a:avLst/>
          </a:prstGeom>
        </p:spPr>
      </p:pic>
      <p:sp>
        <p:nvSpPr>
          <p:cNvPr id="10" name="CuadroTexto 2">
            <a:extLst>
              <a:ext uri="{FF2B5EF4-FFF2-40B4-BE49-F238E27FC236}">
                <a16:creationId xmlns:a16="http://schemas.microsoft.com/office/drawing/2014/main" id="{AB51FC60-D62F-484B-9B32-4AE7B1888F3B}"/>
              </a:ext>
            </a:extLst>
          </p:cNvPr>
          <p:cNvSpPr txBox="1"/>
          <p:nvPr/>
        </p:nvSpPr>
        <p:spPr>
          <a:xfrm>
            <a:off x="1181603" y="1496021"/>
            <a:ext cx="5596379" cy="3539430"/>
          </a:xfrm>
          <a:prstGeom prst="rect">
            <a:avLst/>
          </a:prstGeom>
          <a:noFill/>
          <a:ln w="177800">
            <a:solidFill>
              <a:schemeClr val="bg1"/>
            </a:solidFill>
            <a:round/>
          </a:ln>
        </p:spPr>
        <p:txBody>
          <a:bodyPr wrap="square" rtlCol="0">
            <a:spAutoFit/>
          </a:bodyPr>
          <a:lstStyle/>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p:txBody>
      </p:sp>
      <p:pic>
        <p:nvPicPr>
          <p:cNvPr id="11" name="Picture 10">
            <a:hlinkClick r:id="rId4"/>
            <a:extLst>
              <a:ext uri="{FF2B5EF4-FFF2-40B4-BE49-F238E27FC236}">
                <a16:creationId xmlns:a16="http://schemas.microsoft.com/office/drawing/2014/main" id="{A79D3118-4390-405E-A760-7D3A5BC02589}"/>
              </a:ext>
            </a:extLst>
          </p:cNvPr>
          <p:cNvPicPr>
            <a:picLocks noChangeAspect="1"/>
          </p:cNvPicPr>
          <p:nvPr/>
        </p:nvPicPr>
        <p:blipFill>
          <a:blip r:embed="rId5"/>
          <a:stretch>
            <a:fillRect/>
          </a:stretch>
        </p:blipFill>
        <p:spPr>
          <a:xfrm>
            <a:off x="1370607" y="1725498"/>
            <a:ext cx="5253308" cy="3000018"/>
          </a:xfrm>
          <a:prstGeom prst="rect">
            <a:avLst/>
          </a:prstGeom>
        </p:spPr>
      </p:pic>
      <p:pic>
        <p:nvPicPr>
          <p:cNvPr id="12" name="Gráfico 10">
            <a:extLst>
              <a:ext uri="{FF2B5EF4-FFF2-40B4-BE49-F238E27FC236}">
                <a16:creationId xmlns:a16="http://schemas.microsoft.com/office/drawing/2014/main" id="{9C4A4F54-A8E5-48FF-93A3-00AFC3A84A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55200" y="1450794"/>
            <a:ext cx="3726479" cy="2384075"/>
          </a:xfrm>
          <a:prstGeom prst="rect">
            <a:avLst/>
          </a:prstGeom>
        </p:spPr>
      </p:pic>
      <p:sp>
        <p:nvSpPr>
          <p:cNvPr id="13" name="Elipse 11">
            <a:extLst>
              <a:ext uri="{FF2B5EF4-FFF2-40B4-BE49-F238E27FC236}">
                <a16:creationId xmlns:a16="http://schemas.microsoft.com/office/drawing/2014/main" id="{247F64F4-B943-48A1-9560-45DD8E48B061}"/>
              </a:ext>
            </a:extLst>
          </p:cNvPr>
          <p:cNvSpPr/>
          <p:nvPr/>
        </p:nvSpPr>
        <p:spPr>
          <a:xfrm>
            <a:off x="9373903" y="3935608"/>
            <a:ext cx="402955" cy="4029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4" name="Elipse 12">
            <a:extLst>
              <a:ext uri="{FF2B5EF4-FFF2-40B4-BE49-F238E27FC236}">
                <a16:creationId xmlns:a16="http://schemas.microsoft.com/office/drawing/2014/main" id="{FB38BFEE-0CA4-46E0-A005-67714AA391FD}"/>
              </a:ext>
            </a:extLst>
          </p:cNvPr>
          <p:cNvSpPr/>
          <p:nvPr/>
        </p:nvSpPr>
        <p:spPr>
          <a:xfrm>
            <a:off x="9504703" y="4425377"/>
            <a:ext cx="272155" cy="2721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5" name="Elipse 13">
            <a:extLst>
              <a:ext uri="{FF2B5EF4-FFF2-40B4-BE49-F238E27FC236}">
                <a16:creationId xmlns:a16="http://schemas.microsoft.com/office/drawing/2014/main" id="{9BD5C0A0-79B1-4DFE-8040-1E57139A31CB}"/>
              </a:ext>
            </a:extLst>
          </p:cNvPr>
          <p:cNvSpPr/>
          <p:nvPr/>
        </p:nvSpPr>
        <p:spPr>
          <a:xfrm>
            <a:off x="9700762" y="4798823"/>
            <a:ext cx="200373" cy="200373"/>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6" name="CuadroTexto 2">
            <a:extLst>
              <a:ext uri="{FF2B5EF4-FFF2-40B4-BE49-F238E27FC236}">
                <a16:creationId xmlns:a16="http://schemas.microsoft.com/office/drawing/2014/main" id="{2D044F0B-620D-4A4D-A009-541E80339081}"/>
              </a:ext>
            </a:extLst>
          </p:cNvPr>
          <p:cNvSpPr txBox="1"/>
          <p:nvPr/>
        </p:nvSpPr>
        <p:spPr>
          <a:xfrm>
            <a:off x="288244" y="333141"/>
            <a:ext cx="7296642" cy="646331"/>
          </a:xfrm>
          <a:prstGeom prst="rect">
            <a:avLst/>
          </a:prstGeom>
          <a:noFill/>
        </p:spPr>
        <p:txBody>
          <a:bodyPr wrap="square" lIns="91440" tIns="45720" rIns="91440" bIns="45720" rtlCol="0" anchor="t">
            <a:spAutoFit/>
          </a:bodyPr>
          <a:lstStyle/>
          <a:p>
            <a:pPr algn="ctr"/>
            <a:r>
              <a:rPr lang="es-HN" sz="3600" b="1" err="1">
                <a:solidFill>
                  <a:schemeClr val="bg1"/>
                </a:solidFill>
                <a:latin typeface="Avenir Next Demi Bold"/>
              </a:rPr>
              <a:t>Activity</a:t>
            </a:r>
            <a:r>
              <a:rPr lang="es-HN" sz="3600" b="1">
                <a:solidFill>
                  <a:schemeClr val="bg1"/>
                </a:solidFill>
                <a:latin typeface="Avenir Next Demi Bold"/>
              </a:rPr>
              <a:t> 1 </a:t>
            </a:r>
            <a:r>
              <a:rPr lang="es-HN" sz="3600" b="1" err="1">
                <a:solidFill>
                  <a:schemeClr val="bg1"/>
                </a:solidFill>
                <a:latin typeface="Avenir Next Demi Bold"/>
              </a:rPr>
              <a:t>Mindful</a:t>
            </a:r>
            <a:r>
              <a:rPr lang="es-HN" sz="3600" b="1">
                <a:solidFill>
                  <a:schemeClr val="bg1"/>
                </a:solidFill>
                <a:latin typeface="Avenir Next Demi Bold"/>
              </a:rPr>
              <a:t> </a:t>
            </a:r>
            <a:r>
              <a:rPr lang="es-HN" sz="3600" b="1" err="1">
                <a:solidFill>
                  <a:schemeClr val="bg1"/>
                </a:solidFill>
                <a:latin typeface="Avenir Next Demi Bold"/>
              </a:rPr>
              <a:t>Giant</a:t>
            </a:r>
            <a:r>
              <a:rPr lang="es-HN" sz="3600" b="1">
                <a:solidFill>
                  <a:schemeClr val="bg1"/>
                </a:solidFill>
                <a:latin typeface="Avenir Next Demi Bold"/>
              </a:rPr>
              <a:t> </a:t>
            </a:r>
            <a:r>
              <a:rPr lang="es-HN" sz="3600" b="1" err="1">
                <a:solidFill>
                  <a:schemeClr val="bg1"/>
                </a:solidFill>
                <a:latin typeface="Avenir Next Demi Bold"/>
              </a:rPr>
              <a:t>Clams</a:t>
            </a:r>
            <a:endParaRPr lang="es-HN" sz="3600" b="1">
              <a:solidFill>
                <a:schemeClr val="bg1"/>
              </a:solidFill>
              <a:latin typeface="Avenir Next Demi Bold"/>
            </a:endParaRPr>
          </a:p>
        </p:txBody>
      </p:sp>
      <p:pic>
        <p:nvPicPr>
          <p:cNvPr id="17" name="Gráfico 16">
            <a:extLst>
              <a:ext uri="{FF2B5EF4-FFF2-40B4-BE49-F238E27FC236}">
                <a16:creationId xmlns:a16="http://schemas.microsoft.com/office/drawing/2014/main" id="{39FDC058-75F3-4A11-AEEF-4F9EF98266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35009" y="210465"/>
            <a:ext cx="1895070" cy="792886"/>
          </a:xfrm>
          <a:prstGeom prst="rect">
            <a:avLst/>
          </a:prstGeom>
        </p:spPr>
      </p:pic>
      <p:grpSp>
        <p:nvGrpSpPr>
          <p:cNvPr id="4" name="Gráfico 2">
            <a:extLst>
              <a:ext uri="{FF2B5EF4-FFF2-40B4-BE49-F238E27FC236}">
                <a16:creationId xmlns:a16="http://schemas.microsoft.com/office/drawing/2014/main" id="{F023E4A2-8DE7-445E-AD56-534D9E59E322}"/>
              </a:ext>
            </a:extLst>
          </p:cNvPr>
          <p:cNvGrpSpPr/>
          <p:nvPr/>
        </p:nvGrpSpPr>
        <p:grpSpPr>
          <a:xfrm>
            <a:off x="227492" y="3959586"/>
            <a:ext cx="1556313" cy="2079219"/>
            <a:chOff x="498337" y="3671069"/>
            <a:chExt cx="1268230" cy="1694343"/>
          </a:xfrm>
          <a:solidFill>
            <a:srgbClr val="FFDF29"/>
          </a:solidFill>
        </p:grpSpPr>
        <p:sp>
          <p:nvSpPr>
            <p:cNvPr id="9" name="Forma libre: forma 8">
              <a:extLst>
                <a:ext uri="{FF2B5EF4-FFF2-40B4-BE49-F238E27FC236}">
                  <a16:creationId xmlns:a16="http://schemas.microsoft.com/office/drawing/2014/main" id="{50E50C43-5818-40D9-AA0C-903970FC398E}"/>
                </a:ext>
              </a:extLst>
            </p:cNvPr>
            <p:cNvSpPr/>
            <p:nvPr/>
          </p:nvSpPr>
          <p:spPr>
            <a:xfrm>
              <a:off x="756122" y="3707873"/>
              <a:ext cx="845718" cy="1657539"/>
            </a:xfrm>
            <a:custGeom>
              <a:avLst/>
              <a:gdLst>
                <a:gd name="connsiteX0" fmla="*/ 5193 w 845718"/>
                <a:gd name="connsiteY0" fmla="*/ 28524 h 1657539"/>
                <a:gd name="connsiteX1" fmla="*/ 39197 w 845718"/>
                <a:gd name="connsiteY1" fmla="*/ 163970 h 1657539"/>
                <a:gd name="connsiteX2" fmla="*/ 62152 w 845718"/>
                <a:gd name="connsiteY2" fmla="*/ 357899 h 1657539"/>
                <a:gd name="connsiteX3" fmla="*/ 126922 w 845718"/>
                <a:gd name="connsiteY3" fmla="*/ 422383 h 1657539"/>
                <a:gd name="connsiteX4" fmla="*/ 179786 w 845718"/>
                <a:gd name="connsiteY4" fmla="*/ 481914 h 1657539"/>
                <a:gd name="connsiteX5" fmla="*/ 201313 w 845718"/>
                <a:gd name="connsiteY5" fmla="*/ 640125 h 1657539"/>
                <a:gd name="connsiteX6" fmla="*/ 195407 w 845718"/>
                <a:gd name="connsiteY6" fmla="*/ 745852 h 1657539"/>
                <a:gd name="connsiteX7" fmla="*/ 234460 w 845718"/>
                <a:gd name="connsiteY7" fmla="*/ 839102 h 1657539"/>
                <a:gd name="connsiteX8" fmla="*/ 259796 w 845718"/>
                <a:gd name="connsiteY8" fmla="*/ 814146 h 1657539"/>
                <a:gd name="connsiteX9" fmla="*/ 393527 w 845718"/>
                <a:gd name="connsiteY9" fmla="*/ 691464 h 1657539"/>
                <a:gd name="connsiteX10" fmla="*/ 435628 w 845718"/>
                <a:gd name="connsiteY10" fmla="*/ 514680 h 1657539"/>
                <a:gd name="connsiteX11" fmla="*/ 375620 w 845718"/>
                <a:gd name="connsiteY11" fmla="*/ 353422 h 1657539"/>
                <a:gd name="connsiteX12" fmla="*/ 327614 w 845718"/>
                <a:gd name="connsiteY12" fmla="*/ 173685 h 1657539"/>
                <a:gd name="connsiteX13" fmla="*/ 386574 w 845718"/>
                <a:gd name="connsiteY13" fmla="*/ 997 h 1657539"/>
                <a:gd name="connsiteX14" fmla="*/ 391622 w 845718"/>
                <a:gd name="connsiteY14" fmla="*/ 4426 h 1657539"/>
                <a:gd name="connsiteX15" fmla="*/ 345616 w 845718"/>
                <a:gd name="connsiteY15" fmla="*/ 182829 h 1657539"/>
                <a:gd name="connsiteX16" fmla="*/ 393622 w 845718"/>
                <a:gd name="connsiteY16" fmla="*/ 347326 h 1657539"/>
                <a:gd name="connsiteX17" fmla="*/ 453344 w 845718"/>
                <a:gd name="connsiteY17" fmla="*/ 500012 h 1657539"/>
                <a:gd name="connsiteX18" fmla="*/ 451153 w 845718"/>
                <a:gd name="connsiteY18" fmla="*/ 609168 h 1657539"/>
                <a:gd name="connsiteX19" fmla="*/ 533640 w 845718"/>
                <a:gd name="connsiteY19" fmla="*/ 506298 h 1657539"/>
                <a:gd name="connsiteX20" fmla="*/ 544212 w 845718"/>
                <a:gd name="connsiteY20" fmla="*/ 318465 h 1657539"/>
                <a:gd name="connsiteX21" fmla="*/ 710995 w 845718"/>
                <a:gd name="connsiteY21" fmla="*/ 73197 h 1657539"/>
                <a:gd name="connsiteX22" fmla="*/ 712329 w 845718"/>
                <a:gd name="connsiteY22" fmla="*/ 75864 h 1657539"/>
                <a:gd name="connsiteX23" fmla="*/ 595457 w 845718"/>
                <a:gd name="connsiteY23" fmla="*/ 208166 h 1657539"/>
                <a:gd name="connsiteX24" fmla="*/ 563834 w 845718"/>
                <a:gd name="connsiteY24" fmla="*/ 392284 h 1657539"/>
                <a:gd name="connsiteX25" fmla="*/ 539260 w 845718"/>
                <a:gd name="connsiteY25" fmla="*/ 556400 h 1657539"/>
                <a:gd name="connsiteX26" fmla="*/ 444391 w 845718"/>
                <a:gd name="connsiteY26" fmla="*/ 634029 h 1657539"/>
                <a:gd name="connsiteX27" fmla="*/ 433246 w 845718"/>
                <a:gd name="connsiteY27" fmla="*/ 663175 h 1657539"/>
                <a:gd name="connsiteX28" fmla="*/ 326376 w 845718"/>
                <a:gd name="connsiteY28" fmla="*/ 787953 h 1657539"/>
                <a:gd name="connsiteX29" fmla="*/ 199122 w 845718"/>
                <a:gd name="connsiteY29" fmla="*/ 925113 h 1657539"/>
                <a:gd name="connsiteX30" fmla="*/ 150259 w 845718"/>
                <a:gd name="connsiteY30" fmla="*/ 1105135 h 1657539"/>
                <a:gd name="connsiteX31" fmla="*/ 215314 w 845718"/>
                <a:gd name="connsiteY31" fmla="*/ 1272966 h 1657539"/>
                <a:gd name="connsiteX32" fmla="*/ 244175 w 845718"/>
                <a:gd name="connsiteY32" fmla="*/ 1391933 h 1657539"/>
                <a:gd name="connsiteX33" fmla="*/ 324376 w 845718"/>
                <a:gd name="connsiteY33" fmla="*/ 1346403 h 1657539"/>
                <a:gd name="connsiteX34" fmla="*/ 368953 w 845718"/>
                <a:gd name="connsiteY34" fmla="*/ 1237056 h 1657539"/>
                <a:gd name="connsiteX35" fmla="*/ 489539 w 845718"/>
                <a:gd name="connsiteY35" fmla="*/ 1064463 h 1657539"/>
                <a:gd name="connsiteX36" fmla="*/ 673467 w 845718"/>
                <a:gd name="connsiteY36" fmla="*/ 947687 h 1657539"/>
                <a:gd name="connsiteX37" fmla="*/ 743285 w 845718"/>
                <a:gd name="connsiteY37" fmla="*/ 853675 h 1657539"/>
                <a:gd name="connsiteX38" fmla="*/ 739094 w 845718"/>
                <a:gd name="connsiteY38" fmla="*/ 735470 h 1657539"/>
                <a:gd name="connsiteX39" fmla="*/ 839869 w 845718"/>
                <a:gd name="connsiteY39" fmla="*/ 501441 h 1657539"/>
                <a:gd name="connsiteX40" fmla="*/ 845298 w 845718"/>
                <a:gd name="connsiteY40" fmla="*/ 505155 h 1657539"/>
                <a:gd name="connsiteX41" fmla="*/ 757287 w 845718"/>
                <a:gd name="connsiteY41" fmla="*/ 744995 h 1657539"/>
                <a:gd name="connsiteX42" fmla="*/ 763002 w 845718"/>
                <a:gd name="connsiteY42" fmla="*/ 861105 h 1657539"/>
                <a:gd name="connsiteX43" fmla="*/ 712233 w 845718"/>
                <a:gd name="connsiteY43" fmla="*/ 945782 h 1657539"/>
                <a:gd name="connsiteX44" fmla="*/ 526496 w 845718"/>
                <a:gd name="connsiteY44" fmla="*/ 1070845 h 1657539"/>
                <a:gd name="connsiteX45" fmla="*/ 392193 w 845718"/>
                <a:gd name="connsiteY45" fmla="*/ 1259059 h 1657539"/>
                <a:gd name="connsiteX46" fmla="*/ 341902 w 845718"/>
                <a:gd name="connsiteY46" fmla="*/ 1370216 h 1657539"/>
                <a:gd name="connsiteX47" fmla="*/ 247318 w 845718"/>
                <a:gd name="connsiteY47" fmla="*/ 1420794 h 1657539"/>
                <a:gd name="connsiteX48" fmla="*/ 210171 w 845718"/>
                <a:gd name="connsiteY48" fmla="*/ 1650156 h 1657539"/>
                <a:gd name="connsiteX49" fmla="*/ 186168 w 845718"/>
                <a:gd name="connsiteY49" fmla="*/ 1638059 h 1657539"/>
                <a:gd name="connsiteX50" fmla="*/ 192073 w 845718"/>
                <a:gd name="connsiteY50" fmla="*/ 1284681 h 1657539"/>
                <a:gd name="connsiteX51" fmla="*/ 127779 w 845718"/>
                <a:gd name="connsiteY51" fmla="*/ 1121137 h 1657539"/>
                <a:gd name="connsiteX52" fmla="*/ 158926 w 845718"/>
                <a:gd name="connsiteY52" fmla="*/ 952164 h 1657539"/>
                <a:gd name="connsiteX53" fmla="*/ 214933 w 845718"/>
                <a:gd name="connsiteY53" fmla="*/ 861676 h 1657539"/>
                <a:gd name="connsiteX54" fmla="*/ 166737 w 845718"/>
                <a:gd name="connsiteY54" fmla="*/ 703752 h 1657539"/>
                <a:gd name="connsiteX55" fmla="*/ 176262 w 845718"/>
                <a:gd name="connsiteY55" fmla="*/ 525539 h 1657539"/>
                <a:gd name="connsiteX56" fmla="*/ 64152 w 845718"/>
                <a:gd name="connsiteY56" fmla="*/ 393999 h 1657539"/>
                <a:gd name="connsiteX57" fmla="*/ 12337 w 845718"/>
                <a:gd name="connsiteY57" fmla="*/ 243789 h 1657539"/>
                <a:gd name="connsiteX58" fmla="*/ 1097 w 845718"/>
                <a:gd name="connsiteY58" fmla="*/ 34811 h 1657539"/>
                <a:gd name="connsiteX59" fmla="*/ 5193 w 845718"/>
                <a:gd name="connsiteY59" fmla="*/ 28524 h 165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45718" h="1657539">
                  <a:moveTo>
                    <a:pt x="5193" y="28524"/>
                  </a:moveTo>
                  <a:cubicBezTo>
                    <a:pt x="53675" y="53956"/>
                    <a:pt x="47198" y="119393"/>
                    <a:pt x="39197" y="163970"/>
                  </a:cubicBezTo>
                  <a:cubicBezTo>
                    <a:pt x="27672" y="228359"/>
                    <a:pt x="26719" y="300177"/>
                    <a:pt x="62152" y="357899"/>
                  </a:cubicBezTo>
                  <a:cubicBezTo>
                    <a:pt x="78154" y="383997"/>
                    <a:pt x="104729" y="401904"/>
                    <a:pt x="126922" y="422383"/>
                  </a:cubicBezTo>
                  <a:cubicBezTo>
                    <a:pt x="146448" y="440385"/>
                    <a:pt x="164832" y="459912"/>
                    <a:pt x="179786" y="481914"/>
                  </a:cubicBezTo>
                  <a:cubicBezTo>
                    <a:pt x="213028" y="530873"/>
                    <a:pt x="210742" y="584022"/>
                    <a:pt x="201313" y="640125"/>
                  </a:cubicBezTo>
                  <a:cubicBezTo>
                    <a:pt x="195407" y="675081"/>
                    <a:pt x="188740" y="710514"/>
                    <a:pt x="195407" y="745852"/>
                  </a:cubicBezTo>
                  <a:cubicBezTo>
                    <a:pt x="201598" y="778999"/>
                    <a:pt x="216362" y="810622"/>
                    <a:pt x="234460" y="839102"/>
                  </a:cubicBezTo>
                  <a:cubicBezTo>
                    <a:pt x="242556" y="830434"/>
                    <a:pt x="251033" y="822052"/>
                    <a:pt x="259796" y="814146"/>
                  </a:cubicBezTo>
                  <a:cubicBezTo>
                    <a:pt x="304849" y="773570"/>
                    <a:pt x="358856" y="742423"/>
                    <a:pt x="393527" y="691464"/>
                  </a:cubicBezTo>
                  <a:cubicBezTo>
                    <a:pt x="428484" y="640220"/>
                    <a:pt x="443819" y="576212"/>
                    <a:pt x="435628" y="514680"/>
                  </a:cubicBezTo>
                  <a:cubicBezTo>
                    <a:pt x="428008" y="457340"/>
                    <a:pt x="400099" y="405048"/>
                    <a:pt x="375620" y="353422"/>
                  </a:cubicBezTo>
                  <a:cubicBezTo>
                    <a:pt x="348569" y="296272"/>
                    <a:pt x="326757" y="237789"/>
                    <a:pt x="327614" y="173685"/>
                  </a:cubicBezTo>
                  <a:cubicBezTo>
                    <a:pt x="328376" y="112916"/>
                    <a:pt x="344759" y="46622"/>
                    <a:pt x="386574" y="997"/>
                  </a:cubicBezTo>
                  <a:cubicBezTo>
                    <a:pt x="388955" y="-1575"/>
                    <a:pt x="393051" y="1283"/>
                    <a:pt x="391622" y="4426"/>
                  </a:cubicBezTo>
                  <a:cubicBezTo>
                    <a:pt x="365714" y="61957"/>
                    <a:pt x="343902" y="118536"/>
                    <a:pt x="345616" y="182829"/>
                  </a:cubicBezTo>
                  <a:cubicBezTo>
                    <a:pt x="347140" y="241694"/>
                    <a:pt x="368476" y="294939"/>
                    <a:pt x="393622" y="347326"/>
                  </a:cubicBezTo>
                  <a:cubicBezTo>
                    <a:pt x="417244" y="396666"/>
                    <a:pt x="443152" y="445719"/>
                    <a:pt x="453344" y="500012"/>
                  </a:cubicBezTo>
                  <a:cubicBezTo>
                    <a:pt x="460202" y="536112"/>
                    <a:pt x="459154" y="573354"/>
                    <a:pt x="451153" y="609168"/>
                  </a:cubicBezTo>
                  <a:cubicBezTo>
                    <a:pt x="495159" y="594881"/>
                    <a:pt x="522781" y="549542"/>
                    <a:pt x="533640" y="506298"/>
                  </a:cubicBezTo>
                  <a:cubicBezTo>
                    <a:pt x="548975" y="445148"/>
                    <a:pt x="537735" y="380568"/>
                    <a:pt x="544212" y="318465"/>
                  </a:cubicBezTo>
                  <a:cubicBezTo>
                    <a:pt x="554690" y="218929"/>
                    <a:pt x="617269" y="113868"/>
                    <a:pt x="710995" y="73197"/>
                  </a:cubicBezTo>
                  <a:cubicBezTo>
                    <a:pt x="712615" y="72530"/>
                    <a:pt x="713567" y="74816"/>
                    <a:pt x="712329" y="75864"/>
                  </a:cubicBezTo>
                  <a:cubicBezTo>
                    <a:pt x="664990" y="112249"/>
                    <a:pt x="622603" y="154254"/>
                    <a:pt x="595457" y="208166"/>
                  </a:cubicBezTo>
                  <a:cubicBezTo>
                    <a:pt x="566120" y="266459"/>
                    <a:pt x="562786" y="328181"/>
                    <a:pt x="563834" y="392284"/>
                  </a:cubicBezTo>
                  <a:cubicBezTo>
                    <a:pt x="564787" y="447910"/>
                    <a:pt x="565072" y="505536"/>
                    <a:pt x="539260" y="556400"/>
                  </a:cubicBezTo>
                  <a:cubicBezTo>
                    <a:pt x="519543" y="595262"/>
                    <a:pt x="487539" y="625551"/>
                    <a:pt x="444391" y="634029"/>
                  </a:cubicBezTo>
                  <a:cubicBezTo>
                    <a:pt x="441247" y="643935"/>
                    <a:pt x="437437" y="653650"/>
                    <a:pt x="433246" y="663175"/>
                  </a:cubicBezTo>
                  <a:cubicBezTo>
                    <a:pt x="409910" y="715277"/>
                    <a:pt x="370381" y="752996"/>
                    <a:pt x="326376" y="787953"/>
                  </a:cubicBezTo>
                  <a:cubicBezTo>
                    <a:pt x="276274" y="827672"/>
                    <a:pt x="231316" y="869106"/>
                    <a:pt x="199122" y="925113"/>
                  </a:cubicBezTo>
                  <a:cubicBezTo>
                    <a:pt x="168737" y="977976"/>
                    <a:pt x="144258" y="1043223"/>
                    <a:pt x="150259" y="1105135"/>
                  </a:cubicBezTo>
                  <a:cubicBezTo>
                    <a:pt x="155973" y="1164476"/>
                    <a:pt x="195597" y="1217530"/>
                    <a:pt x="215314" y="1272966"/>
                  </a:cubicBezTo>
                  <a:cubicBezTo>
                    <a:pt x="229030" y="1311542"/>
                    <a:pt x="238841" y="1351547"/>
                    <a:pt x="244175" y="1391933"/>
                  </a:cubicBezTo>
                  <a:cubicBezTo>
                    <a:pt x="274084" y="1383360"/>
                    <a:pt x="303135" y="1369644"/>
                    <a:pt x="324376" y="1346403"/>
                  </a:cubicBezTo>
                  <a:cubicBezTo>
                    <a:pt x="351998" y="1316114"/>
                    <a:pt x="355999" y="1274394"/>
                    <a:pt x="368953" y="1237056"/>
                  </a:cubicBezTo>
                  <a:cubicBezTo>
                    <a:pt x="392289" y="1169619"/>
                    <a:pt x="434389" y="1109802"/>
                    <a:pt x="489539" y="1064463"/>
                  </a:cubicBezTo>
                  <a:cubicBezTo>
                    <a:pt x="546022" y="1017981"/>
                    <a:pt x="614793" y="990930"/>
                    <a:pt x="673467" y="947687"/>
                  </a:cubicBezTo>
                  <a:cubicBezTo>
                    <a:pt x="706137" y="923589"/>
                    <a:pt x="736427" y="895395"/>
                    <a:pt x="743285" y="853675"/>
                  </a:cubicBezTo>
                  <a:cubicBezTo>
                    <a:pt x="749667" y="814527"/>
                    <a:pt x="740142" y="774713"/>
                    <a:pt x="739094" y="735470"/>
                  </a:cubicBezTo>
                  <a:cubicBezTo>
                    <a:pt x="736713" y="645744"/>
                    <a:pt x="786529" y="569068"/>
                    <a:pt x="839869" y="501441"/>
                  </a:cubicBezTo>
                  <a:cubicBezTo>
                    <a:pt x="842155" y="498583"/>
                    <a:pt x="847203" y="501917"/>
                    <a:pt x="845298" y="505155"/>
                  </a:cubicBezTo>
                  <a:cubicBezTo>
                    <a:pt x="799673" y="579355"/>
                    <a:pt x="749762" y="653936"/>
                    <a:pt x="757287" y="744995"/>
                  </a:cubicBezTo>
                  <a:cubicBezTo>
                    <a:pt x="760430" y="783476"/>
                    <a:pt x="769288" y="822433"/>
                    <a:pt x="763002" y="861105"/>
                  </a:cubicBezTo>
                  <a:cubicBezTo>
                    <a:pt x="757477" y="895585"/>
                    <a:pt x="737570" y="922731"/>
                    <a:pt x="712233" y="945782"/>
                  </a:cubicBezTo>
                  <a:cubicBezTo>
                    <a:pt x="656512" y="996455"/>
                    <a:pt x="586980" y="1026935"/>
                    <a:pt x="526496" y="1070845"/>
                  </a:cubicBezTo>
                  <a:cubicBezTo>
                    <a:pt x="462964" y="1116946"/>
                    <a:pt x="414577" y="1183526"/>
                    <a:pt x="392193" y="1259059"/>
                  </a:cubicBezTo>
                  <a:cubicBezTo>
                    <a:pt x="380287" y="1299255"/>
                    <a:pt x="372858" y="1339641"/>
                    <a:pt x="341902" y="1370216"/>
                  </a:cubicBezTo>
                  <a:cubicBezTo>
                    <a:pt x="315898" y="1395838"/>
                    <a:pt x="282275" y="1411650"/>
                    <a:pt x="247318" y="1420794"/>
                  </a:cubicBezTo>
                  <a:cubicBezTo>
                    <a:pt x="253414" y="1498708"/>
                    <a:pt x="242461" y="1577480"/>
                    <a:pt x="210171" y="1650156"/>
                  </a:cubicBezTo>
                  <a:cubicBezTo>
                    <a:pt x="203122" y="1665967"/>
                    <a:pt x="179215" y="1653775"/>
                    <a:pt x="186168" y="1638059"/>
                  </a:cubicBezTo>
                  <a:cubicBezTo>
                    <a:pt x="235602" y="1526426"/>
                    <a:pt x="230459" y="1398791"/>
                    <a:pt x="192073" y="1284681"/>
                  </a:cubicBezTo>
                  <a:cubicBezTo>
                    <a:pt x="173595" y="1229532"/>
                    <a:pt x="137971" y="1178573"/>
                    <a:pt x="127779" y="1121137"/>
                  </a:cubicBezTo>
                  <a:cubicBezTo>
                    <a:pt x="117778" y="1064178"/>
                    <a:pt x="135304" y="1003694"/>
                    <a:pt x="158926" y="952164"/>
                  </a:cubicBezTo>
                  <a:cubicBezTo>
                    <a:pt x="173690" y="919874"/>
                    <a:pt x="192549" y="889299"/>
                    <a:pt x="214933" y="861676"/>
                  </a:cubicBezTo>
                  <a:cubicBezTo>
                    <a:pt x="184644" y="814813"/>
                    <a:pt x="163308" y="760330"/>
                    <a:pt x="166737" y="703752"/>
                  </a:cubicBezTo>
                  <a:cubicBezTo>
                    <a:pt x="170356" y="644601"/>
                    <a:pt x="195788" y="584308"/>
                    <a:pt x="176262" y="525539"/>
                  </a:cubicBezTo>
                  <a:cubicBezTo>
                    <a:pt x="156831" y="467341"/>
                    <a:pt x="104253" y="436099"/>
                    <a:pt x="64152" y="393999"/>
                  </a:cubicBezTo>
                  <a:cubicBezTo>
                    <a:pt x="27005" y="354946"/>
                    <a:pt x="13575" y="296272"/>
                    <a:pt x="12337" y="243789"/>
                  </a:cubicBezTo>
                  <a:cubicBezTo>
                    <a:pt x="10622" y="174733"/>
                    <a:pt x="54151" y="93485"/>
                    <a:pt x="1097" y="34811"/>
                  </a:cubicBezTo>
                  <a:cubicBezTo>
                    <a:pt x="-1665" y="31668"/>
                    <a:pt x="1192" y="26429"/>
                    <a:pt x="5193" y="28524"/>
                  </a:cubicBezTo>
                  <a:close/>
                </a:path>
              </a:pathLst>
            </a:custGeom>
            <a:solidFill>
              <a:srgbClr val="FFDF29"/>
            </a:solidFill>
            <a:ln w="9525" cap="flat">
              <a:noFill/>
              <a:prstDash val="solid"/>
              <a:miter/>
            </a:ln>
          </p:spPr>
          <p:txBody>
            <a:bodyPr rtlCol="0" anchor="ctr"/>
            <a:lstStyle/>
            <a:p>
              <a:endParaRPr lang="es-HN"/>
            </a:p>
          </p:txBody>
        </p:sp>
        <p:sp>
          <p:nvSpPr>
            <p:cNvPr id="18" name="Forma libre: forma 17">
              <a:extLst>
                <a:ext uri="{FF2B5EF4-FFF2-40B4-BE49-F238E27FC236}">
                  <a16:creationId xmlns:a16="http://schemas.microsoft.com/office/drawing/2014/main" id="{123F63EA-FEDF-44CB-B871-91DFD89322C8}"/>
                </a:ext>
              </a:extLst>
            </p:cNvPr>
            <p:cNvSpPr/>
            <p:nvPr/>
          </p:nvSpPr>
          <p:spPr>
            <a:xfrm>
              <a:off x="625183" y="4237626"/>
              <a:ext cx="364434" cy="1022883"/>
            </a:xfrm>
            <a:custGeom>
              <a:avLst/>
              <a:gdLst>
                <a:gd name="connsiteX0" fmla="*/ 7449 w 364434"/>
                <a:gd name="connsiteY0" fmla="*/ 272297 h 1022883"/>
                <a:gd name="connsiteX1" fmla="*/ 82315 w 364434"/>
                <a:gd name="connsiteY1" fmla="*/ 5787 h 1022883"/>
                <a:gd name="connsiteX2" fmla="*/ 90602 w 364434"/>
                <a:gd name="connsiteY2" fmla="*/ 1691 h 1022883"/>
                <a:gd name="connsiteX3" fmla="*/ 67266 w 364434"/>
                <a:gd name="connsiteY3" fmla="*/ 200288 h 1022883"/>
                <a:gd name="connsiteX4" fmla="*/ 23832 w 364434"/>
                <a:gd name="connsiteY4" fmla="*/ 327446 h 1022883"/>
                <a:gd name="connsiteX5" fmla="*/ 59646 w 364434"/>
                <a:gd name="connsiteY5" fmla="*/ 419077 h 1022883"/>
                <a:gd name="connsiteX6" fmla="*/ 105747 w 364434"/>
                <a:gd name="connsiteY6" fmla="*/ 497373 h 1022883"/>
                <a:gd name="connsiteX7" fmla="*/ 117558 w 364434"/>
                <a:gd name="connsiteY7" fmla="*/ 598147 h 1022883"/>
                <a:gd name="connsiteX8" fmla="*/ 116605 w 364434"/>
                <a:gd name="connsiteY8" fmla="*/ 716352 h 1022883"/>
                <a:gd name="connsiteX9" fmla="*/ 178899 w 364434"/>
                <a:gd name="connsiteY9" fmla="*/ 807697 h 1022883"/>
                <a:gd name="connsiteX10" fmla="*/ 278435 w 364434"/>
                <a:gd name="connsiteY10" fmla="*/ 881611 h 1022883"/>
                <a:gd name="connsiteX11" fmla="*/ 312153 w 364434"/>
                <a:gd name="connsiteY11" fmla="*/ 929236 h 1022883"/>
                <a:gd name="connsiteX12" fmla="*/ 356730 w 364434"/>
                <a:gd name="connsiteY12" fmla="*/ 988481 h 1022883"/>
                <a:gd name="connsiteX13" fmla="*/ 363303 w 364434"/>
                <a:gd name="connsiteY13" fmla="*/ 1008103 h 1022883"/>
                <a:gd name="connsiteX14" fmla="*/ 353492 w 364434"/>
                <a:gd name="connsiteY14" fmla="*/ 1022772 h 1022883"/>
                <a:gd name="connsiteX15" fmla="*/ 328060 w 364434"/>
                <a:gd name="connsiteY15" fmla="*/ 999340 h 1022883"/>
                <a:gd name="connsiteX16" fmla="*/ 298152 w 364434"/>
                <a:gd name="connsiteY16" fmla="*/ 954287 h 1022883"/>
                <a:gd name="connsiteX17" fmla="*/ 289674 w 364434"/>
                <a:gd name="connsiteY17" fmla="*/ 936951 h 1022883"/>
                <a:gd name="connsiteX18" fmla="*/ 195853 w 364434"/>
                <a:gd name="connsiteY18" fmla="*/ 852845 h 1022883"/>
                <a:gd name="connsiteX19" fmla="*/ 83458 w 364434"/>
                <a:gd name="connsiteY19" fmla="*/ 683967 h 1022883"/>
                <a:gd name="connsiteX20" fmla="*/ 95079 w 364434"/>
                <a:gd name="connsiteY20" fmla="*/ 553189 h 1022883"/>
                <a:gd name="connsiteX21" fmla="*/ 56312 w 364434"/>
                <a:gd name="connsiteY21" fmla="*/ 461082 h 1022883"/>
                <a:gd name="connsiteX22" fmla="*/ 7449 w 364434"/>
                <a:gd name="connsiteY22" fmla="*/ 272297 h 10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434" h="1022883">
                  <a:moveTo>
                    <a:pt x="7449" y="272297"/>
                  </a:moveTo>
                  <a:cubicBezTo>
                    <a:pt x="35166" y="185619"/>
                    <a:pt x="130226" y="103133"/>
                    <a:pt x="82315" y="5787"/>
                  </a:cubicBezTo>
                  <a:cubicBezTo>
                    <a:pt x="79743" y="644"/>
                    <a:pt x="87554" y="-1928"/>
                    <a:pt x="90602" y="1691"/>
                  </a:cubicBezTo>
                  <a:cubicBezTo>
                    <a:pt x="141370" y="61794"/>
                    <a:pt x="99841" y="142662"/>
                    <a:pt x="67266" y="200288"/>
                  </a:cubicBezTo>
                  <a:cubicBezTo>
                    <a:pt x="45358" y="239150"/>
                    <a:pt x="21450" y="281250"/>
                    <a:pt x="23832" y="327446"/>
                  </a:cubicBezTo>
                  <a:cubicBezTo>
                    <a:pt x="25546" y="361165"/>
                    <a:pt x="42215" y="391073"/>
                    <a:pt x="59646" y="419077"/>
                  </a:cubicBezTo>
                  <a:cubicBezTo>
                    <a:pt x="75743" y="444794"/>
                    <a:pt x="93174" y="469655"/>
                    <a:pt x="105747" y="497373"/>
                  </a:cubicBezTo>
                  <a:cubicBezTo>
                    <a:pt x="120510" y="529948"/>
                    <a:pt x="123463" y="563000"/>
                    <a:pt x="117558" y="598147"/>
                  </a:cubicBezTo>
                  <a:cubicBezTo>
                    <a:pt x="110795" y="639009"/>
                    <a:pt x="102508" y="675871"/>
                    <a:pt x="116605" y="716352"/>
                  </a:cubicBezTo>
                  <a:cubicBezTo>
                    <a:pt x="128892" y="751595"/>
                    <a:pt x="151752" y="782456"/>
                    <a:pt x="178899" y="807697"/>
                  </a:cubicBezTo>
                  <a:cubicBezTo>
                    <a:pt x="209379" y="836081"/>
                    <a:pt x="247955" y="853417"/>
                    <a:pt x="278435" y="881611"/>
                  </a:cubicBezTo>
                  <a:cubicBezTo>
                    <a:pt x="293103" y="895136"/>
                    <a:pt x="303867" y="911043"/>
                    <a:pt x="312153" y="929236"/>
                  </a:cubicBezTo>
                  <a:cubicBezTo>
                    <a:pt x="322345" y="951334"/>
                    <a:pt x="330822" y="980099"/>
                    <a:pt x="356730" y="988481"/>
                  </a:cubicBezTo>
                  <a:cubicBezTo>
                    <a:pt x="365493" y="991339"/>
                    <a:pt x="365303" y="996387"/>
                    <a:pt x="363303" y="1008103"/>
                  </a:cubicBezTo>
                  <a:cubicBezTo>
                    <a:pt x="362160" y="1014675"/>
                    <a:pt x="360064" y="1024010"/>
                    <a:pt x="353492" y="1022772"/>
                  </a:cubicBezTo>
                  <a:cubicBezTo>
                    <a:pt x="345110" y="1021152"/>
                    <a:pt x="332918" y="1005722"/>
                    <a:pt x="328060" y="999340"/>
                  </a:cubicBezTo>
                  <a:cubicBezTo>
                    <a:pt x="317011" y="985052"/>
                    <a:pt x="306819" y="970098"/>
                    <a:pt x="298152" y="954287"/>
                  </a:cubicBezTo>
                  <a:cubicBezTo>
                    <a:pt x="295104" y="948762"/>
                    <a:pt x="291770" y="942952"/>
                    <a:pt x="289674" y="936951"/>
                  </a:cubicBezTo>
                  <a:cubicBezTo>
                    <a:pt x="275863" y="900756"/>
                    <a:pt x="252146" y="892184"/>
                    <a:pt x="195853" y="852845"/>
                  </a:cubicBezTo>
                  <a:cubicBezTo>
                    <a:pt x="139656" y="813602"/>
                    <a:pt x="91459" y="754071"/>
                    <a:pt x="83458" y="683967"/>
                  </a:cubicBezTo>
                  <a:cubicBezTo>
                    <a:pt x="78410" y="639485"/>
                    <a:pt x="98984" y="597290"/>
                    <a:pt x="95079" y="553189"/>
                  </a:cubicBezTo>
                  <a:cubicBezTo>
                    <a:pt x="92126" y="519375"/>
                    <a:pt x="73933" y="489276"/>
                    <a:pt x="56312" y="461082"/>
                  </a:cubicBezTo>
                  <a:cubicBezTo>
                    <a:pt x="19164" y="401741"/>
                    <a:pt x="-15697" y="344591"/>
                    <a:pt x="7449" y="272297"/>
                  </a:cubicBezTo>
                  <a:close/>
                </a:path>
              </a:pathLst>
            </a:custGeom>
            <a:solidFill>
              <a:srgbClr val="FFDF29"/>
            </a:solidFill>
            <a:ln w="9525" cap="flat">
              <a:noFill/>
              <a:prstDash val="solid"/>
              <a:miter/>
            </a:ln>
          </p:spPr>
          <p:txBody>
            <a:bodyPr rtlCol="0" anchor="ctr"/>
            <a:lstStyle/>
            <a:p>
              <a:endParaRPr lang="es-HN"/>
            </a:p>
          </p:txBody>
        </p:sp>
        <p:sp>
          <p:nvSpPr>
            <p:cNvPr id="19" name="Forma libre: forma 18">
              <a:extLst>
                <a:ext uri="{FF2B5EF4-FFF2-40B4-BE49-F238E27FC236}">
                  <a16:creationId xmlns:a16="http://schemas.microsoft.com/office/drawing/2014/main" id="{5405E97E-A862-4D89-AFC9-D6753EE91172}"/>
                </a:ext>
              </a:extLst>
            </p:cNvPr>
            <p:cNvSpPr/>
            <p:nvPr/>
          </p:nvSpPr>
          <p:spPr>
            <a:xfrm>
              <a:off x="1469527" y="4345898"/>
              <a:ext cx="240297" cy="290291"/>
            </a:xfrm>
            <a:custGeom>
              <a:avLst/>
              <a:gdLst>
                <a:gd name="connsiteX0" fmla="*/ 2638 w 240297"/>
                <a:gd name="connsiteY0" fmla="*/ 276134 h 290291"/>
                <a:gd name="connsiteX1" fmla="*/ 163515 w 240297"/>
                <a:gd name="connsiteY1" fmla="*/ 188504 h 290291"/>
                <a:gd name="connsiteX2" fmla="*/ 194948 w 240297"/>
                <a:gd name="connsiteY2" fmla="*/ 88872 h 290291"/>
                <a:gd name="connsiteX3" fmla="*/ 237144 w 240297"/>
                <a:gd name="connsiteY3" fmla="*/ 671 h 290291"/>
                <a:gd name="connsiteX4" fmla="*/ 240096 w 240297"/>
                <a:gd name="connsiteY4" fmla="*/ 2671 h 290291"/>
                <a:gd name="connsiteX5" fmla="*/ 204854 w 240297"/>
                <a:gd name="connsiteY5" fmla="*/ 113447 h 290291"/>
                <a:gd name="connsiteX6" fmla="*/ 178089 w 240297"/>
                <a:gd name="connsiteY6" fmla="*/ 197267 h 290291"/>
                <a:gd name="connsiteX7" fmla="*/ 15783 w 240297"/>
                <a:gd name="connsiteY7" fmla="*/ 287754 h 290291"/>
                <a:gd name="connsiteX8" fmla="*/ 2638 w 240297"/>
                <a:gd name="connsiteY8" fmla="*/ 276134 h 29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297" h="290291">
                  <a:moveTo>
                    <a:pt x="2638" y="276134"/>
                  </a:moveTo>
                  <a:cubicBezTo>
                    <a:pt x="48644" y="233366"/>
                    <a:pt x="120177" y="233747"/>
                    <a:pt x="163515" y="188504"/>
                  </a:cubicBezTo>
                  <a:cubicBezTo>
                    <a:pt x="189614" y="161167"/>
                    <a:pt x="186661" y="123257"/>
                    <a:pt x="194948" y="88872"/>
                  </a:cubicBezTo>
                  <a:cubicBezTo>
                    <a:pt x="202949" y="55439"/>
                    <a:pt x="217046" y="28198"/>
                    <a:pt x="237144" y="671"/>
                  </a:cubicBezTo>
                  <a:cubicBezTo>
                    <a:pt x="238382" y="-1044"/>
                    <a:pt x="241049" y="861"/>
                    <a:pt x="240096" y="2671"/>
                  </a:cubicBezTo>
                  <a:cubicBezTo>
                    <a:pt x="222189" y="36485"/>
                    <a:pt x="209521" y="75442"/>
                    <a:pt x="204854" y="113447"/>
                  </a:cubicBezTo>
                  <a:cubicBezTo>
                    <a:pt x="201044" y="144212"/>
                    <a:pt x="199806" y="172978"/>
                    <a:pt x="178089" y="197267"/>
                  </a:cubicBezTo>
                  <a:cubicBezTo>
                    <a:pt x="134845" y="245654"/>
                    <a:pt x="62074" y="244320"/>
                    <a:pt x="15783" y="287754"/>
                  </a:cubicBezTo>
                  <a:cubicBezTo>
                    <a:pt x="7496" y="295469"/>
                    <a:pt x="-5649" y="283849"/>
                    <a:pt x="2638" y="276134"/>
                  </a:cubicBezTo>
                  <a:close/>
                </a:path>
              </a:pathLst>
            </a:custGeom>
            <a:solidFill>
              <a:srgbClr val="FFDF29"/>
            </a:solidFill>
            <a:ln w="9525" cap="flat">
              <a:noFill/>
              <a:prstDash val="solid"/>
              <a:miter/>
            </a:ln>
          </p:spPr>
          <p:txBody>
            <a:bodyPr rtlCol="0" anchor="ctr"/>
            <a:lstStyle/>
            <a:p>
              <a:endParaRPr lang="es-HN"/>
            </a:p>
          </p:txBody>
        </p:sp>
        <p:sp>
          <p:nvSpPr>
            <p:cNvPr id="20" name="Forma libre: forma 19">
              <a:extLst>
                <a:ext uri="{FF2B5EF4-FFF2-40B4-BE49-F238E27FC236}">
                  <a16:creationId xmlns:a16="http://schemas.microsoft.com/office/drawing/2014/main" id="{D0057628-C177-465F-AEC8-BECD9BBD0748}"/>
                </a:ext>
              </a:extLst>
            </p:cNvPr>
            <p:cNvSpPr/>
            <p:nvPr/>
          </p:nvSpPr>
          <p:spPr>
            <a:xfrm>
              <a:off x="1130804" y="4795358"/>
              <a:ext cx="476978" cy="161645"/>
            </a:xfrm>
            <a:custGeom>
              <a:avLst/>
              <a:gdLst>
                <a:gd name="connsiteX0" fmla="*/ 3795 w 476978"/>
                <a:gd name="connsiteY0" fmla="*/ 141952 h 161645"/>
                <a:gd name="connsiteX1" fmla="*/ 242301 w 476978"/>
                <a:gd name="connsiteY1" fmla="*/ 92803 h 161645"/>
                <a:gd name="connsiteX2" fmla="*/ 377175 w 476978"/>
                <a:gd name="connsiteY2" fmla="*/ 81563 h 161645"/>
                <a:gd name="connsiteX3" fmla="*/ 473854 w 476978"/>
                <a:gd name="connsiteY3" fmla="*/ 696 h 161645"/>
                <a:gd name="connsiteX4" fmla="*/ 476807 w 476978"/>
                <a:gd name="connsiteY4" fmla="*/ 2696 h 161645"/>
                <a:gd name="connsiteX5" fmla="*/ 293546 w 476978"/>
                <a:gd name="connsiteY5" fmla="*/ 111567 h 161645"/>
                <a:gd name="connsiteX6" fmla="*/ 149433 w 476978"/>
                <a:gd name="connsiteY6" fmla="*/ 112996 h 161645"/>
                <a:gd name="connsiteX7" fmla="*/ 22083 w 476978"/>
                <a:gd name="connsiteY7" fmla="*/ 158240 h 161645"/>
                <a:gd name="connsiteX8" fmla="*/ 3795 w 476978"/>
                <a:gd name="connsiteY8" fmla="*/ 141952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978" h="161645">
                  <a:moveTo>
                    <a:pt x="3795" y="141952"/>
                  </a:moveTo>
                  <a:cubicBezTo>
                    <a:pt x="68280" y="85564"/>
                    <a:pt x="161720" y="87755"/>
                    <a:pt x="242301" y="92803"/>
                  </a:cubicBezTo>
                  <a:cubicBezTo>
                    <a:pt x="288402" y="95756"/>
                    <a:pt x="333456" y="99661"/>
                    <a:pt x="377175" y="81563"/>
                  </a:cubicBezTo>
                  <a:cubicBezTo>
                    <a:pt x="416323" y="65371"/>
                    <a:pt x="449851" y="35272"/>
                    <a:pt x="473854" y="696"/>
                  </a:cubicBezTo>
                  <a:cubicBezTo>
                    <a:pt x="475092" y="-1113"/>
                    <a:pt x="477664" y="982"/>
                    <a:pt x="476807" y="2696"/>
                  </a:cubicBezTo>
                  <a:cubicBezTo>
                    <a:pt x="445279" y="75087"/>
                    <a:pt x="370413" y="112234"/>
                    <a:pt x="293546" y="111567"/>
                  </a:cubicBezTo>
                  <a:cubicBezTo>
                    <a:pt x="244968" y="111186"/>
                    <a:pt x="198010" y="107186"/>
                    <a:pt x="149433" y="112996"/>
                  </a:cubicBezTo>
                  <a:cubicBezTo>
                    <a:pt x="104570" y="118330"/>
                    <a:pt x="56850" y="127188"/>
                    <a:pt x="22083" y="158240"/>
                  </a:cubicBezTo>
                  <a:cubicBezTo>
                    <a:pt x="10463" y="168812"/>
                    <a:pt x="-8016" y="152334"/>
                    <a:pt x="3795" y="141952"/>
                  </a:cubicBezTo>
                  <a:close/>
                </a:path>
              </a:pathLst>
            </a:custGeom>
            <a:solidFill>
              <a:srgbClr val="FFDF29"/>
            </a:solidFill>
            <a:ln w="9525" cap="flat">
              <a:noFill/>
              <a:prstDash val="solid"/>
              <a:miter/>
            </a:ln>
          </p:spPr>
          <p:txBody>
            <a:bodyPr rtlCol="0" anchor="ctr"/>
            <a:lstStyle/>
            <a:p>
              <a:endParaRPr lang="es-HN"/>
            </a:p>
          </p:txBody>
        </p:sp>
        <p:sp>
          <p:nvSpPr>
            <p:cNvPr id="21" name="Forma libre: forma 20">
              <a:extLst>
                <a:ext uri="{FF2B5EF4-FFF2-40B4-BE49-F238E27FC236}">
                  <a16:creationId xmlns:a16="http://schemas.microsoft.com/office/drawing/2014/main" id="{F9BDB9C8-FBA8-44CE-B3F1-447C1DFC153C}"/>
                </a:ext>
              </a:extLst>
            </p:cNvPr>
            <p:cNvSpPr/>
            <p:nvPr/>
          </p:nvSpPr>
          <p:spPr>
            <a:xfrm>
              <a:off x="1366994" y="4684168"/>
              <a:ext cx="165383" cy="217057"/>
            </a:xfrm>
            <a:custGeom>
              <a:avLst/>
              <a:gdLst>
                <a:gd name="connsiteX0" fmla="*/ 6397 w 165383"/>
                <a:gd name="connsiteY0" fmla="*/ 200944 h 217057"/>
                <a:gd name="connsiteX1" fmla="*/ 58785 w 165383"/>
                <a:gd name="connsiteY1" fmla="*/ 75024 h 217057"/>
                <a:gd name="connsiteX2" fmla="*/ 99742 w 165383"/>
                <a:gd name="connsiteY2" fmla="*/ 34162 h 217057"/>
                <a:gd name="connsiteX3" fmla="*/ 161750 w 165383"/>
                <a:gd name="connsiteY3" fmla="*/ 157 h 217057"/>
                <a:gd name="connsiteX4" fmla="*/ 164512 w 165383"/>
                <a:gd name="connsiteY4" fmla="*/ 4348 h 217057"/>
                <a:gd name="connsiteX5" fmla="*/ 108601 w 165383"/>
                <a:gd name="connsiteY5" fmla="*/ 47592 h 217057"/>
                <a:gd name="connsiteX6" fmla="*/ 62976 w 165383"/>
                <a:gd name="connsiteY6" fmla="*/ 117220 h 217057"/>
                <a:gd name="connsiteX7" fmla="*/ 20018 w 165383"/>
                <a:gd name="connsiteY7" fmla="*/ 215232 h 217057"/>
                <a:gd name="connsiteX8" fmla="*/ 6397 w 165383"/>
                <a:gd name="connsiteY8" fmla="*/ 200944 h 2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83" h="217057">
                  <a:moveTo>
                    <a:pt x="6397" y="200944"/>
                  </a:moveTo>
                  <a:cubicBezTo>
                    <a:pt x="54594" y="160177"/>
                    <a:pt x="34115" y="116553"/>
                    <a:pt x="58785" y="75024"/>
                  </a:cubicBezTo>
                  <a:cubicBezTo>
                    <a:pt x="68786" y="58165"/>
                    <a:pt x="83836" y="45306"/>
                    <a:pt x="99742" y="34162"/>
                  </a:cubicBezTo>
                  <a:cubicBezTo>
                    <a:pt x="118507" y="21017"/>
                    <a:pt x="140509" y="8730"/>
                    <a:pt x="161750" y="157"/>
                  </a:cubicBezTo>
                  <a:cubicBezTo>
                    <a:pt x="164131" y="-795"/>
                    <a:pt x="166798" y="2824"/>
                    <a:pt x="164512" y="4348"/>
                  </a:cubicBezTo>
                  <a:cubicBezTo>
                    <a:pt x="142795" y="19207"/>
                    <a:pt x="127365" y="33685"/>
                    <a:pt x="108601" y="47592"/>
                  </a:cubicBezTo>
                  <a:cubicBezTo>
                    <a:pt x="83740" y="65880"/>
                    <a:pt x="68881" y="86549"/>
                    <a:pt x="62976" y="117220"/>
                  </a:cubicBezTo>
                  <a:cubicBezTo>
                    <a:pt x="56213" y="152272"/>
                    <a:pt x="59833" y="200944"/>
                    <a:pt x="20018" y="215232"/>
                  </a:cubicBezTo>
                  <a:cubicBezTo>
                    <a:pt x="5064" y="220661"/>
                    <a:pt x="-8366" y="213422"/>
                    <a:pt x="6397" y="200944"/>
                  </a:cubicBezTo>
                  <a:close/>
                </a:path>
              </a:pathLst>
            </a:custGeom>
            <a:solidFill>
              <a:srgbClr val="FFDF29"/>
            </a:solidFill>
            <a:ln w="9525" cap="flat">
              <a:noFill/>
              <a:prstDash val="solid"/>
              <a:miter/>
            </a:ln>
          </p:spPr>
          <p:txBody>
            <a:bodyPr rtlCol="0" anchor="ctr"/>
            <a:lstStyle/>
            <a:p>
              <a:endParaRPr lang="es-HN"/>
            </a:p>
          </p:txBody>
        </p:sp>
        <p:sp>
          <p:nvSpPr>
            <p:cNvPr id="22" name="Forma libre: forma 21">
              <a:extLst>
                <a:ext uri="{FF2B5EF4-FFF2-40B4-BE49-F238E27FC236}">
                  <a16:creationId xmlns:a16="http://schemas.microsoft.com/office/drawing/2014/main" id="{3AC4B5D3-7E73-4C5C-9DF5-C0861C51908E}"/>
                </a:ext>
              </a:extLst>
            </p:cNvPr>
            <p:cNvSpPr/>
            <p:nvPr/>
          </p:nvSpPr>
          <p:spPr>
            <a:xfrm>
              <a:off x="1087956" y="5035187"/>
              <a:ext cx="358566" cy="53926"/>
            </a:xfrm>
            <a:custGeom>
              <a:avLst/>
              <a:gdLst>
                <a:gd name="connsiteX0" fmla="*/ 14735 w 358566"/>
                <a:gd name="connsiteY0" fmla="*/ 1563 h 53926"/>
                <a:gd name="connsiteX1" fmla="*/ 173136 w 358566"/>
                <a:gd name="connsiteY1" fmla="*/ 34234 h 53926"/>
                <a:gd name="connsiteX2" fmla="*/ 354778 w 358566"/>
                <a:gd name="connsiteY2" fmla="*/ 16041 h 53926"/>
                <a:gd name="connsiteX3" fmla="*/ 356683 w 358566"/>
                <a:gd name="connsiteY3" fmla="*/ 21661 h 53926"/>
                <a:gd name="connsiteX4" fmla="*/ 186376 w 358566"/>
                <a:gd name="connsiteY4" fmla="*/ 53189 h 53926"/>
                <a:gd name="connsiteX5" fmla="*/ 105413 w 358566"/>
                <a:gd name="connsiteY5" fmla="*/ 39663 h 53926"/>
                <a:gd name="connsiteX6" fmla="*/ 6258 w 358566"/>
                <a:gd name="connsiteY6" fmla="*/ 27281 h 53926"/>
                <a:gd name="connsiteX7" fmla="*/ 14735 w 358566"/>
                <a:gd name="connsiteY7" fmla="*/ 1563 h 5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66" h="53926">
                  <a:moveTo>
                    <a:pt x="14735" y="1563"/>
                  </a:moveTo>
                  <a:cubicBezTo>
                    <a:pt x="71885" y="-7772"/>
                    <a:pt x="117034" y="27471"/>
                    <a:pt x="173136" y="34234"/>
                  </a:cubicBezTo>
                  <a:cubicBezTo>
                    <a:pt x="232953" y="41473"/>
                    <a:pt x="297247" y="33758"/>
                    <a:pt x="354778" y="16041"/>
                  </a:cubicBezTo>
                  <a:cubicBezTo>
                    <a:pt x="358492" y="14898"/>
                    <a:pt x="360112" y="20041"/>
                    <a:pt x="356683" y="21661"/>
                  </a:cubicBezTo>
                  <a:cubicBezTo>
                    <a:pt x="302200" y="46616"/>
                    <a:pt x="246574" y="56903"/>
                    <a:pt x="186376" y="53189"/>
                  </a:cubicBezTo>
                  <a:cubicBezTo>
                    <a:pt x="158848" y="51569"/>
                    <a:pt x="131988" y="46712"/>
                    <a:pt x="105413" y="39663"/>
                  </a:cubicBezTo>
                  <a:cubicBezTo>
                    <a:pt x="72647" y="30995"/>
                    <a:pt x="40453" y="20994"/>
                    <a:pt x="6258" y="27281"/>
                  </a:cubicBezTo>
                  <a:cubicBezTo>
                    <a:pt x="-6410" y="29662"/>
                    <a:pt x="2067" y="3658"/>
                    <a:pt x="14735" y="1563"/>
                  </a:cubicBezTo>
                  <a:close/>
                </a:path>
              </a:pathLst>
            </a:custGeom>
            <a:solidFill>
              <a:srgbClr val="FFDF29"/>
            </a:solidFill>
            <a:ln w="9525" cap="flat">
              <a:noFill/>
              <a:prstDash val="solid"/>
              <a:miter/>
            </a:ln>
          </p:spPr>
          <p:txBody>
            <a:bodyPr rtlCol="0" anchor="ctr"/>
            <a:lstStyle/>
            <a:p>
              <a:endParaRPr lang="es-HN"/>
            </a:p>
          </p:txBody>
        </p:sp>
        <p:sp>
          <p:nvSpPr>
            <p:cNvPr id="23" name="Forma libre: forma 22">
              <a:extLst>
                <a:ext uri="{FF2B5EF4-FFF2-40B4-BE49-F238E27FC236}">
                  <a16:creationId xmlns:a16="http://schemas.microsoft.com/office/drawing/2014/main" id="{BDA835CC-286F-46CA-A387-2B8482B3DD21}"/>
                </a:ext>
              </a:extLst>
            </p:cNvPr>
            <p:cNvSpPr/>
            <p:nvPr/>
          </p:nvSpPr>
          <p:spPr>
            <a:xfrm>
              <a:off x="1360383" y="4446188"/>
              <a:ext cx="57043" cy="246342"/>
            </a:xfrm>
            <a:custGeom>
              <a:avLst/>
              <a:gdLst>
                <a:gd name="connsiteX0" fmla="*/ 20628 w 57043"/>
                <a:gd name="connsiteY0" fmla="*/ 1918 h 246342"/>
                <a:gd name="connsiteX1" fmla="*/ 27486 w 57043"/>
                <a:gd name="connsiteY1" fmla="*/ 4299 h 246342"/>
                <a:gd name="connsiteX2" fmla="*/ 16437 w 57043"/>
                <a:gd name="connsiteY2" fmla="*/ 68307 h 246342"/>
                <a:gd name="connsiteX3" fmla="*/ 38345 w 57043"/>
                <a:gd name="connsiteY3" fmla="*/ 129838 h 246342"/>
                <a:gd name="connsiteX4" fmla="*/ 55966 w 57043"/>
                <a:gd name="connsiteY4" fmla="*/ 171939 h 246342"/>
                <a:gd name="connsiteX5" fmla="*/ 48536 w 57043"/>
                <a:gd name="connsiteY5" fmla="*/ 237566 h 246342"/>
                <a:gd name="connsiteX6" fmla="*/ 26438 w 57043"/>
                <a:gd name="connsiteY6" fmla="*/ 233089 h 246342"/>
                <a:gd name="connsiteX7" fmla="*/ 31868 w 57043"/>
                <a:gd name="connsiteY7" fmla="*/ 159366 h 246342"/>
                <a:gd name="connsiteX8" fmla="*/ 6341 w 57043"/>
                <a:gd name="connsiteY8" fmla="*/ 109169 h 246342"/>
                <a:gd name="connsiteX9" fmla="*/ 20628 w 57043"/>
                <a:gd name="connsiteY9" fmla="*/ 1918 h 24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43" h="246342">
                  <a:moveTo>
                    <a:pt x="20628" y="1918"/>
                  </a:moveTo>
                  <a:cubicBezTo>
                    <a:pt x="22438" y="-1702"/>
                    <a:pt x="28343" y="203"/>
                    <a:pt x="27486" y="4299"/>
                  </a:cubicBezTo>
                  <a:cubicBezTo>
                    <a:pt x="22819" y="25159"/>
                    <a:pt x="16437" y="46780"/>
                    <a:pt x="16437" y="68307"/>
                  </a:cubicBezTo>
                  <a:cubicBezTo>
                    <a:pt x="16342" y="91548"/>
                    <a:pt x="27010" y="110312"/>
                    <a:pt x="38345" y="129838"/>
                  </a:cubicBezTo>
                  <a:cubicBezTo>
                    <a:pt x="46060" y="143078"/>
                    <a:pt x="53299" y="156699"/>
                    <a:pt x="55966" y="171939"/>
                  </a:cubicBezTo>
                  <a:cubicBezTo>
                    <a:pt x="59966" y="194037"/>
                    <a:pt x="51775" y="215849"/>
                    <a:pt x="48536" y="237566"/>
                  </a:cubicBezTo>
                  <a:cubicBezTo>
                    <a:pt x="46346" y="251949"/>
                    <a:pt x="24629" y="247377"/>
                    <a:pt x="26438" y="233089"/>
                  </a:cubicBezTo>
                  <a:cubicBezTo>
                    <a:pt x="29677" y="207372"/>
                    <a:pt x="42155" y="185083"/>
                    <a:pt x="31868" y="159366"/>
                  </a:cubicBezTo>
                  <a:cubicBezTo>
                    <a:pt x="24819" y="141935"/>
                    <a:pt x="13199" y="126695"/>
                    <a:pt x="6341" y="109169"/>
                  </a:cubicBezTo>
                  <a:cubicBezTo>
                    <a:pt x="-8042" y="72688"/>
                    <a:pt x="4340" y="35160"/>
                    <a:pt x="20628" y="1918"/>
                  </a:cubicBezTo>
                  <a:close/>
                </a:path>
              </a:pathLst>
            </a:custGeom>
            <a:solidFill>
              <a:srgbClr val="FFDF29"/>
            </a:solidFill>
            <a:ln w="9525" cap="flat">
              <a:noFill/>
              <a:prstDash val="solid"/>
              <a:miter/>
            </a:ln>
          </p:spPr>
          <p:txBody>
            <a:bodyPr rtlCol="0" anchor="ctr"/>
            <a:lstStyle/>
            <a:p>
              <a:endParaRPr lang="es-HN"/>
            </a:p>
          </p:txBody>
        </p:sp>
        <p:sp>
          <p:nvSpPr>
            <p:cNvPr id="24" name="Forma libre: forma 23">
              <a:extLst>
                <a:ext uri="{FF2B5EF4-FFF2-40B4-BE49-F238E27FC236}">
                  <a16:creationId xmlns:a16="http://schemas.microsoft.com/office/drawing/2014/main" id="{AEF196D1-4B36-4BBE-921D-227B31E8A5D8}"/>
                </a:ext>
              </a:extLst>
            </p:cNvPr>
            <p:cNvSpPr/>
            <p:nvPr/>
          </p:nvSpPr>
          <p:spPr>
            <a:xfrm>
              <a:off x="926054" y="4480188"/>
              <a:ext cx="389062" cy="453525"/>
            </a:xfrm>
            <a:custGeom>
              <a:avLst/>
              <a:gdLst>
                <a:gd name="connsiteX0" fmla="*/ 10235 w 389062"/>
                <a:gd name="connsiteY0" fmla="*/ 430642 h 453525"/>
                <a:gd name="connsiteX1" fmla="*/ 136346 w 389062"/>
                <a:gd name="connsiteY1" fmla="*/ 350346 h 453525"/>
                <a:gd name="connsiteX2" fmla="*/ 155206 w 389062"/>
                <a:gd name="connsiteY2" fmla="*/ 270241 h 453525"/>
                <a:gd name="connsiteX3" fmla="*/ 153396 w 389062"/>
                <a:gd name="connsiteY3" fmla="*/ 187469 h 453525"/>
                <a:gd name="connsiteX4" fmla="*/ 241121 w 389062"/>
                <a:gd name="connsiteY4" fmla="*/ 84313 h 453525"/>
                <a:gd name="connsiteX5" fmla="*/ 311511 w 389062"/>
                <a:gd name="connsiteY5" fmla="*/ 53261 h 453525"/>
                <a:gd name="connsiteX6" fmla="*/ 384758 w 389062"/>
                <a:gd name="connsiteY6" fmla="*/ 779 h 453525"/>
                <a:gd name="connsiteX7" fmla="*/ 388854 w 389062"/>
                <a:gd name="connsiteY7" fmla="*/ 3541 h 453525"/>
                <a:gd name="connsiteX8" fmla="*/ 263219 w 389062"/>
                <a:gd name="connsiteY8" fmla="*/ 89552 h 453525"/>
                <a:gd name="connsiteX9" fmla="*/ 188162 w 389062"/>
                <a:gd name="connsiteY9" fmla="*/ 140510 h 453525"/>
                <a:gd name="connsiteX10" fmla="*/ 167684 w 389062"/>
                <a:gd name="connsiteY10" fmla="*/ 240904 h 453525"/>
                <a:gd name="connsiteX11" fmla="*/ 135489 w 389062"/>
                <a:gd name="connsiteY11" fmla="*/ 384731 h 453525"/>
                <a:gd name="connsiteX12" fmla="*/ 11759 w 389062"/>
                <a:gd name="connsiteY12" fmla="*/ 453502 h 453525"/>
                <a:gd name="connsiteX13" fmla="*/ 10235 w 389062"/>
                <a:gd name="connsiteY13" fmla="*/ 430642 h 4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062" h="453525">
                  <a:moveTo>
                    <a:pt x="10235" y="430642"/>
                  </a:moveTo>
                  <a:cubicBezTo>
                    <a:pt x="62147" y="426451"/>
                    <a:pt x="110343" y="395590"/>
                    <a:pt x="136346" y="350346"/>
                  </a:cubicBezTo>
                  <a:cubicBezTo>
                    <a:pt x="150443" y="325676"/>
                    <a:pt x="156158" y="298435"/>
                    <a:pt x="155206" y="270241"/>
                  </a:cubicBezTo>
                  <a:cubicBezTo>
                    <a:pt x="154253" y="242714"/>
                    <a:pt x="149777" y="214996"/>
                    <a:pt x="153396" y="187469"/>
                  </a:cubicBezTo>
                  <a:cubicBezTo>
                    <a:pt x="159968" y="137177"/>
                    <a:pt x="198164" y="105649"/>
                    <a:pt x="241121" y="84313"/>
                  </a:cubicBezTo>
                  <a:cubicBezTo>
                    <a:pt x="264077" y="72883"/>
                    <a:pt x="288365" y="64310"/>
                    <a:pt x="311511" y="53261"/>
                  </a:cubicBezTo>
                  <a:cubicBezTo>
                    <a:pt x="339705" y="39926"/>
                    <a:pt x="362660" y="22591"/>
                    <a:pt x="384758" y="779"/>
                  </a:cubicBezTo>
                  <a:cubicBezTo>
                    <a:pt x="386759" y="-1222"/>
                    <a:pt x="389902" y="969"/>
                    <a:pt x="388854" y="3541"/>
                  </a:cubicBezTo>
                  <a:cubicBezTo>
                    <a:pt x="368756" y="52499"/>
                    <a:pt x="307511" y="69835"/>
                    <a:pt x="263219" y="89552"/>
                  </a:cubicBezTo>
                  <a:cubicBezTo>
                    <a:pt x="235692" y="101744"/>
                    <a:pt x="207498" y="116793"/>
                    <a:pt x="188162" y="140510"/>
                  </a:cubicBezTo>
                  <a:cubicBezTo>
                    <a:pt x="164636" y="169466"/>
                    <a:pt x="165207" y="205566"/>
                    <a:pt x="167684" y="240904"/>
                  </a:cubicBezTo>
                  <a:cubicBezTo>
                    <a:pt x="171398" y="293863"/>
                    <a:pt x="167969" y="340631"/>
                    <a:pt x="135489" y="384731"/>
                  </a:cubicBezTo>
                  <a:cubicBezTo>
                    <a:pt x="106247" y="424355"/>
                    <a:pt x="60908" y="450073"/>
                    <a:pt x="11759" y="453502"/>
                  </a:cubicBezTo>
                  <a:cubicBezTo>
                    <a:pt x="-2814" y="454359"/>
                    <a:pt x="-4433" y="431785"/>
                    <a:pt x="10235" y="430642"/>
                  </a:cubicBezTo>
                  <a:close/>
                </a:path>
              </a:pathLst>
            </a:custGeom>
            <a:solidFill>
              <a:srgbClr val="FFDF29"/>
            </a:solidFill>
            <a:ln w="9525" cap="flat">
              <a:noFill/>
              <a:prstDash val="solid"/>
              <a:miter/>
            </a:ln>
          </p:spPr>
          <p:txBody>
            <a:bodyPr rtlCol="0" anchor="ctr"/>
            <a:lstStyle/>
            <a:p>
              <a:endParaRPr lang="es-HN"/>
            </a:p>
          </p:txBody>
        </p:sp>
        <p:sp>
          <p:nvSpPr>
            <p:cNvPr id="25" name="Forma libre: forma 24">
              <a:extLst>
                <a:ext uri="{FF2B5EF4-FFF2-40B4-BE49-F238E27FC236}">
                  <a16:creationId xmlns:a16="http://schemas.microsoft.com/office/drawing/2014/main" id="{E1C3577F-B88F-40D0-9ACE-BAD7403EA72A}"/>
                </a:ext>
              </a:extLst>
            </p:cNvPr>
            <p:cNvSpPr/>
            <p:nvPr/>
          </p:nvSpPr>
          <p:spPr>
            <a:xfrm>
              <a:off x="1007884" y="4678146"/>
              <a:ext cx="49020" cy="196824"/>
            </a:xfrm>
            <a:custGeom>
              <a:avLst/>
              <a:gdLst>
                <a:gd name="connsiteX0" fmla="*/ 9653 w 49020"/>
                <a:gd name="connsiteY0" fmla="*/ 2941 h 196824"/>
                <a:gd name="connsiteX1" fmla="*/ 17273 w 49020"/>
                <a:gd name="connsiteY1" fmla="*/ 3417 h 196824"/>
                <a:gd name="connsiteX2" fmla="*/ 26703 w 49020"/>
                <a:gd name="connsiteY2" fmla="*/ 98096 h 196824"/>
                <a:gd name="connsiteX3" fmla="*/ 45562 w 49020"/>
                <a:gd name="connsiteY3" fmla="*/ 185821 h 196824"/>
                <a:gd name="connsiteX4" fmla="*/ 32418 w 49020"/>
                <a:gd name="connsiteY4" fmla="*/ 190774 h 196824"/>
                <a:gd name="connsiteX5" fmla="*/ 13082 w 49020"/>
                <a:gd name="connsiteY5" fmla="*/ 117717 h 196824"/>
                <a:gd name="connsiteX6" fmla="*/ 1843 w 49020"/>
                <a:gd name="connsiteY6" fmla="*/ 83332 h 196824"/>
                <a:gd name="connsiteX7" fmla="*/ 9653 w 49020"/>
                <a:gd name="connsiteY7" fmla="*/ 2941 h 1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20" h="196824">
                  <a:moveTo>
                    <a:pt x="9653" y="2941"/>
                  </a:moveTo>
                  <a:cubicBezTo>
                    <a:pt x="10891" y="-869"/>
                    <a:pt x="17273" y="-1250"/>
                    <a:pt x="17273" y="3417"/>
                  </a:cubicBezTo>
                  <a:cubicBezTo>
                    <a:pt x="17273" y="34564"/>
                    <a:pt x="15368" y="68568"/>
                    <a:pt x="26703" y="98096"/>
                  </a:cubicBezTo>
                  <a:cubicBezTo>
                    <a:pt x="36609" y="123813"/>
                    <a:pt x="57183" y="156198"/>
                    <a:pt x="45562" y="185821"/>
                  </a:cubicBezTo>
                  <a:cubicBezTo>
                    <a:pt x="41371" y="196584"/>
                    <a:pt x="30513" y="201632"/>
                    <a:pt x="32418" y="190774"/>
                  </a:cubicBezTo>
                  <a:cubicBezTo>
                    <a:pt x="36037" y="171248"/>
                    <a:pt x="21178" y="133814"/>
                    <a:pt x="13082" y="117717"/>
                  </a:cubicBezTo>
                  <a:cubicBezTo>
                    <a:pt x="7653" y="106859"/>
                    <a:pt x="3843" y="95333"/>
                    <a:pt x="1843" y="83332"/>
                  </a:cubicBezTo>
                  <a:cubicBezTo>
                    <a:pt x="-2634" y="55805"/>
                    <a:pt x="1462" y="29135"/>
                    <a:pt x="9653" y="2941"/>
                  </a:cubicBezTo>
                  <a:close/>
                </a:path>
              </a:pathLst>
            </a:custGeom>
            <a:solidFill>
              <a:srgbClr val="FFDF29"/>
            </a:solidFill>
            <a:ln w="9525" cap="flat">
              <a:noFill/>
              <a:prstDash val="solid"/>
              <a:miter/>
            </a:ln>
          </p:spPr>
          <p:txBody>
            <a:bodyPr rtlCol="0" anchor="ctr"/>
            <a:lstStyle/>
            <a:p>
              <a:endParaRPr lang="es-HN"/>
            </a:p>
          </p:txBody>
        </p:sp>
        <p:sp>
          <p:nvSpPr>
            <p:cNvPr id="26" name="Forma libre: forma 25">
              <a:extLst>
                <a:ext uri="{FF2B5EF4-FFF2-40B4-BE49-F238E27FC236}">
                  <a16:creationId xmlns:a16="http://schemas.microsoft.com/office/drawing/2014/main" id="{67ED0C11-0DEF-4F57-8DFF-F9E81777FE73}"/>
                </a:ext>
              </a:extLst>
            </p:cNvPr>
            <p:cNvSpPr/>
            <p:nvPr/>
          </p:nvSpPr>
          <p:spPr>
            <a:xfrm>
              <a:off x="1081987" y="4643042"/>
              <a:ext cx="213446" cy="71616"/>
            </a:xfrm>
            <a:custGeom>
              <a:avLst/>
              <a:gdLst>
                <a:gd name="connsiteX0" fmla="*/ 2321 w 213446"/>
                <a:gd name="connsiteY0" fmla="*/ 56999 h 71616"/>
                <a:gd name="connsiteX1" fmla="*/ 92904 w 213446"/>
                <a:gd name="connsiteY1" fmla="*/ 38902 h 71616"/>
                <a:gd name="connsiteX2" fmla="*/ 205965 w 213446"/>
                <a:gd name="connsiteY2" fmla="*/ 897 h 71616"/>
                <a:gd name="connsiteX3" fmla="*/ 212157 w 213446"/>
                <a:gd name="connsiteY3" fmla="*/ 8041 h 71616"/>
                <a:gd name="connsiteX4" fmla="*/ 127479 w 213446"/>
                <a:gd name="connsiteY4" fmla="*/ 52427 h 71616"/>
                <a:gd name="connsiteX5" fmla="*/ 70806 w 213446"/>
                <a:gd name="connsiteY5" fmla="*/ 59476 h 71616"/>
                <a:gd name="connsiteX6" fmla="*/ 13846 w 213446"/>
                <a:gd name="connsiteY6" fmla="*/ 70239 h 71616"/>
                <a:gd name="connsiteX7" fmla="*/ 2321 w 213446"/>
                <a:gd name="connsiteY7" fmla="*/ 56999 h 7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446" h="71616">
                  <a:moveTo>
                    <a:pt x="2321" y="56999"/>
                  </a:moveTo>
                  <a:cubicBezTo>
                    <a:pt x="22990" y="34425"/>
                    <a:pt x="65472" y="41664"/>
                    <a:pt x="92904" y="38902"/>
                  </a:cubicBezTo>
                  <a:cubicBezTo>
                    <a:pt x="131956" y="34996"/>
                    <a:pt x="174247" y="25567"/>
                    <a:pt x="205965" y="897"/>
                  </a:cubicBezTo>
                  <a:cubicBezTo>
                    <a:pt x="210252" y="-2437"/>
                    <a:pt x="216062" y="4326"/>
                    <a:pt x="212157" y="8041"/>
                  </a:cubicBezTo>
                  <a:cubicBezTo>
                    <a:pt x="187677" y="31663"/>
                    <a:pt x="160817" y="45379"/>
                    <a:pt x="127479" y="52427"/>
                  </a:cubicBezTo>
                  <a:cubicBezTo>
                    <a:pt x="108810" y="56333"/>
                    <a:pt x="89856" y="58142"/>
                    <a:pt x="70806" y="59476"/>
                  </a:cubicBezTo>
                  <a:cubicBezTo>
                    <a:pt x="50994" y="60809"/>
                    <a:pt x="31372" y="59476"/>
                    <a:pt x="13846" y="70239"/>
                  </a:cubicBezTo>
                  <a:cubicBezTo>
                    <a:pt x="5464" y="75478"/>
                    <a:pt x="-4632" y="64619"/>
                    <a:pt x="2321" y="56999"/>
                  </a:cubicBezTo>
                  <a:close/>
                </a:path>
              </a:pathLst>
            </a:custGeom>
            <a:solidFill>
              <a:srgbClr val="FFDF29"/>
            </a:solidFill>
            <a:ln w="9525" cap="flat">
              <a:noFill/>
              <a:prstDash val="solid"/>
              <a:miter/>
            </a:ln>
          </p:spPr>
          <p:txBody>
            <a:bodyPr rtlCol="0" anchor="ctr"/>
            <a:lstStyle/>
            <a:p>
              <a:endParaRPr lang="es-HN"/>
            </a:p>
          </p:txBody>
        </p:sp>
        <p:sp>
          <p:nvSpPr>
            <p:cNvPr id="27" name="Forma libre: forma 26">
              <a:extLst>
                <a:ext uri="{FF2B5EF4-FFF2-40B4-BE49-F238E27FC236}">
                  <a16:creationId xmlns:a16="http://schemas.microsoft.com/office/drawing/2014/main" id="{70F42831-A484-4221-838A-3054803B2F9E}"/>
                </a:ext>
              </a:extLst>
            </p:cNvPr>
            <p:cNvSpPr/>
            <p:nvPr/>
          </p:nvSpPr>
          <p:spPr>
            <a:xfrm>
              <a:off x="1497401" y="4314758"/>
              <a:ext cx="142841" cy="151788"/>
            </a:xfrm>
            <a:custGeom>
              <a:avLst/>
              <a:gdLst>
                <a:gd name="connsiteX0" fmla="*/ 1053 w 142841"/>
                <a:gd name="connsiteY0" fmla="*/ 138395 h 151788"/>
                <a:gd name="connsiteX1" fmla="*/ 56298 w 142841"/>
                <a:gd name="connsiteY1" fmla="*/ 70196 h 151788"/>
                <a:gd name="connsiteX2" fmla="*/ 104019 w 142841"/>
                <a:gd name="connsiteY2" fmla="*/ 43907 h 151788"/>
                <a:gd name="connsiteX3" fmla="*/ 137928 w 142841"/>
                <a:gd name="connsiteY3" fmla="*/ 1426 h 151788"/>
                <a:gd name="connsiteX4" fmla="*/ 142595 w 142841"/>
                <a:gd name="connsiteY4" fmla="*/ 3521 h 151788"/>
                <a:gd name="connsiteX5" fmla="*/ 85921 w 142841"/>
                <a:gd name="connsiteY5" fmla="*/ 73340 h 151788"/>
                <a:gd name="connsiteX6" fmla="*/ 43916 w 142841"/>
                <a:gd name="connsiteY6" fmla="*/ 99438 h 151788"/>
                <a:gd name="connsiteX7" fmla="*/ 13531 w 142841"/>
                <a:gd name="connsiteY7" fmla="*/ 147063 h 151788"/>
                <a:gd name="connsiteX8" fmla="*/ 1053 w 142841"/>
                <a:gd name="connsiteY8" fmla="*/ 138395 h 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1" h="151788">
                  <a:moveTo>
                    <a:pt x="1053" y="138395"/>
                  </a:moveTo>
                  <a:cubicBezTo>
                    <a:pt x="13817" y="110297"/>
                    <a:pt x="27723" y="84770"/>
                    <a:pt x="56298" y="70196"/>
                  </a:cubicBezTo>
                  <a:cubicBezTo>
                    <a:pt x="72586" y="61910"/>
                    <a:pt x="90207" y="56671"/>
                    <a:pt x="104019" y="43907"/>
                  </a:cubicBezTo>
                  <a:cubicBezTo>
                    <a:pt x="117163" y="31811"/>
                    <a:pt x="127450" y="15809"/>
                    <a:pt x="137928" y="1426"/>
                  </a:cubicBezTo>
                  <a:cubicBezTo>
                    <a:pt x="140118" y="-1527"/>
                    <a:pt x="143833" y="569"/>
                    <a:pt x="142595" y="3521"/>
                  </a:cubicBezTo>
                  <a:cubicBezTo>
                    <a:pt x="130498" y="33811"/>
                    <a:pt x="115449" y="58290"/>
                    <a:pt x="85921" y="73340"/>
                  </a:cubicBezTo>
                  <a:cubicBezTo>
                    <a:pt x="70967" y="80960"/>
                    <a:pt x="55632" y="86865"/>
                    <a:pt x="43916" y="99438"/>
                  </a:cubicBezTo>
                  <a:cubicBezTo>
                    <a:pt x="31533" y="112773"/>
                    <a:pt x="20865" y="130680"/>
                    <a:pt x="13531" y="147063"/>
                  </a:cubicBezTo>
                  <a:cubicBezTo>
                    <a:pt x="8959" y="157541"/>
                    <a:pt x="-3709" y="148778"/>
                    <a:pt x="1053" y="138395"/>
                  </a:cubicBezTo>
                  <a:close/>
                </a:path>
              </a:pathLst>
            </a:custGeom>
            <a:solidFill>
              <a:srgbClr val="FFDF29"/>
            </a:solidFill>
            <a:ln w="9525" cap="flat">
              <a:noFill/>
              <a:prstDash val="solid"/>
              <a:miter/>
            </a:ln>
          </p:spPr>
          <p:txBody>
            <a:bodyPr rtlCol="0" anchor="ctr"/>
            <a:lstStyle/>
            <a:p>
              <a:endParaRPr lang="es-HN"/>
            </a:p>
          </p:txBody>
        </p:sp>
        <p:sp>
          <p:nvSpPr>
            <p:cNvPr id="28" name="Forma libre: forma 27">
              <a:extLst>
                <a:ext uri="{FF2B5EF4-FFF2-40B4-BE49-F238E27FC236}">
                  <a16:creationId xmlns:a16="http://schemas.microsoft.com/office/drawing/2014/main" id="{39176F0B-38E0-41E7-93DC-BE8FD03E66D8}"/>
                </a:ext>
              </a:extLst>
            </p:cNvPr>
            <p:cNvSpPr/>
            <p:nvPr/>
          </p:nvSpPr>
          <p:spPr>
            <a:xfrm>
              <a:off x="1301653" y="3972195"/>
              <a:ext cx="190018" cy="204854"/>
            </a:xfrm>
            <a:custGeom>
              <a:avLst/>
              <a:gdLst>
                <a:gd name="connsiteX0" fmla="*/ 5825 w 190018"/>
                <a:gd name="connsiteY0" fmla="*/ 180349 h 204854"/>
                <a:gd name="connsiteX1" fmla="*/ 43925 w 190018"/>
                <a:gd name="connsiteY1" fmla="*/ 117580 h 204854"/>
                <a:gd name="connsiteX2" fmla="*/ 94694 w 190018"/>
                <a:gd name="connsiteY2" fmla="*/ 83671 h 204854"/>
                <a:gd name="connsiteX3" fmla="*/ 148605 w 190018"/>
                <a:gd name="connsiteY3" fmla="*/ 47380 h 204854"/>
                <a:gd name="connsiteX4" fmla="*/ 186991 w 190018"/>
                <a:gd name="connsiteY4" fmla="*/ 327 h 204854"/>
                <a:gd name="connsiteX5" fmla="*/ 189467 w 190018"/>
                <a:gd name="connsiteY5" fmla="*/ 3184 h 204854"/>
                <a:gd name="connsiteX6" fmla="*/ 173084 w 190018"/>
                <a:gd name="connsiteY6" fmla="*/ 38998 h 204854"/>
                <a:gd name="connsiteX7" fmla="*/ 156130 w 190018"/>
                <a:gd name="connsiteY7" fmla="*/ 62144 h 204854"/>
                <a:gd name="connsiteX8" fmla="*/ 103838 w 190018"/>
                <a:gd name="connsiteY8" fmla="*/ 97577 h 204854"/>
                <a:gd name="connsiteX9" fmla="*/ 46211 w 190018"/>
                <a:gd name="connsiteY9" fmla="*/ 147202 h 204854"/>
                <a:gd name="connsiteX10" fmla="*/ 14303 w 190018"/>
                <a:gd name="connsiteY10" fmla="*/ 203781 h 204854"/>
                <a:gd name="connsiteX11" fmla="*/ 5825 w 190018"/>
                <a:gd name="connsiteY11" fmla="*/ 180349 h 20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18" h="204854">
                  <a:moveTo>
                    <a:pt x="5825" y="180349"/>
                  </a:moveTo>
                  <a:cubicBezTo>
                    <a:pt x="28304" y="169396"/>
                    <a:pt x="28495" y="135391"/>
                    <a:pt x="43925" y="117580"/>
                  </a:cubicBezTo>
                  <a:cubicBezTo>
                    <a:pt x="57451" y="102054"/>
                    <a:pt x="76787" y="93196"/>
                    <a:pt x="94694" y="83671"/>
                  </a:cubicBezTo>
                  <a:cubicBezTo>
                    <a:pt x="113648" y="73574"/>
                    <a:pt x="133460" y="63001"/>
                    <a:pt x="148605" y="47380"/>
                  </a:cubicBezTo>
                  <a:cubicBezTo>
                    <a:pt x="163369" y="32140"/>
                    <a:pt x="169370" y="12614"/>
                    <a:pt x="186991" y="327"/>
                  </a:cubicBezTo>
                  <a:cubicBezTo>
                    <a:pt x="188801" y="-911"/>
                    <a:pt x="191087" y="1660"/>
                    <a:pt x="189467" y="3184"/>
                  </a:cubicBezTo>
                  <a:cubicBezTo>
                    <a:pt x="179657" y="12900"/>
                    <a:pt x="178799" y="27187"/>
                    <a:pt x="173084" y="38998"/>
                  </a:cubicBezTo>
                  <a:cubicBezTo>
                    <a:pt x="168893" y="47571"/>
                    <a:pt x="162797" y="55381"/>
                    <a:pt x="156130" y="62144"/>
                  </a:cubicBezTo>
                  <a:cubicBezTo>
                    <a:pt x="141366" y="77289"/>
                    <a:pt x="122316" y="87576"/>
                    <a:pt x="103838" y="97577"/>
                  </a:cubicBezTo>
                  <a:cubicBezTo>
                    <a:pt x="80216" y="110341"/>
                    <a:pt x="57451" y="121104"/>
                    <a:pt x="46211" y="147202"/>
                  </a:cubicBezTo>
                  <a:cubicBezTo>
                    <a:pt x="37829" y="166633"/>
                    <a:pt x="34115" y="192922"/>
                    <a:pt x="14303" y="203781"/>
                  </a:cubicBezTo>
                  <a:cubicBezTo>
                    <a:pt x="2587" y="210163"/>
                    <a:pt x="-6367" y="186255"/>
                    <a:pt x="5825" y="180349"/>
                  </a:cubicBezTo>
                  <a:close/>
                </a:path>
              </a:pathLst>
            </a:custGeom>
            <a:solidFill>
              <a:srgbClr val="FFDF29"/>
            </a:solidFill>
            <a:ln w="9525" cap="flat">
              <a:noFill/>
              <a:prstDash val="solid"/>
              <a:miter/>
            </a:ln>
          </p:spPr>
          <p:txBody>
            <a:bodyPr rtlCol="0" anchor="ctr"/>
            <a:lstStyle/>
            <a:p>
              <a:endParaRPr lang="es-HN"/>
            </a:p>
          </p:txBody>
        </p:sp>
        <p:sp>
          <p:nvSpPr>
            <p:cNvPr id="29" name="Forma libre: forma 28">
              <a:extLst>
                <a:ext uri="{FF2B5EF4-FFF2-40B4-BE49-F238E27FC236}">
                  <a16:creationId xmlns:a16="http://schemas.microsoft.com/office/drawing/2014/main" id="{001473DF-6498-464E-984D-61DE7FE4EAA1}"/>
                </a:ext>
              </a:extLst>
            </p:cNvPr>
            <p:cNvSpPr/>
            <p:nvPr/>
          </p:nvSpPr>
          <p:spPr>
            <a:xfrm>
              <a:off x="1273699" y="3760559"/>
              <a:ext cx="59229" cy="210029"/>
            </a:xfrm>
            <a:custGeom>
              <a:avLst/>
              <a:gdLst>
                <a:gd name="connsiteX0" fmla="*/ 23588 w 59229"/>
                <a:gd name="connsiteY0" fmla="*/ 2889 h 210029"/>
                <a:gd name="connsiteX1" fmla="*/ 30922 w 59229"/>
                <a:gd name="connsiteY1" fmla="*/ 4413 h 210029"/>
                <a:gd name="connsiteX2" fmla="*/ 17873 w 59229"/>
                <a:gd name="connsiteY2" fmla="*/ 66326 h 210029"/>
                <a:gd name="connsiteX3" fmla="*/ 20445 w 59229"/>
                <a:gd name="connsiteY3" fmla="*/ 122999 h 210029"/>
                <a:gd name="connsiteX4" fmla="*/ 59211 w 59229"/>
                <a:gd name="connsiteY4" fmla="*/ 191579 h 210029"/>
                <a:gd name="connsiteX5" fmla="*/ 41400 w 59229"/>
                <a:gd name="connsiteY5" fmla="*/ 203390 h 210029"/>
                <a:gd name="connsiteX6" fmla="*/ 14158 w 59229"/>
                <a:gd name="connsiteY6" fmla="*/ 149860 h 210029"/>
                <a:gd name="connsiteX7" fmla="*/ 442 w 59229"/>
                <a:gd name="connsiteY7" fmla="*/ 111665 h 210029"/>
                <a:gd name="connsiteX8" fmla="*/ 23588 w 59229"/>
                <a:gd name="connsiteY8" fmla="*/ 2889 h 21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29" h="210029">
                  <a:moveTo>
                    <a:pt x="23588" y="2889"/>
                  </a:moveTo>
                  <a:cubicBezTo>
                    <a:pt x="25017" y="-1778"/>
                    <a:pt x="31494" y="-445"/>
                    <a:pt x="30922" y="4413"/>
                  </a:cubicBezTo>
                  <a:cubicBezTo>
                    <a:pt x="28731" y="25463"/>
                    <a:pt x="21778" y="45466"/>
                    <a:pt x="17873" y="66326"/>
                  </a:cubicBezTo>
                  <a:cubicBezTo>
                    <a:pt x="14349" y="85376"/>
                    <a:pt x="13872" y="103949"/>
                    <a:pt x="20445" y="122999"/>
                  </a:cubicBezTo>
                  <a:cubicBezTo>
                    <a:pt x="29874" y="150527"/>
                    <a:pt x="60069" y="160528"/>
                    <a:pt x="59211" y="191579"/>
                  </a:cubicBezTo>
                  <a:cubicBezTo>
                    <a:pt x="58735" y="206057"/>
                    <a:pt x="39971" y="217964"/>
                    <a:pt x="41400" y="203390"/>
                  </a:cubicBezTo>
                  <a:cubicBezTo>
                    <a:pt x="43400" y="183959"/>
                    <a:pt x="23302" y="165195"/>
                    <a:pt x="14158" y="149860"/>
                  </a:cubicBezTo>
                  <a:cubicBezTo>
                    <a:pt x="7205" y="138239"/>
                    <a:pt x="1680" y="125285"/>
                    <a:pt x="442" y="111665"/>
                  </a:cubicBezTo>
                  <a:cubicBezTo>
                    <a:pt x="-2892" y="75851"/>
                    <a:pt x="13396" y="36417"/>
                    <a:pt x="23588" y="2889"/>
                  </a:cubicBezTo>
                  <a:close/>
                </a:path>
              </a:pathLst>
            </a:custGeom>
            <a:solidFill>
              <a:srgbClr val="FFDF29"/>
            </a:solidFill>
            <a:ln w="9525" cap="flat">
              <a:noFill/>
              <a:prstDash val="solid"/>
              <a:miter/>
            </a:ln>
          </p:spPr>
          <p:txBody>
            <a:bodyPr rtlCol="0" anchor="ctr"/>
            <a:lstStyle/>
            <a:p>
              <a:endParaRPr lang="es-HN"/>
            </a:p>
          </p:txBody>
        </p:sp>
        <p:sp>
          <p:nvSpPr>
            <p:cNvPr id="30" name="Forma libre: forma 29">
              <a:extLst>
                <a:ext uri="{FF2B5EF4-FFF2-40B4-BE49-F238E27FC236}">
                  <a16:creationId xmlns:a16="http://schemas.microsoft.com/office/drawing/2014/main" id="{66B80AC5-D3D5-458E-8206-F726A7002899}"/>
                </a:ext>
              </a:extLst>
            </p:cNvPr>
            <p:cNvSpPr/>
            <p:nvPr/>
          </p:nvSpPr>
          <p:spPr>
            <a:xfrm>
              <a:off x="1161678" y="3825924"/>
              <a:ext cx="48736" cy="318769"/>
            </a:xfrm>
            <a:custGeom>
              <a:avLst/>
              <a:gdLst>
                <a:gd name="connsiteX0" fmla="*/ 42263 w 48736"/>
                <a:gd name="connsiteY0" fmla="*/ 2389 h 318769"/>
                <a:gd name="connsiteX1" fmla="*/ 48645 w 48736"/>
                <a:gd name="connsiteY1" fmla="*/ 4866 h 318769"/>
                <a:gd name="connsiteX2" fmla="*/ 17498 w 48736"/>
                <a:gd name="connsiteY2" fmla="*/ 174125 h 318769"/>
                <a:gd name="connsiteX3" fmla="*/ 22927 w 48736"/>
                <a:gd name="connsiteY3" fmla="*/ 315381 h 318769"/>
                <a:gd name="connsiteX4" fmla="*/ 8449 w 48736"/>
                <a:gd name="connsiteY4" fmla="*/ 302522 h 318769"/>
                <a:gd name="connsiteX5" fmla="*/ 9307 w 48736"/>
                <a:gd name="connsiteY5" fmla="*/ 213178 h 318769"/>
                <a:gd name="connsiteX6" fmla="*/ 448 w 48736"/>
                <a:gd name="connsiteY6" fmla="*/ 145931 h 318769"/>
                <a:gd name="connsiteX7" fmla="*/ 42263 w 48736"/>
                <a:gd name="connsiteY7" fmla="*/ 2389 h 31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6" h="318769">
                  <a:moveTo>
                    <a:pt x="42263" y="2389"/>
                  </a:moveTo>
                  <a:cubicBezTo>
                    <a:pt x="44073" y="-2087"/>
                    <a:pt x="49502" y="294"/>
                    <a:pt x="48645" y="4866"/>
                  </a:cubicBezTo>
                  <a:cubicBezTo>
                    <a:pt x="37596" y="59635"/>
                    <a:pt x="10735" y="117356"/>
                    <a:pt x="17498" y="174125"/>
                  </a:cubicBezTo>
                  <a:cubicBezTo>
                    <a:pt x="23213" y="221941"/>
                    <a:pt x="59218" y="270804"/>
                    <a:pt x="22927" y="315381"/>
                  </a:cubicBezTo>
                  <a:cubicBezTo>
                    <a:pt x="15117" y="325001"/>
                    <a:pt x="544" y="312047"/>
                    <a:pt x="8449" y="302522"/>
                  </a:cubicBezTo>
                  <a:cubicBezTo>
                    <a:pt x="30452" y="276138"/>
                    <a:pt x="18260" y="242229"/>
                    <a:pt x="9307" y="213178"/>
                  </a:cubicBezTo>
                  <a:cubicBezTo>
                    <a:pt x="2449" y="190889"/>
                    <a:pt x="-1361" y="169363"/>
                    <a:pt x="448" y="145931"/>
                  </a:cubicBezTo>
                  <a:cubicBezTo>
                    <a:pt x="4354" y="97163"/>
                    <a:pt x="23689" y="47347"/>
                    <a:pt x="42263" y="2389"/>
                  </a:cubicBezTo>
                  <a:close/>
                </a:path>
              </a:pathLst>
            </a:custGeom>
            <a:solidFill>
              <a:srgbClr val="FFDF29"/>
            </a:solidFill>
            <a:ln w="9525" cap="flat">
              <a:noFill/>
              <a:prstDash val="solid"/>
              <a:miter/>
            </a:ln>
          </p:spPr>
          <p:txBody>
            <a:bodyPr rtlCol="0" anchor="ctr"/>
            <a:lstStyle/>
            <a:p>
              <a:endParaRPr lang="es-HN"/>
            </a:p>
          </p:txBody>
        </p:sp>
        <p:sp>
          <p:nvSpPr>
            <p:cNvPr id="31" name="Forma libre: forma 30">
              <a:extLst>
                <a:ext uri="{FF2B5EF4-FFF2-40B4-BE49-F238E27FC236}">
                  <a16:creationId xmlns:a16="http://schemas.microsoft.com/office/drawing/2014/main" id="{0D805903-5CF4-4E2F-B418-ABA8A81B3E38}"/>
                </a:ext>
              </a:extLst>
            </p:cNvPr>
            <p:cNvSpPr/>
            <p:nvPr/>
          </p:nvSpPr>
          <p:spPr>
            <a:xfrm>
              <a:off x="1083403" y="3671069"/>
              <a:ext cx="28831" cy="157531"/>
            </a:xfrm>
            <a:custGeom>
              <a:avLst/>
              <a:gdLst>
                <a:gd name="connsiteX0" fmla="*/ 23479 w 28831"/>
                <a:gd name="connsiteY0" fmla="*/ 1797 h 157531"/>
                <a:gd name="connsiteX1" fmla="*/ 28622 w 28831"/>
                <a:gd name="connsiteY1" fmla="*/ 4083 h 157531"/>
                <a:gd name="connsiteX2" fmla="*/ 19954 w 28831"/>
                <a:gd name="connsiteY2" fmla="*/ 143529 h 157531"/>
                <a:gd name="connsiteX3" fmla="*/ 7858 w 28831"/>
                <a:gd name="connsiteY3" fmla="*/ 151530 h 157531"/>
                <a:gd name="connsiteX4" fmla="*/ 23479 w 28831"/>
                <a:gd name="connsiteY4" fmla="*/ 1797 h 15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157531">
                  <a:moveTo>
                    <a:pt x="23479" y="1797"/>
                  </a:moveTo>
                  <a:cubicBezTo>
                    <a:pt x="25288" y="-1537"/>
                    <a:pt x="29860" y="82"/>
                    <a:pt x="28622" y="4083"/>
                  </a:cubicBezTo>
                  <a:cubicBezTo>
                    <a:pt x="14620" y="50374"/>
                    <a:pt x="6905" y="96761"/>
                    <a:pt x="19954" y="143529"/>
                  </a:cubicBezTo>
                  <a:cubicBezTo>
                    <a:pt x="23383" y="155625"/>
                    <a:pt x="11191" y="163626"/>
                    <a:pt x="7858" y="151530"/>
                  </a:cubicBezTo>
                  <a:cubicBezTo>
                    <a:pt x="-5954" y="100761"/>
                    <a:pt x="-2048" y="47802"/>
                    <a:pt x="23479" y="1797"/>
                  </a:cubicBezTo>
                  <a:close/>
                </a:path>
              </a:pathLst>
            </a:custGeom>
            <a:solidFill>
              <a:srgbClr val="FFDF29"/>
            </a:solidFill>
            <a:ln w="9525" cap="flat">
              <a:noFill/>
              <a:prstDash val="solid"/>
              <a:miter/>
            </a:ln>
          </p:spPr>
          <p:txBody>
            <a:bodyPr rtlCol="0" anchor="ctr"/>
            <a:lstStyle/>
            <a:p>
              <a:endParaRPr lang="es-HN"/>
            </a:p>
          </p:txBody>
        </p:sp>
        <p:sp>
          <p:nvSpPr>
            <p:cNvPr id="32" name="Forma libre: forma 31">
              <a:extLst>
                <a:ext uri="{FF2B5EF4-FFF2-40B4-BE49-F238E27FC236}">
                  <a16:creationId xmlns:a16="http://schemas.microsoft.com/office/drawing/2014/main" id="{EC9447E2-6C78-49F1-A011-A5B9FB9CEC45}"/>
                </a:ext>
              </a:extLst>
            </p:cNvPr>
            <p:cNvSpPr/>
            <p:nvPr/>
          </p:nvSpPr>
          <p:spPr>
            <a:xfrm>
              <a:off x="848937" y="3802090"/>
              <a:ext cx="91770" cy="333593"/>
            </a:xfrm>
            <a:custGeom>
              <a:avLst/>
              <a:gdLst>
                <a:gd name="connsiteX0" fmla="*/ 7913 w 91770"/>
                <a:gd name="connsiteY0" fmla="*/ 154525 h 333593"/>
                <a:gd name="connsiteX1" fmla="*/ 62872 w 91770"/>
                <a:gd name="connsiteY1" fmla="*/ 91184 h 333593"/>
                <a:gd name="connsiteX2" fmla="*/ 79732 w 91770"/>
                <a:gd name="connsiteY2" fmla="*/ 3173 h 333593"/>
                <a:gd name="connsiteX3" fmla="*/ 87828 w 91770"/>
                <a:gd name="connsiteY3" fmla="*/ 3745 h 333593"/>
                <a:gd name="connsiteX4" fmla="*/ 86399 w 91770"/>
                <a:gd name="connsiteY4" fmla="*/ 85755 h 333593"/>
                <a:gd name="connsiteX5" fmla="*/ 39631 w 91770"/>
                <a:gd name="connsiteY5" fmla="*/ 147667 h 333593"/>
                <a:gd name="connsiteX6" fmla="*/ 21058 w 91770"/>
                <a:gd name="connsiteY6" fmla="*/ 193578 h 333593"/>
                <a:gd name="connsiteX7" fmla="*/ 38107 w 91770"/>
                <a:gd name="connsiteY7" fmla="*/ 242632 h 333593"/>
                <a:gd name="connsiteX8" fmla="*/ 35821 w 91770"/>
                <a:gd name="connsiteY8" fmla="*/ 325309 h 333593"/>
                <a:gd name="connsiteX9" fmla="*/ 14009 w 91770"/>
                <a:gd name="connsiteY9" fmla="*/ 320927 h 333593"/>
                <a:gd name="connsiteX10" fmla="*/ 8104 w 91770"/>
                <a:gd name="connsiteY10" fmla="*/ 223582 h 333593"/>
                <a:gd name="connsiteX11" fmla="*/ 7913 w 91770"/>
                <a:gd name="connsiteY11" fmla="*/ 154525 h 33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70" h="333593">
                  <a:moveTo>
                    <a:pt x="7913" y="154525"/>
                  </a:moveTo>
                  <a:cubicBezTo>
                    <a:pt x="21439" y="128998"/>
                    <a:pt x="50299" y="117664"/>
                    <a:pt x="62872" y="91184"/>
                  </a:cubicBezTo>
                  <a:cubicBezTo>
                    <a:pt x="75255" y="65276"/>
                    <a:pt x="77160" y="31462"/>
                    <a:pt x="79732" y="3173"/>
                  </a:cubicBezTo>
                  <a:cubicBezTo>
                    <a:pt x="80208" y="-1685"/>
                    <a:pt x="87161" y="-542"/>
                    <a:pt x="87828" y="3745"/>
                  </a:cubicBezTo>
                  <a:cubicBezTo>
                    <a:pt x="91924" y="32034"/>
                    <a:pt x="94686" y="57656"/>
                    <a:pt x="86399" y="85755"/>
                  </a:cubicBezTo>
                  <a:cubicBezTo>
                    <a:pt x="78112" y="113854"/>
                    <a:pt x="59634" y="128046"/>
                    <a:pt x="39631" y="147667"/>
                  </a:cubicBezTo>
                  <a:cubicBezTo>
                    <a:pt x="27058" y="160050"/>
                    <a:pt x="18962" y="175385"/>
                    <a:pt x="21058" y="193578"/>
                  </a:cubicBezTo>
                  <a:cubicBezTo>
                    <a:pt x="23058" y="210628"/>
                    <a:pt x="33726" y="226058"/>
                    <a:pt x="38107" y="242632"/>
                  </a:cubicBezTo>
                  <a:cubicBezTo>
                    <a:pt x="45442" y="270064"/>
                    <a:pt x="44299" y="298353"/>
                    <a:pt x="35821" y="325309"/>
                  </a:cubicBezTo>
                  <a:cubicBezTo>
                    <a:pt x="31535" y="338929"/>
                    <a:pt x="9532" y="334548"/>
                    <a:pt x="14009" y="320927"/>
                  </a:cubicBezTo>
                  <a:cubicBezTo>
                    <a:pt x="24963" y="286828"/>
                    <a:pt x="21248" y="256348"/>
                    <a:pt x="8104" y="223582"/>
                  </a:cubicBezTo>
                  <a:cubicBezTo>
                    <a:pt x="-1136" y="200722"/>
                    <a:pt x="-4088" y="177195"/>
                    <a:pt x="7913" y="154525"/>
                  </a:cubicBezTo>
                  <a:close/>
                </a:path>
              </a:pathLst>
            </a:custGeom>
            <a:solidFill>
              <a:srgbClr val="FFDF29"/>
            </a:solidFill>
            <a:ln w="9525" cap="flat">
              <a:noFill/>
              <a:prstDash val="solid"/>
              <a:miter/>
            </a:ln>
          </p:spPr>
          <p:txBody>
            <a:bodyPr rtlCol="0" anchor="ctr"/>
            <a:lstStyle/>
            <a:p>
              <a:endParaRPr lang="es-HN"/>
            </a:p>
          </p:txBody>
        </p:sp>
        <p:sp>
          <p:nvSpPr>
            <p:cNvPr id="33" name="Forma libre: forma 32">
              <a:extLst>
                <a:ext uri="{FF2B5EF4-FFF2-40B4-BE49-F238E27FC236}">
                  <a16:creationId xmlns:a16="http://schemas.microsoft.com/office/drawing/2014/main" id="{42DD5FA3-9CFC-4FDF-BB5B-9419A8FDE981}"/>
                </a:ext>
              </a:extLst>
            </p:cNvPr>
            <p:cNvSpPr/>
            <p:nvPr/>
          </p:nvSpPr>
          <p:spPr>
            <a:xfrm>
              <a:off x="697756" y="3771719"/>
              <a:ext cx="87361" cy="207220"/>
            </a:xfrm>
            <a:custGeom>
              <a:avLst/>
              <a:gdLst>
                <a:gd name="connsiteX0" fmla="*/ 4409 w 87361"/>
                <a:gd name="connsiteY0" fmla="*/ 1635 h 207220"/>
                <a:gd name="connsiteX1" fmla="*/ 33746 w 87361"/>
                <a:gd name="connsiteY1" fmla="*/ 96409 h 207220"/>
                <a:gd name="connsiteX2" fmla="*/ 46605 w 87361"/>
                <a:gd name="connsiteY2" fmla="*/ 151368 h 207220"/>
                <a:gd name="connsiteX3" fmla="*/ 84609 w 87361"/>
                <a:gd name="connsiteY3" fmla="*/ 190802 h 207220"/>
                <a:gd name="connsiteX4" fmla="*/ 72322 w 87361"/>
                <a:gd name="connsiteY4" fmla="*/ 204518 h 207220"/>
                <a:gd name="connsiteX5" fmla="*/ 18506 w 87361"/>
                <a:gd name="connsiteY5" fmla="*/ 123841 h 207220"/>
                <a:gd name="connsiteX6" fmla="*/ 13553 w 87361"/>
                <a:gd name="connsiteY6" fmla="*/ 67358 h 207220"/>
                <a:gd name="connsiteX7" fmla="*/ 123 w 87361"/>
                <a:gd name="connsiteY7" fmla="*/ 3731 h 207220"/>
                <a:gd name="connsiteX8" fmla="*/ 4409 w 87361"/>
                <a:gd name="connsiteY8" fmla="*/ 1635 h 20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1" h="207220">
                  <a:moveTo>
                    <a:pt x="4409" y="1635"/>
                  </a:moveTo>
                  <a:cubicBezTo>
                    <a:pt x="24507" y="29448"/>
                    <a:pt x="31365" y="62976"/>
                    <a:pt x="33746" y="96409"/>
                  </a:cubicBezTo>
                  <a:cubicBezTo>
                    <a:pt x="35079" y="115173"/>
                    <a:pt x="36508" y="134890"/>
                    <a:pt x="46605" y="151368"/>
                  </a:cubicBezTo>
                  <a:cubicBezTo>
                    <a:pt x="56130" y="166894"/>
                    <a:pt x="72036" y="177848"/>
                    <a:pt x="84609" y="190802"/>
                  </a:cubicBezTo>
                  <a:cubicBezTo>
                    <a:pt x="92896" y="199279"/>
                    <a:pt x="80609" y="213090"/>
                    <a:pt x="72322" y="204518"/>
                  </a:cubicBezTo>
                  <a:cubicBezTo>
                    <a:pt x="47462" y="178800"/>
                    <a:pt x="24697" y="160989"/>
                    <a:pt x="18506" y="123841"/>
                  </a:cubicBezTo>
                  <a:cubicBezTo>
                    <a:pt x="15458" y="105172"/>
                    <a:pt x="15839" y="86122"/>
                    <a:pt x="13553" y="67358"/>
                  </a:cubicBezTo>
                  <a:cubicBezTo>
                    <a:pt x="10886" y="45831"/>
                    <a:pt x="4314" y="24972"/>
                    <a:pt x="123" y="3731"/>
                  </a:cubicBezTo>
                  <a:cubicBezTo>
                    <a:pt x="-639" y="-365"/>
                    <a:pt x="2313" y="-1127"/>
                    <a:pt x="4409" y="1635"/>
                  </a:cubicBezTo>
                  <a:close/>
                </a:path>
              </a:pathLst>
            </a:custGeom>
            <a:solidFill>
              <a:srgbClr val="FFDF29"/>
            </a:solidFill>
            <a:ln w="9525" cap="flat">
              <a:noFill/>
              <a:prstDash val="solid"/>
              <a:miter/>
            </a:ln>
          </p:spPr>
          <p:txBody>
            <a:bodyPr rtlCol="0" anchor="ctr"/>
            <a:lstStyle/>
            <a:p>
              <a:endParaRPr lang="es-HN"/>
            </a:p>
          </p:txBody>
        </p:sp>
        <p:sp>
          <p:nvSpPr>
            <p:cNvPr id="34" name="Forma libre: forma 33">
              <a:extLst>
                <a:ext uri="{FF2B5EF4-FFF2-40B4-BE49-F238E27FC236}">
                  <a16:creationId xmlns:a16="http://schemas.microsoft.com/office/drawing/2014/main" id="{FC7AF084-5018-4773-A4A0-3A251B91578A}"/>
                </a:ext>
              </a:extLst>
            </p:cNvPr>
            <p:cNvSpPr/>
            <p:nvPr/>
          </p:nvSpPr>
          <p:spPr>
            <a:xfrm>
              <a:off x="991477" y="4000722"/>
              <a:ext cx="171990" cy="407685"/>
            </a:xfrm>
            <a:custGeom>
              <a:avLst/>
              <a:gdLst>
                <a:gd name="connsiteX0" fmla="*/ 34157 w 171990"/>
                <a:gd name="connsiteY0" fmla="*/ 98769 h 407685"/>
                <a:gd name="connsiteX1" fmla="*/ 533 w 171990"/>
                <a:gd name="connsiteY1" fmla="*/ 2661 h 407685"/>
                <a:gd name="connsiteX2" fmla="*/ 7106 w 171990"/>
                <a:gd name="connsiteY2" fmla="*/ 2280 h 407685"/>
                <a:gd name="connsiteX3" fmla="*/ 71018 w 171990"/>
                <a:gd name="connsiteY3" fmla="*/ 191447 h 407685"/>
                <a:gd name="connsiteX4" fmla="*/ 54731 w 171990"/>
                <a:gd name="connsiteY4" fmla="*/ 250978 h 407685"/>
                <a:gd name="connsiteX5" fmla="*/ 72542 w 171990"/>
                <a:gd name="connsiteY5" fmla="*/ 306795 h 407685"/>
                <a:gd name="connsiteX6" fmla="*/ 167792 w 171990"/>
                <a:gd name="connsiteY6" fmla="*/ 384328 h 407685"/>
                <a:gd name="connsiteX7" fmla="*/ 151886 w 171990"/>
                <a:gd name="connsiteY7" fmla="*/ 405950 h 407685"/>
                <a:gd name="connsiteX8" fmla="*/ 35776 w 171990"/>
                <a:gd name="connsiteY8" fmla="*/ 230785 h 407685"/>
                <a:gd name="connsiteX9" fmla="*/ 56255 w 171990"/>
                <a:gd name="connsiteY9" fmla="*/ 167253 h 407685"/>
                <a:gd name="connsiteX10" fmla="*/ 34157 w 171990"/>
                <a:gd name="connsiteY10" fmla="*/ 98769 h 4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90" h="407685">
                  <a:moveTo>
                    <a:pt x="34157" y="98769"/>
                  </a:moveTo>
                  <a:cubicBezTo>
                    <a:pt x="16726" y="68289"/>
                    <a:pt x="-3562" y="39237"/>
                    <a:pt x="533" y="2661"/>
                  </a:cubicBezTo>
                  <a:cubicBezTo>
                    <a:pt x="914" y="-672"/>
                    <a:pt x="6344" y="-958"/>
                    <a:pt x="7106" y="2280"/>
                  </a:cubicBezTo>
                  <a:cubicBezTo>
                    <a:pt x="22536" y="65336"/>
                    <a:pt x="92926" y="122010"/>
                    <a:pt x="71018" y="191447"/>
                  </a:cubicBezTo>
                  <a:cubicBezTo>
                    <a:pt x="64637" y="211640"/>
                    <a:pt x="54350" y="229166"/>
                    <a:pt x="54731" y="250978"/>
                  </a:cubicBezTo>
                  <a:cubicBezTo>
                    <a:pt x="55112" y="270695"/>
                    <a:pt x="62160" y="290126"/>
                    <a:pt x="72542" y="306795"/>
                  </a:cubicBezTo>
                  <a:cubicBezTo>
                    <a:pt x="93878" y="341180"/>
                    <a:pt x="134645" y="362516"/>
                    <a:pt x="167792" y="384328"/>
                  </a:cubicBezTo>
                  <a:cubicBezTo>
                    <a:pt x="179699" y="392139"/>
                    <a:pt x="163697" y="413951"/>
                    <a:pt x="151886" y="405950"/>
                  </a:cubicBezTo>
                  <a:cubicBezTo>
                    <a:pt x="94069" y="366802"/>
                    <a:pt x="20060" y="311176"/>
                    <a:pt x="35776" y="230785"/>
                  </a:cubicBezTo>
                  <a:cubicBezTo>
                    <a:pt x="40062" y="208687"/>
                    <a:pt x="55112" y="190018"/>
                    <a:pt x="56255" y="167253"/>
                  </a:cubicBezTo>
                  <a:cubicBezTo>
                    <a:pt x="57302" y="142584"/>
                    <a:pt x="45968" y="119438"/>
                    <a:pt x="34157" y="98769"/>
                  </a:cubicBezTo>
                  <a:close/>
                </a:path>
              </a:pathLst>
            </a:custGeom>
            <a:solidFill>
              <a:srgbClr val="FFDF29"/>
            </a:solidFill>
            <a:ln w="9525" cap="flat">
              <a:noFill/>
              <a:prstDash val="solid"/>
              <a:miter/>
            </a:ln>
          </p:spPr>
          <p:txBody>
            <a:bodyPr rtlCol="0" anchor="ctr"/>
            <a:lstStyle/>
            <a:p>
              <a:endParaRPr lang="es-HN"/>
            </a:p>
          </p:txBody>
        </p:sp>
        <p:sp>
          <p:nvSpPr>
            <p:cNvPr id="35" name="Forma libre: forma 34">
              <a:extLst>
                <a:ext uri="{FF2B5EF4-FFF2-40B4-BE49-F238E27FC236}">
                  <a16:creationId xmlns:a16="http://schemas.microsoft.com/office/drawing/2014/main" id="{A347DA20-E889-49A5-A34D-F66C7F9C8BAC}"/>
                </a:ext>
              </a:extLst>
            </p:cNvPr>
            <p:cNvSpPr/>
            <p:nvPr/>
          </p:nvSpPr>
          <p:spPr>
            <a:xfrm>
              <a:off x="936709" y="4376668"/>
              <a:ext cx="83786" cy="114465"/>
            </a:xfrm>
            <a:custGeom>
              <a:avLst/>
              <a:gdLst>
                <a:gd name="connsiteX0" fmla="*/ 4724 w 83786"/>
                <a:gd name="connsiteY0" fmla="*/ 96107 h 114465"/>
                <a:gd name="connsiteX1" fmla="*/ 38633 w 83786"/>
                <a:gd name="connsiteY1" fmla="*/ 75152 h 114465"/>
                <a:gd name="connsiteX2" fmla="*/ 55397 w 83786"/>
                <a:gd name="connsiteY2" fmla="*/ 56388 h 114465"/>
                <a:gd name="connsiteX3" fmla="*/ 76542 w 83786"/>
                <a:gd name="connsiteY3" fmla="*/ 0 h 114465"/>
                <a:gd name="connsiteX4" fmla="*/ 78638 w 83786"/>
                <a:gd name="connsiteY4" fmla="*/ 1048 h 114465"/>
                <a:gd name="connsiteX5" fmla="*/ 70065 w 83786"/>
                <a:gd name="connsiteY5" fmla="*/ 69056 h 114465"/>
                <a:gd name="connsiteX6" fmla="*/ 15963 w 83786"/>
                <a:gd name="connsiteY6" fmla="*/ 113062 h 114465"/>
                <a:gd name="connsiteX7" fmla="*/ 533 w 83786"/>
                <a:gd name="connsiteY7" fmla="*/ 100679 h 114465"/>
                <a:gd name="connsiteX8" fmla="*/ 4724 w 83786"/>
                <a:gd name="connsiteY8" fmla="*/ 96107 h 1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86" h="114465">
                  <a:moveTo>
                    <a:pt x="4724" y="96107"/>
                  </a:moveTo>
                  <a:cubicBezTo>
                    <a:pt x="4724" y="96107"/>
                    <a:pt x="25393" y="84392"/>
                    <a:pt x="38633" y="75152"/>
                  </a:cubicBezTo>
                  <a:cubicBezTo>
                    <a:pt x="46824" y="69437"/>
                    <a:pt x="51110" y="62865"/>
                    <a:pt x="55397" y="56388"/>
                  </a:cubicBezTo>
                  <a:cubicBezTo>
                    <a:pt x="72732" y="30099"/>
                    <a:pt x="70065" y="95"/>
                    <a:pt x="76542" y="0"/>
                  </a:cubicBezTo>
                  <a:cubicBezTo>
                    <a:pt x="76733" y="0"/>
                    <a:pt x="77495" y="0"/>
                    <a:pt x="78638" y="1048"/>
                  </a:cubicBezTo>
                  <a:cubicBezTo>
                    <a:pt x="87782" y="8763"/>
                    <a:pt x="84638" y="41910"/>
                    <a:pt x="70065" y="69056"/>
                  </a:cubicBezTo>
                  <a:cubicBezTo>
                    <a:pt x="58540" y="90392"/>
                    <a:pt x="32822" y="103632"/>
                    <a:pt x="15963" y="113062"/>
                  </a:cubicBezTo>
                  <a:cubicBezTo>
                    <a:pt x="6819" y="118205"/>
                    <a:pt x="-2325" y="108109"/>
                    <a:pt x="533" y="100679"/>
                  </a:cubicBezTo>
                  <a:cubicBezTo>
                    <a:pt x="1390" y="98489"/>
                    <a:pt x="3390" y="96869"/>
                    <a:pt x="4724" y="96107"/>
                  </a:cubicBezTo>
                  <a:close/>
                </a:path>
              </a:pathLst>
            </a:custGeom>
            <a:solidFill>
              <a:srgbClr val="FFDF29"/>
            </a:solidFill>
            <a:ln w="9525" cap="flat">
              <a:noFill/>
              <a:prstDash val="solid"/>
              <a:miter/>
            </a:ln>
          </p:spPr>
          <p:txBody>
            <a:bodyPr rtlCol="0" anchor="ctr"/>
            <a:lstStyle/>
            <a:p>
              <a:endParaRPr lang="es-HN"/>
            </a:p>
          </p:txBody>
        </p:sp>
        <p:sp>
          <p:nvSpPr>
            <p:cNvPr id="36" name="Forma libre: forma 35">
              <a:extLst>
                <a:ext uri="{FF2B5EF4-FFF2-40B4-BE49-F238E27FC236}">
                  <a16:creationId xmlns:a16="http://schemas.microsoft.com/office/drawing/2014/main" id="{6556CBED-D8B7-492B-96AE-23BADF81F696}"/>
                </a:ext>
              </a:extLst>
            </p:cNvPr>
            <p:cNvSpPr/>
            <p:nvPr/>
          </p:nvSpPr>
          <p:spPr>
            <a:xfrm>
              <a:off x="626800" y="4301705"/>
              <a:ext cx="206361" cy="257108"/>
            </a:xfrm>
            <a:custGeom>
              <a:avLst/>
              <a:gdLst>
                <a:gd name="connsiteX0" fmla="*/ 2403 w 206361"/>
                <a:gd name="connsiteY0" fmla="*/ 239936 h 257108"/>
                <a:gd name="connsiteX1" fmla="*/ 122418 w 206361"/>
                <a:gd name="connsiteY1" fmla="*/ 146972 h 257108"/>
                <a:gd name="connsiteX2" fmla="*/ 184425 w 206361"/>
                <a:gd name="connsiteY2" fmla="*/ 93918 h 257108"/>
                <a:gd name="connsiteX3" fmla="*/ 190236 w 206361"/>
                <a:gd name="connsiteY3" fmla="*/ 3907 h 257108"/>
                <a:gd name="connsiteX4" fmla="*/ 197570 w 206361"/>
                <a:gd name="connsiteY4" fmla="*/ 2478 h 257108"/>
                <a:gd name="connsiteX5" fmla="*/ 163947 w 206361"/>
                <a:gd name="connsiteY5" fmla="*/ 141734 h 257108"/>
                <a:gd name="connsiteX6" fmla="*/ 17547 w 206361"/>
                <a:gd name="connsiteY6" fmla="*/ 253462 h 257108"/>
                <a:gd name="connsiteX7" fmla="*/ 2403 w 206361"/>
                <a:gd name="connsiteY7" fmla="*/ 239936 h 25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1" h="257108">
                  <a:moveTo>
                    <a:pt x="2403" y="239936"/>
                  </a:moveTo>
                  <a:cubicBezTo>
                    <a:pt x="35359" y="200217"/>
                    <a:pt x="78412" y="172880"/>
                    <a:pt x="122418" y="146972"/>
                  </a:cubicBezTo>
                  <a:cubicBezTo>
                    <a:pt x="146135" y="133066"/>
                    <a:pt x="172710" y="120588"/>
                    <a:pt x="184425" y="93918"/>
                  </a:cubicBezTo>
                  <a:cubicBezTo>
                    <a:pt x="196141" y="67153"/>
                    <a:pt x="194331" y="32291"/>
                    <a:pt x="190236" y="3907"/>
                  </a:cubicBezTo>
                  <a:cubicBezTo>
                    <a:pt x="189664" y="-284"/>
                    <a:pt x="196332" y="-1618"/>
                    <a:pt x="197570" y="2478"/>
                  </a:cubicBezTo>
                  <a:cubicBezTo>
                    <a:pt x="212524" y="54199"/>
                    <a:pt x="212619" y="108301"/>
                    <a:pt x="163947" y="141734"/>
                  </a:cubicBezTo>
                  <a:cubicBezTo>
                    <a:pt x="112607" y="177071"/>
                    <a:pt x="56505" y="202694"/>
                    <a:pt x="17547" y="253462"/>
                  </a:cubicBezTo>
                  <a:cubicBezTo>
                    <a:pt x="9642" y="263749"/>
                    <a:pt x="-5979" y="250033"/>
                    <a:pt x="2403" y="239936"/>
                  </a:cubicBezTo>
                  <a:close/>
                </a:path>
              </a:pathLst>
            </a:custGeom>
            <a:solidFill>
              <a:srgbClr val="FFDF29"/>
            </a:solidFill>
            <a:ln w="9525" cap="flat">
              <a:noFill/>
              <a:prstDash val="solid"/>
              <a:miter/>
            </a:ln>
          </p:spPr>
          <p:txBody>
            <a:bodyPr rtlCol="0" anchor="ctr"/>
            <a:lstStyle/>
            <a:p>
              <a:endParaRPr lang="es-HN"/>
            </a:p>
          </p:txBody>
        </p:sp>
        <p:sp>
          <p:nvSpPr>
            <p:cNvPr id="37" name="Forma libre: forma 36">
              <a:extLst>
                <a:ext uri="{FF2B5EF4-FFF2-40B4-BE49-F238E27FC236}">
                  <a16:creationId xmlns:a16="http://schemas.microsoft.com/office/drawing/2014/main" id="{95FA685F-46C7-47C3-A8C8-5982F3300A63}"/>
                </a:ext>
              </a:extLst>
            </p:cNvPr>
            <p:cNvSpPr/>
            <p:nvPr/>
          </p:nvSpPr>
          <p:spPr>
            <a:xfrm>
              <a:off x="645955" y="4296222"/>
              <a:ext cx="44885" cy="137299"/>
            </a:xfrm>
            <a:custGeom>
              <a:avLst/>
              <a:gdLst>
                <a:gd name="connsiteX0" fmla="*/ 9537 w 44885"/>
                <a:gd name="connsiteY0" fmla="*/ 2626 h 137299"/>
                <a:gd name="connsiteX1" fmla="*/ 18490 w 44885"/>
                <a:gd name="connsiteY1" fmla="*/ 5770 h 137299"/>
                <a:gd name="connsiteX2" fmla="*/ 44208 w 44885"/>
                <a:gd name="connsiteY2" fmla="*/ 123403 h 137299"/>
                <a:gd name="connsiteX3" fmla="*/ 25539 w 44885"/>
                <a:gd name="connsiteY3" fmla="*/ 132547 h 137299"/>
                <a:gd name="connsiteX4" fmla="*/ 2203 w 44885"/>
                <a:gd name="connsiteY4" fmla="*/ 70635 h 137299"/>
                <a:gd name="connsiteX5" fmla="*/ 9537 w 44885"/>
                <a:gd name="connsiteY5" fmla="*/ 2626 h 1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85" h="137299">
                  <a:moveTo>
                    <a:pt x="9537" y="2626"/>
                  </a:moveTo>
                  <a:cubicBezTo>
                    <a:pt x="11347" y="-2517"/>
                    <a:pt x="19538" y="626"/>
                    <a:pt x="18490" y="5770"/>
                  </a:cubicBezTo>
                  <a:cubicBezTo>
                    <a:pt x="10013" y="48442"/>
                    <a:pt x="29158" y="85208"/>
                    <a:pt x="44208" y="123403"/>
                  </a:cubicBezTo>
                  <a:cubicBezTo>
                    <a:pt x="48494" y="134262"/>
                    <a:pt x="31254" y="143120"/>
                    <a:pt x="25539" y="132547"/>
                  </a:cubicBezTo>
                  <a:cubicBezTo>
                    <a:pt x="15252" y="113307"/>
                    <a:pt x="6394" y="92161"/>
                    <a:pt x="2203" y="70635"/>
                  </a:cubicBezTo>
                  <a:cubicBezTo>
                    <a:pt x="-2750" y="45584"/>
                    <a:pt x="1060" y="26153"/>
                    <a:pt x="9537" y="2626"/>
                  </a:cubicBezTo>
                  <a:close/>
                </a:path>
              </a:pathLst>
            </a:custGeom>
            <a:solidFill>
              <a:srgbClr val="FFDF29"/>
            </a:solidFill>
            <a:ln w="9525" cap="flat">
              <a:noFill/>
              <a:prstDash val="solid"/>
              <a:miter/>
            </a:ln>
          </p:spPr>
          <p:txBody>
            <a:bodyPr rtlCol="0" anchor="ctr"/>
            <a:lstStyle/>
            <a:p>
              <a:endParaRPr lang="es-HN"/>
            </a:p>
          </p:txBody>
        </p:sp>
        <p:sp>
          <p:nvSpPr>
            <p:cNvPr id="38" name="Forma libre: forma 37">
              <a:extLst>
                <a:ext uri="{FF2B5EF4-FFF2-40B4-BE49-F238E27FC236}">
                  <a16:creationId xmlns:a16="http://schemas.microsoft.com/office/drawing/2014/main" id="{D1AF482F-DFFC-458A-994D-971421162A88}"/>
                </a:ext>
              </a:extLst>
            </p:cNvPr>
            <p:cNvSpPr/>
            <p:nvPr/>
          </p:nvSpPr>
          <p:spPr>
            <a:xfrm>
              <a:off x="545322" y="4705024"/>
              <a:ext cx="194424" cy="140396"/>
            </a:xfrm>
            <a:custGeom>
              <a:avLst/>
              <a:gdLst>
                <a:gd name="connsiteX0" fmla="*/ 7110 w 194424"/>
                <a:gd name="connsiteY0" fmla="*/ 2542 h 140396"/>
                <a:gd name="connsiteX1" fmla="*/ 39209 w 194424"/>
                <a:gd name="connsiteY1" fmla="*/ 50262 h 140396"/>
                <a:gd name="connsiteX2" fmla="*/ 106741 w 194424"/>
                <a:gd name="connsiteY2" fmla="*/ 80933 h 140396"/>
                <a:gd name="connsiteX3" fmla="*/ 193704 w 194424"/>
                <a:gd name="connsiteY3" fmla="*/ 127510 h 140396"/>
                <a:gd name="connsiteX4" fmla="*/ 178083 w 194424"/>
                <a:gd name="connsiteY4" fmla="*/ 137892 h 140396"/>
                <a:gd name="connsiteX5" fmla="*/ 122553 w 194424"/>
                <a:gd name="connsiteY5" fmla="*/ 104745 h 140396"/>
                <a:gd name="connsiteX6" fmla="*/ 62259 w 194424"/>
                <a:gd name="connsiteY6" fmla="*/ 90267 h 140396"/>
                <a:gd name="connsiteX7" fmla="*/ 61 w 194424"/>
                <a:gd name="connsiteY7" fmla="*/ 5781 h 140396"/>
                <a:gd name="connsiteX8" fmla="*/ 7110 w 194424"/>
                <a:gd name="connsiteY8" fmla="*/ 2542 h 14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24" h="140396">
                  <a:moveTo>
                    <a:pt x="7110" y="2542"/>
                  </a:moveTo>
                  <a:cubicBezTo>
                    <a:pt x="20064" y="16830"/>
                    <a:pt x="26064" y="35880"/>
                    <a:pt x="39209" y="50262"/>
                  </a:cubicBezTo>
                  <a:cubicBezTo>
                    <a:pt x="57306" y="69884"/>
                    <a:pt x="81405" y="76075"/>
                    <a:pt x="106741" y="80933"/>
                  </a:cubicBezTo>
                  <a:cubicBezTo>
                    <a:pt x="138174" y="86934"/>
                    <a:pt x="179131" y="94935"/>
                    <a:pt x="193704" y="127510"/>
                  </a:cubicBezTo>
                  <a:cubicBezTo>
                    <a:pt x="197610" y="136273"/>
                    <a:pt x="184656" y="144750"/>
                    <a:pt x="178083" y="137892"/>
                  </a:cubicBezTo>
                  <a:cubicBezTo>
                    <a:pt x="161605" y="120652"/>
                    <a:pt x="146079" y="110556"/>
                    <a:pt x="122553" y="104745"/>
                  </a:cubicBezTo>
                  <a:cubicBezTo>
                    <a:pt x="102455" y="99792"/>
                    <a:pt x="81786" y="97506"/>
                    <a:pt x="62259" y="90267"/>
                  </a:cubicBezTo>
                  <a:cubicBezTo>
                    <a:pt x="29303" y="78075"/>
                    <a:pt x="4919" y="41214"/>
                    <a:pt x="61" y="5781"/>
                  </a:cubicBezTo>
                  <a:cubicBezTo>
                    <a:pt x="-510" y="-125"/>
                    <a:pt x="3014" y="-2030"/>
                    <a:pt x="7110" y="2542"/>
                  </a:cubicBezTo>
                  <a:close/>
                </a:path>
              </a:pathLst>
            </a:custGeom>
            <a:solidFill>
              <a:srgbClr val="FFDF29"/>
            </a:solidFill>
            <a:ln w="9525" cap="flat">
              <a:noFill/>
              <a:prstDash val="solid"/>
              <a:miter/>
            </a:ln>
          </p:spPr>
          <p:txBody>
            <a:bodyPr rtlCol="0" anchor="ctr"/>
            <a:lstStyle/>
            <a:p>
              <a:endParaRPr lang="es-HN"/>
            </a:p>
          </p:txBody>
        </p:sp>
        <p:sp>
          <p:nvSpPr>
            <p:cNvPr id="39" name="Forma libre: forma 38">
              <a:extLst>
                <a:ext uri="{FF2B5EF4-FFF2-40B4-BE49-F238E27FC236}">
                  <a16:creationId xmlns:a16="http://schemas.microsoft.com/office/drawing/2014/main" id="{4AD1EB31-656F-4756-96E3-050227A789CF}"/>
                </a:ext>
              </a:extLst>
            </p:cNvPr>
            <p:cNvSpPr/>
            <p:nvPr/>
          </p:nvSpPr>
          <p:spPr>
            <a:xfrm>
              <a:off x="700820" y="4538605"/>
              <a:ext cx="134170" cy="189456"/>
            </a:xfrm>
            <a:custGeom>
              <a:avLst/>
              <a:gdLst>
                <a:gd name="connsiteX0" fmla="*/ 1154 w 134170"/>
                <a:gd name="connsiteY0" fmla="*/ 173248 h 189456"/>
                <a:gd name="connsiteX1" fmla="*/ 73067 w 134170"/>
                <a:gd name="connsiteY1" fmla="*/ 109811 h 189456"/>
                <a:gd name="connsiteX2" fmla="*/ 114692 w 134170"/>
                <a:gd name="connsiteY2" fmla="*/ 61424 h 189456"/>
                <a:gd name="connsiteX3" fmla="*/ 126598 w 134170"/>
                <a:gd name="connsiteY3" fmla="*/ 2465 h 189456"/>
                <a:gd name="connsiteX4" fmla="*/ 132884 w 134170"/>
                <a:gd name="connsiteY4" fmla="*/ 2846 h 189456"/>
                <a:gd name="connsiteX5" fmla="*/ 108881 w 134170"/>
                <a:gd name="connsiteY5" fmla="*/ 104668 h 189456"/>
                <a:gd name="connsiteX6" fmla="*/ 21061 w 134170"/>
                <a:gd name="connsiteY6" fmla="*/ 183440 h 189456"/>
                <a:gd name="connsiteX7" fmla="*/ 1154 w 134170"/>
                <a:gd name="connsiteY7" fmla="*/ 173248 h 1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170" h="189456">
                  <a:moveTo>
                    <a:pt x="1154" y="173248"/>
                  </a:moveTo>
                  <a:cubicBezTo>
                    <a:pt x="15917" y="142101"/>
                    <a:pt x="45445" y="127528"/>
                    <a:pt x="73067" y="109811"/>
                  </a:cubicBezTo>
                  <a:cubicBezTo>
                    <a:pt x="92022" y="97619"/>
                    <a:pt x="107357" y="83237"/>
                    <a:pt x="114692" y="61424"/>
                  </a:cubicBezTo>
                  <a:cubicBezTo>
                    <a:pt x="120883" y="42946"/>
                    <a:pt x="124121" y="21705"/>
                    <a:pt x="126598" y="2465"/>
                  </a:cubicBezTo>
                  <a:cubicBezTo>
                    <a:pt x="127074" y="-1155"/>
                    <a:pt x="132599" y="-583"/>
                    <a:pt x="132884" y="2846"/>
                  </a:cubicBezTo>
                  <a:cubicBezTo>
                    <a:pt x="135837" y="39612"/>
                    <a:pt x="135837" y="75712"/>
                    <a:pt x="108881" y="104668"/>
                  </a:cubicBezTo>
                  <a:cubicBezTo>
                    <a:pt x="81830" y="133719"/>
                    <a:pt x="37539" y="144959"/>
                    <a:pt x="21061" y="183440"/>
                  </a:cubicBezTo>
                  <a:cubicBezTo>
                    <a:pt x="15441" y="196394"/>
                    <a:pt x="-5038" y="186297"/>
                    <a:pt x="1154" y="173248"/>
                  </a:cubicBezTo>
                  <a:close/>
                </a:path>
              </a:pathLst>
            </a:custGeom>
            <a:solidFill>
              <a:srgbClr val="FFDF29"/>
            </a:solidFill>
            <a:ln w="9525" cap="flat">
              <a:noFill/>
              <a:prstDash val="solid"/>
              <a:miter/>
            </a:ln>
          </p:spPr>
          <p:txBody>
            <a:bodyPr rtlCol="0" anchor="ctr"/>
            <a:lstStyle/>
            <a:p>
              <a:endParaRPr lang="es-HN"/>
            </a:p>
          </p:txBody>
        </p:sp>
        <p:sp>
          <p:nvSpPr>
            <p:cNvPr id="40" name="Forma libre: forma 39">
              <a:extLst>
                <a:ext uri="{FF2B5EF4-FFF2-40B4-BE49-F238E27FC236}">
                  <a16:creationId xmlns:a16="http://schemas.microsoft.com/office/drawing/2014/main" id="{9B9CAF93-8E91-41AF-B200-1059C8204924}"/>
                </a:ext>
              </a:extLst>
            </p:cNvPr>
            <p:cNvSpPr/>
            <p:nvPr/>
          </p:nvSpPr>
          <p:spPr>
            <a:xfrm>
              <a:off x="802792" y="4828338"/>
              <a:ext cx="62567" cy="261199"/>
            </a:xfrm>
            <a:custGeom>
              <a:avLst/>
              <a:gdLst>
                <a:gd name="connsiteX0" fmla="*/ 13006 w 62567"/>
                <a:gd name="connsiteY0" fmla="*/ 481 h 261199"/>
                <a:gd name="connsiteX1" fmla="*/ 61107 w 62567"/>
                <a:gd name="connsiteY1" fmla="*/ 102780 h 261199"/>
                <a:gd name="connsiteX2" fmla="*/ 30627 w 62567"/>
                <a:gd name="connsiteY2" fmla="*/ 160882 h 261199"/>
                <a:gd name="connsiteX3" fmla="*/ 36342 w 62567"/>
                <a:gd name="connsiteY3" fmla="*/ 246512 h 261199"/>
                <a:gd name="connsiteX4" fmla="*/ 16911 w 62567"/>
                <a:gd name="connsiteY4" fmla="*/ 256037 h 261199"/>
                <a:gd name="connsiteX5" fmla="*/ 16340 w 62567"/>
                <a:gd name="connsiteY5" fmla="*/ 143071 h 261199"/>
                <a:gd name="connsiteX6" fmla="*/ 42724 w 62567"/>
                <a:gd name="connsiteY6" fmla="*/ 74967 h 261199"/>
                <a:gd name="connsiteX7" fmla="*/ 8529 w 62567"/>
                <a:gd name="connsiteY7" fmla="*/ 5339 h 261199"/>
                <a:gd name="connsiteX8" fmla="*/ 13006 w 62567"/>
                <a:gd name="connsiteY8" fmla="*/ 481 h 2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67" h="261199">
                  <a:moveTo>
                    <a:pt x="13006" y="481"/>
                  </a:moveTo>
                  <a:cubicBezTo>
                    <a:pt x="46248" y="21341"/>
                    <a:pt x="68632" y="62775"/>
                    <a:pt x="61107" y="102780"/>
                  </a:cubicBezTo>
                  <a:cubicBezTo>
                    <a:pt x="56821" y="125259"/>
                    <a:pt x="41295" y="141451"/>
                    <a:pt x="30627" y="160882"/>
                  </a:cubicBezTo>
                  <a:cubicBezTo>
                    <a:pt x="13863" y="191077"/>
                    <a:pt x="27770" y="216604"/>
                    <a:pt x="36342" y="246512"/>
                  </a:cubicBezTo>
                  <a:cubicBezTo>
                    <a:pt x="39581" y="257752"/>
                    <a:pt x="23198" y="267562"/>
                    <a:pt x="16911" y="256037"/>
                  </a:cubicBezTo>
                  <a:cubicBezTo>
                    <a:pt x="-3282" y="219175"/>
                    <a:pt x="-7663" y="178789"/>
                    <a:pt x="16340" y="143071"/>
                  </a:cubicBezTo>
                  <a:cubicBezTo>
                    <a:pt x="30913" y="121449"/>
                    <a:pt x="45772" y="102685"/>
                    <a:pt x="42724" y="74967"/>
                  </a:cubicBezTo>
                  <a:cubicBezTo>
                    <a:pt x="39866" y="48297"/>
                    <a:pt x="22626" y="27151"/>
                    <a:pt x="8529" y="5339"/>
                  </a:cubicBezTo>
                  <a:cubicBezTo>
                    <a:pt x="6815" y="2767"/>
                    <a:pt x="9958" y="-1424"/>
                    <a:pt x="13006" y="481"/>
                  </a:cubicBezTo>
                  <a:close/>
                </a:path>
              </a:pathLst>
            </a:custGeom>
            <a:solidFill>
              <a:srgbClr val="FFDF29"/>
            </a:solidFill>
            <a:ln w="9525" cap="flat">
              <a:noFill/>
              <a:prstDash val="solid"/>
              <a:miter/>
            </a:ln>
          </p:spPr>
          <p:txBody>
            <a:bodyPr rtlCol="0" anchor="ctr"/>
            <a:lstStyle/>
            <a:p>
              <a:endParaRPr lang="es-HN"/>
            </a:p>
          </p:txBody>
        </p:sp>
        <p:sp>
          <p:nvSpPr>
            <p:cNvPr id="41" name="Forma libre: forma 40">
              <a:extLst>
                <a:ext uri="{FF2B5EF4-FFF2-40B4-BE49-F238E27FC236}">
                  <a16:creationId xmlns:a16="http://schemas.microsoft.com/office/drawing/2014/main" id="{C867C8FC-6670-4D12-9FE8-9B88240E102F}"/>
                </a:ext>
              </a:extLst>
            </p:cNvPr>
            <p:cNvSpPr/>
            <p:nvPr/>
          </p:nvSpPr>
          <p:spPr>
            <a:xfrm>
              <a:off x="1086332" y="4248258"/>
              <a:ext cx="365748" cy="235792"/>
            </a:xfrm>
            <a:custGeom>
              <a:avLst/>
              <a:gdLst>
                <a:gd name="connsiteX0" fmla="*/ 32932 w 365748"/>
                <a:gd name="connsiteY0" fmla="*/ 205182 h 235792"/>
                <a:gd name="connsiteX1" fmla="*/ 133897 w 365748"/>
                <a:gd name="connsiteY1" fmla="*/ 183370 h 235792"/>
                <a:gd name="connsiteX2" fmla="*/ 171235 w 365748"/>
                <a:gd name="connsiteY2" fmla="*/ 147556 h 235792"/>
                <a:gd name="connsiteX3" fmla="*/ 200191 w 365748"/>
                <a:gd name="connsiteY3" fmla="*/ 101550 h 235792"/>
                <a:gd name="connsiteX4" fmla="*/ 272391 w 365748"/>
                <a:gd name="connsiteY4" fmla="*/ 68593 h 235792"/>
                <a:gd name="connsiteX5" fmla="*/ 360973 w 365748"/>
                <a:gd name="connsiteY5" fmla="*/ 1823 h 235792"/>
                <a:gd name="connsiteX6" fmla="*/ 365736 w 365748"/>
                <a:gd name="connsiteY6" fmla="*/ 2109 h 235792"/>
                <a:gd name="connsiteX7" fmla="*/ 314396 w 365748"/>
                <a:gd name="connsiteY7" fmla="*/ 74689 h 235792"/>
                <a:gd name="connsiteX8" fmla="*/ 206478 w 365748"/>
                <a:gd name="connsiteY8" fmla="*/ 126029 h 235792"/>
                <a:gd name="connsiteX9" fmla="*/ 134469 w 365748"/>
                <a:gd name="connsiteY9" fmla="*/ 211278 h 235792"/>
                <a:gd name="connsiteX10" fmla="*/ 5691 w 365748"/>
                <a:gd name="connsiteY10" fmla="*/ 235757 h 235792"/>
                <a:gd name="connsiteX11" fmla="*/ 32932 w 365748"/>
                <a:gd name="connsiteY11" fmla="*/ 205182 h 23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48" h="235792">
                  <a:moveTo>
                    <a:pt x="32932" y="205182"/>
                  </a:moveTo>
                  <a:cubicBezTo>
                    <a:pt x="67889" y="210516"/>
                    <a:pt x="104179" y="202705"/>
                    <a:pt x="133897" y="183370"/>
                  </a:cubicBezTo>
                  <a:cubicBezTo>
                    <a:pt x="148566" y="173845"/>
                    <a:pt x="161234" y="161843"/>
                    <a:pt x="171235" y="147556"/>
                  </a:cubicBezTo>
                  <a:cubicBezTo>
                    <a:pt x="181618" y="132697"/>
                    <a:pt x="188571" y="115552"/>
                    <a:pt x="200191" y="101550"/>
                  </a:cubicBezTo>
                  <a:cubicBezTo>
                    <a:pt x="218575" y="79547"/>
                    <a:pt x="245340" y="73261"/>
                    <a:pt x="272391" y="68593"/>
                  </a:cubicBezTo>
                  <a:cubicBezTo>
                    <a:pt x="313348" y="61545"/>
                    <a:pt x="350210" y="46686"/>
                    <a:pt x="360973" y="1823"/>
                  </a:cubicBezTo>
                  <a:cubicBezTo>
                    <a:pt x="361545" y="-653"/>
                    <a:pt x="365641" y="-653"/>
                    <a:pt x="365736" y="2109"/>
                  </a:cubicBezTo>
                  <a:cubicBezTo>
                    <a:pt x="366307" y="36875"/>
                    <a:pt x="347448" y="62593"/>
                    <a:pt x="314396" y="74689"/>
                  </a:cubicBezTo>
                  <a:cubicBezTo>
                    <a:pt x="273820" y="89548"/>
                    <a:pt x="230195" y="82309"/>
                    <a:pt x="206478" y="126029"/>
                  </a:cubicBezTo>
                  <a:cubicBezTo>
                    <a:pt x="187618" y="160795"/>
                    <a:pt x="169997" y="191180"/>
                    <a:pt x="134469" y="211278"/>
                  </a:cubicBezTo>
                  <a:cubicBezTo>
                    <a:pt x="101036" y="230137"/>
                    <a:pt x="39981" y="236329"/>
                    <a:pt x="5691" y="235757"/>
                  </a:cubicBezTo>
                  <a:cubicBezTo>
                    <a:pt x="-11930" y="235471"/>
                    <a:pt x="15406" y="202515"/>
                    <a:pt x="32932" y="205182"/>
                  </a:cubicBezTo>
                  <a:close/>
                </a:path>
              </a:pathLst>
            </a:custGeom>
            <a:solidFill>
              <a:srgbClr val="FFDF29"/>
            </a:solidFill>
            <a:ln w="9525" cap="flat">
              <a:noFill/>
              <a:prstDash val="solid"/>
              <a:miter/>
            </a:ln>
          </p:spPr>
          <p:txBody>
            <a:bodyPr rtlCol="0" anchor="ctr"/>
            <a:lstStyle/>
            <a:p>
              <a:endParaRPr lang="es-HN"/>
            </a:p>
          </p:txBody>
        </p:sp>
        <p:sp>
          <p:nvSpPr>
            <p:cNvPr id="42" name="Forma libre: forma 41">
              <a:extLst>
                <a:ext uri="{FF2B5EF4-FFF2-40B4-BE49-F238E27FC236}">
                  <a16:creationId xmlns:a16="http://schemas.microsoft.com/office/drawing/2014/main" id="{6383DF9D-A1BA-484B-98D0-AFDE1E760B70}"/>
                </a:ext>
              </a:extLst>
            </p:cNvPr>
            <p:cNvSpPr/>
            <p:nvPr/>
          </p:nvSpPr>
          <p:spPr>
            <a:xfrm>
              <a:off x="1353494" y="4223951"/>
              <a:ext cx="44088" cy="107751"/>
            </a:xfrm>
            <a:custGeom>
              <a:avLst/>
              <a:gdLst>
                <a:gd name="connsiteX0" fmla="*/ 38757 w 44088"/>
                <a:gd name="connsiteY0" fmla="*/ 794 h 107751"/>
                <a:gd name="connsiteX1" fmla="*/ 43615 w 44088"/>
                <a:gd name="connsiteY1" fmla="*/ 4127 h 107751"/>
                <a:gd name="connsiteX2" fmla="*/ 19612 w 44088"/>
                <a:gd name="connsiteY2" fmla="*/ 97758 h 107751"/>
                <a:gd name="connsiteX3" fmla="*/ 276 w 44088"/>
                <a:gd name="connsiteY3" fmla="*/ 99092 h 107751"/>
                <a:gd name="connsiteX4" fmla="*/ 38757 w 44088"/>
                <a:gd name="connsiteY4" fmla="*/ 794 h 10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8" h="107751">
                  <a:moveTo>
                    <a:pt x="38757" y="794"/>
                  </a:moveTo>
                  <a:cubicBezTo>
                    <a:pt x="41233" y="-1302"/>
                    <a:pt x="45520" y="1079"/>
                    <a:pt x="43615" y="4127"/>
                  </a:cubicBezTo>
                  <a:cubicBezTo>
                    <a:pt x="25803" y="31750"/>
                    <a:pt x="16373" y="56134"/>
                    <a:pt x="19612" y="97758"/>
                  </a:cubicBezTo>
                  <a:cubicBezTo>
                    <a:pt x="20564" y="109855"/>
                    <a:pt x="1133" y="111760"/>
                    <a:pt x="276" y="99092"/>
                  </a:cubicBezTo>
                  <a:cubicBezTo>
                    <a:pt x="-2105" y="62611"/>
                    <a:pt x="10944" y="24892"/>
                    <a:pt x="38757" y="794"/>
                  </a:cubicBezTo>
                  <a:close/>
                </a:path>
              </a:pathLst>
            </a:custGeom>
            <a:solidFill>
              <a:srgbClr val="FFDF29"/>
            </a:solidFill>
            <a:ln w="9525" cap="flat">
              <a:noFill/>
              <a:prstDash val="solid"/>
              <a:miter/>
            </a:ln>
          </p:spPr>
          <p:txBody>
            <a:bodyPr rtlCol="0" anchor="ctr"/>
            <a:lstStyle/>
            <a:p>
              <a:endParaRPr lang="es-HN"/>
            </a:p>
          </p:txBody>
        </p:sp>
        <p:sp>
          <p:nvSpPr>
            <p:cNvPr id="43" name="Forma libre: forma 42">
              <a:extLst>
                <a:ext uri="{FF2B5EF4-FFF2-40B4-BE49-F238E27FC236}">
                  <a16:creationId xmlns:a16="http://schemas.microsoft.com/office/drawing/2014/main" id="{58951B01-3566-4D6D-85C0-58D8A8531688}"/>
                </a:ext>
              </a:extLst>
            </p:cNvPr>
            <p:cNvSpPr/>
            <p:nvPr/>
          </p:nvSpPr>
          <p:spPr>
            <a:xfrm>
              <a:off x="1070234" y="4193632"/>
              <a:ext cx="68776" cy="156606"/>
            </a:xfrm>
            <a:custGeom>
              <a:avLst/>
              <a:gdLst>
                <a:gd name="connsiteX0" fmla="*/ 33885 w 68776"/>
                <a:gd name="connsiteY0" fmla="*/ 85119 h 156606"/>
                <a:gd name="connsiteX1" fmla="*/ 54935 w 68776"/>
                <a:gd name="connsiteY1" fmla="*/ 46828 h 156606"/>
                <a:gd name="connsiteX2" fmla="*/ 56840 w 68776"/>
                <a:gd name="connsiteY2" fmla="*/ 4918 h 156606"/>
                <a:gd name="connsiteX3" fmla="*/ 62651 w 68776"/>
                <a:gd name="connsiteY3" fmla="*/ 2346 h 156606"/>
                <a:gd name="connsiteX4" fmla="*/ 59698 w 68776"/>
                <a:gd name="connsiteY4" fmla="*/ 75403 h 156606"/>
                <a:gd name="connsiteX5" fmla="*/ 40172 w 68776"/>
                <a:gd name="connsiteY5" fmla="*/ 105978 h 156606"/>
                <a:gd name="connsiteX6" fmla="*/ 19407 w 68776"/>
                <a:gd name="connsiteY6" fmla="*/ 154556 h 156606"/>
                <a:gd name="connsiteX7" fmla="*/ 262 w 68776"/>
                <a:gd name="connsiteY7" fmla="*/ 143888 h 156606"/>
                <a:gd name="connsiteX8" fmla="*/ 33885 w 68776"/>
                <a:gd name="connsiteY8" fmla="*/ 85119 h 15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76" h="156606">
                  <a:moveTo>
                    <a:pt x="33885" y="85119"/>
                  </a:moveTo>
                  <a:cubicBezTo>
                    <a:pt x="44267" y="74641"/>
                    <a:pt x="51506" y="61211"/>
                    <a:pt x="54935" y="46828"/>
                  </a:cubicBezTo>
                  <a:cubicBezTo>
                    <a:pt x="58364" y="32445"/>
                    <a:pt x="55031" y="19206"/>
                    <a:pt x="56840" y="4918"/>
                  </a:cubicBezTo>
                  <a:cubicBezTo>
                    <a:pt x="57507" y="-225"/>
                    <a:pt x="60936" y="-1749"/>
                    <a:pt x="62651" y="2346"/>
                  </a:cubicBezTo>
                  <a:cubicBezTo>
                    <a:pt x="72366" y="24730"/>
                    <a:pt x="69890" y="55305"/>
                    <a:pt x="59698" y="75403"/>
                  </a:cubicBezTo>
                  <a:cubicBezTo>
                    <a:pt x="53507" y="87690"/>
                    <a:pt x="49316" y="96168"/>
                    <a:pt x="40172" y="105978"/>
                  </a:cubicBezTo>
                  <a:cubicBezTo>
                    <a:pt x="27313" y="119790"/>
                    <a:pt x="21503" y="130743"/>
                    <a:pt x="19407" y="154556"/>
                  </a:cubicBezTo>
                  <a:cubicBezTo>
                    <a:pt x="18836" y="161128"/>
                    <a:pt x="929" y="150365"/>
                    <a:pt x="262" y="143888"/>
                  </a:cubicBezTo>
                  <a:cubicBezTo>
                    <a:pt x="-2500" y="118075"/>
                    <a:pt x="17121" y="102073"/>
                    <a:pt x="33885" y="85119"/>
                  </a:cubicBezTo>
                  <a:close/>
                </a:path>
              </a:pathLst>
            </a:custGeom>
            <a:solidFill>
              <a:srgbClr val="FFDF29"/>
            </a:solidFill>
            <a:ln w="9525" cap="flat">
              <a:noFill/>
              <a:prstDash val="solid"/>
              <a:miter/>
            </a:ln>
          </p:spPr>
          <p:txBody>
            <a:bodyPr rtlCol="0" anchor="ctr"/>
            <a:lstStyle/>
            <a:p>
              <a:endParaRPr lang="es-HN"/>
            </a:p>
          </p:txBody>
        </p:sp>
        <p:sp>
          <p:nvSpPr>
            <p:cNvPr id="44" name="Forma libre: forma 43">
              <a:extLst>
                <a:ext uri="{FF2B5EF4-FFF2-40B4-BE49-F238E27FC236}">
                  <a16:creationId xmlns:a16="http://schemas.microsoft.com/office/drawing/2014/main" id="{B54ED109-E710-45BC-AA97-8C6638CF7C80}"/>
                </a:ext>
              </a:extLst>
            </p:cNvPr>
            <p:cNvSpPr/>
            <p:nvPr/>
          </p:nvSpPr>
          <p:spPr>
            <a:xfrm>
              <a:off x="928275" y="3989092"/>
              <a:ext cx="128120" cy="152822"/>
            </a:xfrm>
            <a:custGeom>
              <a:avLst/>
              <a:gdLst>
                <a:gd name="connsiteX0" fmla="*/ 4394 w 128120"/>
                <a:gd name="connsiteY0" fmla="*/ 1051 h 152822"/>
                <a:gd name="connsiteX1" fmla="*/ 36112 w 128120"/>
                <a:gd name="connsiteY1" fmla="*/ 84490 h 152822"/>
                <a:gd name="connsiteX2" fmla="*/ 119361 w 128120"/>
                <a:gd name="connsiteY2" fmla="*/ 133830 h 152822"/>
                <a:gd name="connsiteX3" fmla="*/ 121837 w 128120"/>
                <a:gd name="connsiteY3" fmla="*/ 152403 h 152822"/>
                <a:gd name="connsiteX4" fmla="*/ 29921 w 128120"/>
                <a:gd name="connsiteY4" fmla="*/ 102016 h 152822"/>
                <a:gd name="connsiteX5" fmla="*/ 108 w 128120"/>
                <a:gd name="connsiteY5" fmla="*/ 3242 h 152822"/>
                <a:gd name="connsiteX6" fmla="*/ 4394 w 128120"/>
                <a:gd name="connsiteY6" fmla="*/ 1051 h 15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20" h="152822">
                  <a:moveTo>
                    <a:pt x="4394" y="1051"/>
                  </a:moveTo>
                  <a:cubicBezTo>
                    <a:pt x="10490" y="27816"/>
                    <a:pt x="19158" y="60868"/>
                    <a:pt x="36112" y="84490"/>
                  </a:cubicBezTo>
                  <a:cubicBezTo>
                    <a:pt x="58496" y="115732"/>
                    <a:pt x="86214" y="118209"/>
                    <a:pt x="119361" y="133830"/>
                  </a:cubicBezTo>
                  <a:cubicBezTo>
                    <a:pt x="128695" y="138211"/>
                    <a:pt x="132124" y="155737"/>
                    <a:pt x="121837" y="152403"/>
                  </a:cubicBezTo>
                  <a:cubicBezTo>
                    <a:pt x="87833" y="141259"/>
                    <a:pt x="54019" y="129258"/>
                    <a:pt x="29921" y="102016"/>
                  </a:cubicBezTo>
                  <a:cubicBezTo>
                    <a:pt x="6775" y="75822"/>
                    <a:pt x="-1035" y="37532"/>
                    <a:pt x="108" y="3242"/>
                  </a:cubicBezTo>
                  <a:cubicBezTo>
                    <a:pt x="203" y="956"/>
                    <a:pt x="3918" y="-1426"/>
                    <a:pt x="4394" y="1051"/>
                  </a:cubicBezTo>
                  <a:close/>
                </a:path>
              </a:pathLst>
            </a:custGeom>
            <a:solidFill>
              <a:srgbClr val="FFDF29"/>
            </a:solidFill>
            <a:ln w="9525" cap="flat">
              <a:noFill/>
              <a:prstDash val="solid"/>
              <a:miter/>
            </a:ln>
          </p:spPr>
          <p:txBody>
            <a:bodyPr rtlCol="0" anchor="ctr"/>
            <a:lstStyle/>
            <a:p>
              <a:endParaRPr lang="es-HN"/>
            </a:p>
          </p:txBody>
        </p:sp>
        <p:sp>
          <p:nvSpPr>
            <p:cNvPr id="45" name="Forma libre: forma 44">
              <a:extLst>
                <a:ext uri="{FF2B5EF4-FFF2-40B4-BE49-F238E27FC236}">
                  <a16:creationId xmlns:a16="http://schemas.microsoft.com/office/drawing/2014/main" id="{D26F83AE-D805-4F14-8EB8-EF23C39B8241}"/>
                </a:ext>
              </a:extLst>
            </p:cNvPr>
            <p:cNvSpPr/>
            <p:nvPr/>
          </p:nvSpPr>
          <p:spPr>
            <a:xfrm>
              <a:off x="1352228" y="3849537"/>
              <a:ext cx="129405" cy="52206"/>
            </a:xfrm>
            <a:custGeom>
              <a:avLst/>
              <a:gdLst>
                <a:gd name="connsiteX0" fmla="*/ 13353 w 129405"/>
                <a:gd name="connsiteY0" fmla="*/ 27163 h 52206"/>
                <a:gd name="connsiteX1" fmla="*/ 72789 w 129405"/>
                <a:gd name="connsiteY1" fmla="*/ 31735 h 52206"/>
                <a:gd name="connsiteX2" fmla="*/ 124890 w 129405"/>
                <a:gd name="connsiteY2" fmla="*/ 874 h 52206"/>
                <a:gd name="connsiteX3" fmla="*/ 129081 w 129405"/>
                <a:gd name="connsiteY3" fmla="*/ 4113 h 52206"/>
                <a:gd name="connsiteX4" fmla="*/ 6209 w 129405"/>
                <a:gd name="connsiteY4" fmla="*/ 49071 h 52206"/>
                <a:gd name="connsiteX5" fmla="*/ 13353 w 129405"/>
                <a:gd name="connsiteY5" fmla="*/ 27163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05" h="52206">
                  <a:moveTo>
                    <a:pt x="13353" y="27163"/>
                  </a:moveTo>
                  <a:cubicBezTo>
                    <a:pt x="35927" y="32212"/>
                    <a:pt x="50691" y="38784"/>
                    <a:pt x="72789" y="31735"/>
                  </a:cubicBezTo>
                  <a:cubicBezTo>
                    <a:pt x="92029" y="25639"/>
                    <a:pt x="110222" y="14590"/>
                    <a:pt x="124890" y="874"/>
                  </a:cubicBezTo>
                  <a:cubicBezTo>
                    <a:pt x="127367" y="-1507"/>
                    <a:pt x="130415" y="1446"/>
                    <a:pt x="129081" y="4113"/>
                  </a:cubicBezTo>
                  <a:cubicBezTo>
                    <a:pt x="107650" y="47547"/>
                    <a:pt x="48595" y="58501"/>
                    <a:pt x="6209" y="49071"/>
                  </a:cubicBezTo>
                  <a:cubicBezTo>
                    <a:pt x="-5793" y="46404"/>
                    <a:pt x="1256" y="24496"/>
                    <a:pt x="13353" y="27163"/>
                  </a:cubicBezTo>
                  <a:close/>
                </a:path>
              </a:pathLst>
            </a:custGeom>
            <a:solidFill>
              <a:srgbClr val="FFDF29"/>
            </a:solidFill>
            <a:ln w="9525" cap="flat">
              <a:noFill/>
              <a:prstDash val="solid"/>
              <a:miter/>
            </a:ln>
          </p:spPr>
          <p:txBody>
            <a:bodyPr rtlCol="0" anchor="ctr"/>
            <a:lstStyle/>
            <a:p>
              <a:endParaRPr lang="es-HN"/>
            </a:p>
          </p:txBody>
        </p:sp>
        <p:sp>
          <p:nvSpPr>
            <p:cNvPr id="46" name="Forma libre: forma 45">
              <a:extLst>
                <a:ext uri="{FF2B5EF4-FFF2-40B4-BE49-F238E27FC236}">
                  <a16:creationId xmlns:a16="http://schemas.microsoft.com/office/drawing/2014/main" id="{F57E6F3F-484A-4550-8B1C-FE511245D455}"/>
                </a:ext>
              </a:extLst>
            </p:cNvPr>
            <p:cNvSpPr/>
            <p:nvPr/>
          </p:nvSpPr>
          <p:spPr>
            <a:xfrm>
              <a:off x="706122" y="4065709"/>
              <a:ext cx="242822" cy="172790"/>
            </a:xfrm>
            <a:custGeom>
              <a:avLst/>
              <a:gdLst>
                <a:gd name="connsiteX0" fmla="*/ 6996 w 242822"/>
                <a:gd name="connsiteY0" fmla="*/ 1206 h 172790"/>
                <a:gd name="connsiteX1" fmla="*/ 88244 w 242822"/>
                <a:gd name="connsiteY1" fmla="*/ 111220 h 172790"/>
                <a:gd name="connsiteX2" fmla="*/ 155300 w 242822"/>
                <a:gd name="connsiteY2" fmla="*/ 131604 h 172790"/>
                <a:gd name="connsiteX3" fmla="*/ 234167 w 242822"/>
                <a:gd name="connsiteY3" fmla="*/ 150177 h 172790"/>
                <a:gd name="connsiteX4" fmla="*/ 229690 w 242822"/>
                <a:gd name="connsiteY4" fmla="*/ 172466 h 172790"/>
                <a:gd name="connsiteX5" fmla="*/ 139108 w 242822"/>
                <a:gd name="connsiteY5" fmla="*/ 150463 h 172790"/>
                <a:gd name="connsiteX6" fmla="*/ 70432 w 242822"/>
                <a:gd name="connsiteY6" fmla="*/ 124555 h 172790"/>
                <a:gd name="connsiteX7" fmla="*/ 25093 w 242822"/>
                <a:gd name="connsiteY7" fmla="*/ 73692 h 172790"/>
                <a:gd name="connsiteX8" fmla="*/ 43 w 242822"/>
                <a:gd name="connsiteY8" fmla="*/ 4540 h 172790"/>
                <a:gd name="connsiteX9" fmla="*/ 6996 w 242822"/>
                <a:gd name="connsiteY9" fmla="*/ 1206 h 17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822" h="172790">
                  <a:moveTo>
                    <a:pt x="6996" y="1206"/>
                  </a:moveTo>
                  <a:cubicBezTo>
                    <a:pt x="16997" y="14160"/>
                    <a:pt x="33094" y="83979"/>
                    <a:pt x="88244" y="111220"/>
                  </a:cubicBezTo>
                  <a:cubicBezTo>
                    <a:pt x="109199" y="121602"/>
                    <a:pt x="132726" y="126365"/>
                    <a:pt x="155300" y="131604"/>
                  </a:cubicBezTo>
                  <a:cubicBezTo>
                    <a:pt x="181589" y="137795"/>
                    <a:pt x="207973" y="143605"/>
                    <a:pt x="234167" y="150177"/>
                  </a:cubicBezTo>
                  <a:cubicBezTo>
                    <a:pt x="248264" y="153702"/>
                    <a:pt x="243978" y="175704"/>
                    <a:pt x="229690" y="172466"/>
                  </a:cubicBezTo>
                  <a:cubicBezTo>
                    <a:pt x="199401" y="165608"/>
                    <a:pt x="169302" y="157893"/>
                    <a:pt x="139108" y="150463"/>
                  </a:cubicBezTo>
                  <a:cubicBezTo>
                    <a:pt x="115200" y="144653"/>
                    <a:pt x="90816" y="138843"/>
                    <a:pt x="70432" y="124555"/>
                  </a:cubicBezTo>
                  <a:cubicBezTo>
                    <a:pt x="52144" y="111696"/>
                    <a:pt x="35285" y="93313"/>
                    <a:pt x="25093" y="73692"/>
                  </a:cubicBezTo>
                  <a:cubicBezTo>
                    <a:pt x="14140" y="52546"/>
                    <a:pt x="3376" y="28257"/>
                    <a:pt x="43" y="4540"/>
                  </a:cubicBezTo>
                  <a:cubicBezTo>
                    <a:pt x="-529" y="1016"/>
                    <a:pt x="4805" y="-1651"/>
                    <a:pt x="6996" y="1206"/>
                  </a:cubicBezTo>
                  <a:close/>
                </a:path>
              </a:pathLst>
            </a:custGeom>
            <a:solidFill>
              <a:srgbClr val="FFDF29"/>
            </a:solidFill>
            <a:ln w="9525" cap="flat">
              <a:noFill/>
              <a:prstDash val="solid"/>
              <a:miter/>
            </a:ln>
          </p:spPr>
          <p:txBody>
            <a:bodyPr rtlCol="0" anchor="ctr"/>
            <a:lstStyle/>
            <a:p>
              <a:endParaRPr lang="es-HN"/>
            </a:p>
          </p:txBody>
        </p:sp>
        <p:sp>
          <p:nvSpPr>
            <p:cNvPr id="47" name="Forma libre: forma 46">
              <a:extLst>
                <a:ext uri="{FF2B5EF4-FFF2-40B4-BE49-F238E27FC236}">
                  <a16:creationId xmlns:a16="http://schemas.microsoft.com/office/drawing/2014/main" id="{3BBC5538-A784-41F9-89F1-AAEF4BBEFD52}"/>
                </a:ext>
              </a:extLst>
            </p:cNvPr>
            <p:cNvSpPr/>
            <p:nvPr/>
          </p:nvSpPr>
          <p:spPr>
            <a:xfrm>
              <a:off x="498337" y="4340199"/>
              <a:ext cx="3232" cy="4024"/>
            </a:xfrm>
            <a:custGeom>
              <a:avLst/>
              <a:gdLst>
                <a:gd name="connsiteX0" fmla="*/ 3040 w 3232"/>
                <a:gd name="connsiteY0" fmla="*/ 2560 h 4024"/>
                <a:gd name="connsiteX1" fmla="*/ 1230 w 3232"/>
                <a:gd name="connsiteY1" fmla="*/ 274 h 4024"/>
                <a:gd name="connsiteX2" fmla="*/ 87 w 3232"/>
                <a:gd name="connsiteY2" fmla="*/ 1036 h 4024"/>
                <a:gd name="connsiteX3" fmla="*/ 1516 w 3232"/>
                <a:gd name="connsiteY3" fmla="*/ 3608 h 4024"/>
                <a:gd name="connsiteX4" fmla="*/ 3040 w 3232"/>
                <a:gd name="connsiteY4" fmla="*/ 2560 h 4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2" h="4024">
                  <a:moveTo>
                    <a:pt x="3040" y="2560"/>
                  </a:moveTo>
                  <a:cubicBezTo>
                    <a:pt x="2469" y="1798"/>
                    <a:pt x="1802" y="1036"/>
                    <a:pt x="1230" y="274"/>
                  </a:cubicBezTo>
                  <a:cubicBezTo>
                    <a:pt x="659" y="-393"/>
                    <a:pt x="-294" y="274"/>
                    <a:pt x="87" y="1036"/>
                  </a:cubicBezTo>
                  <a:cubicBezTo>
                    <a:pt x="564" y="1893"/>
                    <a:pt x="1040" y="2750"/>
                    <a:pt x="1516" y="3608"/>
                  </a:cubicBezTo>
                  <a:cubicBezTo>
                    <a:pt x="2088" y="4655"/>
                    <a:pt x="3802" y="3512"/>
                    <a:pt x="3040" y="2560"/>
                  </a:cubicBezTo>
                  <a:close/>
                </a:path>
              </a:pathLst>
            </a:custGeom>
            <a:solidFill>
              <a:srgbClr val="FFDF29"/>
            </a:solidFill>
            <a:ln w="9525" cap="flat">
              <a:noFill/>
              <a:prstDash val="solid"/>
              <a:miter/>
            </a:ln>
          </p:spPr>
          <p:txBody>
            <a:bodyPr rtlCol="0" anchor="ctr"/>
            <a:lstStyle/>
            <a:p>
              <a:endParaRPr lang="es-HN"/>
            </a:p>
          </p:txBody>
        </p:sp>
        <p:sp>
          <p:nvSpPr>
            <p:cNvPr id="48" name="Forma libre: forma 47">
              <a:extLst>
                <a:ext uri="{FF2B5EF4-FFF2-40B4-BE49-F238E27FC236}">
                  <a16:creationId xmlns:a16="http://schemas.microsoft.com/office/drawing/2014/main" id="{77862C70-21C2-4FA1-97F2-0E1088A70141}"/>
                </a:ext>
              </a:extLst>
            </p:cNvPr>
            <p:cNvSpPr/>
            <p:nvPr/>
          </p:nvSpPr>
          <p:spPr>
            <a:xfrm>
              <a:off x="1661146" y="4419007"/>
              <a:ext cx="105422" cy="72380"/>
            </a:xfrm>
            <a:custGeom>
              <a:avLst/>
              <a:gdLst>
                <a:gd name="connsiteX0" fmla="*/ 758 w 105422"/>
                <a:gd name="connsiteY0" fmla="*/ 58912 h 72380"/>
                <a:gd name="connsiteX1" fmla="*/ 16474 w 105422"/>
                <a:gd name="connsiteY1" fmla="*/ 52911 h 72380"/>
                <a:gd name="connsiteX2" fmla="*/ 48668 w 105422"/>
                <a:gd name="connsiteY2" fmla="*/ 39862 h 72380"/>
                <a:gd name="connsiteX3" fmla="*/ 100389 w 105422"/>
                <a:gd name="connsiteY3" fmla="*/ 1095 h 72380"/>
                <a:gd name="connsiteX4" fmla="*/ 104770 w 105422"/>
                <a:gd name="connsiteY4" fmla="*/ 4143 h 72380"/>
                <a:gd name="connsiteX5" fmla="*/ 56288 w 105422"/>
                <a:gd name="connsiteY5" fmla="*/ 53578 h 72380"/>
                <a:gd name="connsiteX6" fmla="*/ 1996 w 105422"/>
                <a:gd name="connsiteY6" fmla="*/ 70437 h 72380"/>
                <a:gd name="connsiteX7" fmla="*/ 758 w 105422"/>
                <a:gd name="connsiteY7" fmla="*/ 58912 h 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22" h="72380">
                  <a:moveTo>
                    <a:pt x="758" y="58912"/>
                  </a:moveTo>
                  <a:cubicBezTo>
                    <a:pt x="4948" y="51387"/>
                    <a:pt x="8473" y="55769"/>
                    <a:pt x="16474" y="52911"/>
                  </a:cubicBezTo>
                  <a:cubicBezTo>
                    <a:pt x="26380" y="49292"/>
                    <a:pt x="39238" y="44720"/>
                    <a:pt x="48668" y="39862"/>
                  </a:cubicBezTo>
                  <a:cubicBezTo>
                    <a:pt x="67813" y="30147"/>
                    <a:pt x="83434" y="17288"/>
                    <a:pt x="100389" y="1095"/>
                  </a:cubicBezTo>
                  <a:cubicBezTo>
                    <a:pt x="103151" y="-1572"/>
                    <a:pt x="106961" y="1095"/>
                    <a:pt x="104770" y="4143"/>
                  </a:cubicBezTo>
                  <a:cubicBezTo>
                    <a:pt x="91531" y="22431"/>
                    <a:pt x="78005" y="39862"/>
                    <a:pt x="56288" y="53578"/>
                  </a:cubicBezTo>
                  <a:cubicBezTo>
                    <a:pt x="43239" y="61770"/>
                    <a:pt x="17140" y="77962"/>
                    <a:pt x="1996" y="70437"/>
                  </a:cubicBezTo>
                  <a:cubicBezTo>
                    <a:pt x="-290" y="69199"/>
                    <a:pt x="-481" y="61293"/>
                    <a:pt x="758" y="58912"/>
                  </a:cubicBezTo>
                  <a:close/>
                </a:path>
              </a:pathLst>
            </a:custGeom>
            <a:solidFill>
              <a:srgbClr val="FFDF29"/>
            </a:solidFill>
            <a:ln w="9525" cap="flat">
              <a:noFill/>
              <a:prstDash val="solid"/>
              <a:miter/>
            </a:ln>
          </p:spPr>
          <p:txBody>
            <a:bodyPr rtlCol="0" anchor="ctr"/>
            <a:lstStyle/>
            <a:p>
              <a:endParaRPr lang="es-HN"/>
            </a:p>
          </p:txBody>
        </p:sp>
        <p:sp>
          <p:nvSpPr>
            <p:cNvPr id="49" name="Forma libre: forma 48">
              <a:extLst>
                <a:ext uri="{FF2B5EF4-FFF2-40B4-BE49-F238E27FC236}">
                  <a16:creationId xmlns:a16="http://schemas.microsoft.com/office/drawing/2014/main" id="{6E2A773C-4F89-450F-B66C-D4FB92438CAD}"/>
                </a:ext>
              </a:extLst>
            </p:cNvPr>
            <p:cNvSpPr/>
            <p:nvPr/>
          </p:nvSpPr>
          <p:spPr>
            <a:xfrm>
              <a:off x="1175706" y="4912824"/>
              <a:ext cx="256692" cy="91296"/>
            </a:xfrm>
            <a:custGeom>
              <a:avLst/>
              <a:gdLst>
                <a:gd name="connsiteX0" fmla="*/ 11185 w 256692"/>
                <a:gd name="connsiteY0" fmla="*/ 6 h 91296"/>
                <a:gd name="connsiteX1" fmla="*/ 114055 w 256692"/>
                <a:gd name="connsiteY1" fmla="*/ 49441 h 91296"/>
                <a:gd name="connsiteX2" fmla="*/ 250739 w 256692"/>
                <a:gd name="connsiteY2" fmla="*/ 77158 h 91296"/>
                <a:gd name="connsiteX3" fmla="*/ 250930 w 256692"/>
                <a:gd name="connsiteY3" fmla="*/ 85921 h 91296"/>
                <a:gd name="connsiteX4" fmla="*/ 131867 w 256692"/>
                <a:gd name="connsiteY4" fmla="*/ 78301 h 91296"/>
                <a:gd name="connsiteX5" fmla="*/ 6518 w 256692"/>
                <a:gd name="connsiteY5" fmla="*/ 19246 h 91296"/>
                <a:gd name="connsiteX6" fmla="*/ 11185 w 256692"/>
                <a:gd name="connsiteY6" fmla="*/ 6 h 9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92" h="91296">
                  <a:moveTo>
                    <a:pt x="11185" y="6"/>
                  </a:moveTo>
                  <a:cubicBezTo>
                    <a:pt x="53667" y="1720"/>
                    <a:pt x="79289" y="27628"/>
                    <a:pt x="114055" y="49441"/>
                  </a:cubicBezTo>
                  <a:cubicBezTo>
                    <a:pt x="157108" y="76396"/>
                    <a:pt x="201304" y="82873"/>
                    <a:pt x="250739" y="77158"/>
                  </a:cubicBezTo>
                  <a:cubicBezTo>
                    <a:pt x="258740" y="76206"/>
                    <a:pt x="258550" y="84588"/>
                    <a:pt x="250930" y="85921"/>
                  </a:cubicBezTo>
                  <a:cubicBezTo>
                    <a:pt x="210734" y="93065"/>
                    <a:pt x="169967" y="95351"/>
                    <a:pt x="131867" y="78301"/>
                  </a:cubicBezTo>
                  <a:cubicBezTo>
                    <a:pt x="89671" y="59442"/>
                    <a:pt x="54715" y="23628"/>
                    <a:pt x="6518" y="19246"/>
                  </a:cubicBezTo>
                  <a:cubicBezTo>
                    <a:pt x="-4817" y="18199"/>
                    <a:pt x="-149" y="-375"/>
                    <a:pt x="11185" y="6"/>
                  </a:cubicBezTo>
                  <a:close/>
                </a:path>
              </a:pathLst>
            </a:custGeom>
            <a:solidFill>
              <a:srgbClr val="FFDF29"/>
            </a:solidFill>
            <a:ln w="9525" cap="flat">
              <a:noFill/>
              <a:prstDash val="solid"/>
              <a:miter/>
            </a:ln>
          </p:spPr>
          <p:txBody>
            <a:bodyPr rtlCol="0" anchor="ctr"/>
            <a:lstStyle/>
            <a:p>
              <a:endParaRPr lang="es-HN"/>
            </a:p>
          </p:txBody>
        </p:sp>
      </p:grpSp>
      <p:grpSp>
        <p:nvGrpSpPr>
          <p:cNvPr id="50" name="Gráfico 2">
            <a:extLst>
              <a:ext uri="{FF2B5EF4-FFF2-40B4-BE49-F238E27FC236}">
                <a16:creationId xmlns:a16="http://schemas.microsoft.com/office/drawing/2014/main" id="{1BC10F16-B5F9-48A3-8401-173EF9141FB9}"/>
              </a:ext>
            </a:extLst>
          </p:cNvPr>
          <p:cNvGrpSpPr/>
          <p:nvPr/>
        </p:nvGrpSpPr>
        <p:grpSpPr>
          <a:xfrm flipH="1">
            <a:off x="1076016" y="4079724"/>
            <a:ext cx="1541696" cy="2369848"/>
            <a:chOff x="1407967" y="3594666"/>
            <a:chExt cx="1256319" cy="1931175"/>
          </a:xfrm>
        </p:grpSpPr>
        <p:sp>
          <p:nvSpPr>
            <p:cNvPr id="51" name="Forma libre: forma 50">
              <a:extLst>
                <a:ext uri="{FF2B5EF4-FFF2-40B4-BE49-F238E27FC236}">
                  <a16:creationId xmlns:a16="http://schemas.microsoft.com/office/drawing/2014/main" id="{9D425238-07AE-468C-B14B-F752690AFA23}"/>
                </a:ext>
              </a:extLst>
            </p:cNvPr>
            <p:cNvSpPr/>
            <p:nvPr/>
          </p:nvSpPr>
          <p:spPr>
            <a:xfrm>
              <a:off x="1407967" y="3683153"/>
              <a:ext cx="1256319" cy="1273472"/>
            </a:xfrm>
            <a:custGeom>
              <a:avLst/>
              <a:gdLst>
                <a:gd name="connsiteX0" fmla="*/ 81248 w 1256319"/>
                <a:gd name="connsiteY0" fmla="*/ 94869 h 1273472"/>
                <a:gd name="connsiteX1" fmla="*/ 130302 w 1256319"/>
                <a:gd name="connsiteY1" fmla="*/ 181832 h 1273472"/>
                <a:gd name="connsiteX2" fmla="*/ 149066 w 1256319"/>
                <a:gd name="connsiteY2" fmla="*/ 257746 h 1273472"/>
                <a:gd name="connsiteX3" fmla="*/ 218885 w 1256319"/>
                <a:gd name="connsiteY3" fmla="*/ 357092 h 1273472"/>
                <a:gd name="connsiteX4" fmla="*/ 319564 w 1256319"/>
                <a:gd name="connsiteY4" fmla="*/ 444532 h 1273472"/>
                <a:gd name="connsiteX5" fmla="*/ 385382 w 1256319"/>
                <a:gd name="connsiteY5" fmla="*/ 559975 h 1273472"/>
                <a:gd name="connsiteX6" fmla="*/ 377285 w 1256319"/>
                <a:gd name="connsiteY6" fmla="*/ 743998 h 1273472"/>
                <a:gd name="connsiteX7" fmla="*/ 406622 w 1256319"/>
                <a:gd name="connsiteY7" fmla="*/ 814197 h 1273472"/>
                <a:gd name="connsiteX8" fmla="*/ 496729 w 1256319"/>
                <a:gd name="connsiteY8" fmla="*/ 841629 h 1273472"/>
                <a:gd name="connsiteX9" fmla="*/ 713042 w 1256319"/>
                <a:gd name="connsiteY9" fmla="*/ 979646 h 1273472"/>
                <a:gd name="connsiteX10" fmla="*/ 819436 w 1256319"/>
                <a:gd name="connsiteY10" fmla="*/ 1153668 h 1273472"/>
                <a:gd name="connsiteX11" fmla="*/ 995077 w 1256319"/>
                <a:gd name="connsiteY11" fmla="*/ 1120616 h 1273472"/>
                <a:gd name="connsiteX12" fmla="*/ 1065562 w 1256319"/>
                <a:gd name="connsiteY12" fmla="*/ 1031748 h 1273472"/>
                <a:gd name="connsiteX13" fmla="*/ 1110806 w 1256319"/>
                <a:gd name="connsiteY13" fmla="*/ 907923 h 1273472"/>
                <a:gd name="connsiteX14" fmla="*/ 1109853 w 1256319"/>
                <a:gd name="connsiteY14" fmla="*/ 722186 h 1273472"/>
                <a:gd name="connsiteX15" fmla="*/ 1158526 w 1256319"/>
                <a:gd name="connsiteY15" fmla="*/ 594836 h 1273472"/>
                <a:gd name="connsiteX16" fmla="*/ 1060799 w 1256319"/>
                <a:gd name="connsiteY16" fmla="*/ 456438 h 1273472"/>
                <a:gd name="connsiteX17" fmla="*/ 967645 w 1256319"/>
                <a:gd name="connsiteY17" fmla="*/ 394144 h 1273472"/>
                <a:gd name="connsiteX18" fmla="*/ 918782 w 1256319"/>
                <a:gd name="connsiteY18" fmla="*/ 265367 h 1273472"/>
                <a:gd name="connsiteX19" fmla="*/ 914781 w 1256319"/>
                <a:gd name="connsiteY19" fmla="*/ 197930 h 1273472"/>
                <a:gd name="connsiteX20" fmla="*/ 892302 w 1256319"/>
                <a:gd name="connsiteY20" fmla="*/ 123825 h 1273472"/>
                <a:gd name="connsiteX21" fmla="*/ 783241 w 1256319"/>
                <a:gd name="connsiteY21" fmla="*/ 286 h 1273472"/>
                <a:gd name="connsiteX22" fmla="*/ 784574 w 1256319"/>
                <a:gd name="connsiteY22" fmla="*/ 0 h 1273472"/>
                <a:gd name="connsiteX23" fmla="*/ 801529 w 1256319"/>
                <a:gd name="connsiteY23" fmla="*/ 4953 h 1273472"/>
                <a:gd name="connsiteX24" fmla="*/ 982123 w 1256319"/>
                <a:gd name="connsiteY24" fmla="*/ 173641 h 1273472"/>
                <a:gd name="connsiteX25" fmla="*/ 1029462 w 1256319"/>
                <a:gd name="connsiteY25" fmla="*/ 312611 h 1273472"/>
                <a:gd name="connsiteX26" fmla="*/ 1125474 w 1256319"/>
                <a:gd name="connsiteY26" fmla="*/ 412433 h 1273472"/>
                <a:gd name="connsiteX27" fmla="*/ 1254728 w 1256319"/>
                <a:gd name="connsiteY27" fmla="*/ 624650 h 1273472"/>
                <a:gd name="connsiteX28" fmla="*/ 1203008 w 1256319"/>
                <a:gd name="connsiteY28" fmla="*/ 750665 h 1273472"/>
                <a:gd name="connsiteX29" fmla="*/ 1199579 w 1256319"/>
                <a:gd name="connsiteY29" fmla="*/ 944690 h 1273472"/>
                <a:gd name="connsiteX30" fmla="*/ 1084517 w 1256319"/>
                <a:gd name="connsiteY30" fmla="*/ 1183386 h 1273472"/>
                <a:gd name="connsiteX31" fmla="*/ 952309 w 1256319"/>
                <a:gd name="connsiteY31" fmla="*/ 1269111 h 1273472"/>
                <a:gd name="connsiteX32" fmla="*/ 725614 w 1256319"/>
                <a:gd name="connsiteY32" fmla="*/ 1194816 h 1273472"/>
                <a:gd name="connsiteX33" fmla="*/ 638366 w 1256319"/>
                <a:gd name="connsiteY33" fmla="*/ 1075182 h 1273472"/>
                <a:gd name="connsiteX34" fmla="*/ 574262 w 1256319"/>
                <a:gd name="connsiteY34" fmla="*/ 962882 h 1273472"/>
                <a:gd name="connsiteX35" fmla="*/ 471583 w 1256319"/>
                <a:gd name="connsiteY35" fmla="*/ 936593 h 1273472"/>
                <a:gd name="connsiteX36" fmla="*/ 264319 w 1256319"/>
                <a:gd name="connsiteY36" fmla="*/ 691706 h 1273472"/>
                <a:gd name="connsiteX37" fmla="*/ 245459 w 1256319"/>
                <a:gd name="connsiteY37" fmla="*/ 515303 h 1273472"/>
                <a:gd name="connsiteX38" fmla="*/ 173927 w 1256319"/>
                <a:gd name="connsiteY38" fmla="*/ 442246 h 1273472"/>
                <a:gd name="connsiteX39" fmla="*/ 135922 w 1256319"/>
                <a:gd name="connsiteY39" fmla="*/ 411480 h 1273472"/>
                <a:gd name="connsiteX40" fmla="*/ 63341 w 1256319"/>
                <a:gd name="connsiteY40" fmla="*/ 288989 h 1273472"/>
                <a:gd name="connsiteX41" fmla="*/ 67151 w 1256319"/>
                <a:gd name="connsiteY41" fmla="*/ 170783 h 1273472"/>
                <a:gd name="connsiteX42" fmla="*/ 18002 w 1256319"/>
                <a:gd name="connsiteY42" fmla="*/ 52578 h 1273472"/>
                <a:gd name="connsiteX43" fmla="*/ 0 w 1256319"/>
                <a:gd name="connsiteY43" fmla="*/ 27146 h 1273472"/>
                <a:gd name="connsiteX44" fmla="*/ 81248 w 1256319"/>
                <a:gd name="connsiteY44" fmla="*/ 94869 h 127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56319" h="1273472">
                  <a:moveTo>
                    <a:pt x="81248" y="94869"/>
                  </a:moveTo>
                  <a:cubicBezTo>
                    <a:pt x="104299" y="120301"/>
                    <a:pt x="121348" y="148590"/>
                    <a:pt x="130302" y="181832"/>
                  </a:cubicBezTo>
                  <a:cubicBezTo>
                    <a:pt x="137065" y="206978"/>
                    <a:pt x="140875" y="232982"/>
                    <a:pt x="149066" y="257746"/>
                  </a:cubicBezTo>
                  <a:cubicBezTo>
                    <a:pt x="162020" y="296799"/>
                    <a:pt x="189167" y="329756"/>
                    <a:pt x="218885" y="357092"/>
                  </a:cubicBezTo>
                  <a:cubicBezTo>
                    <a:pt x="251650" y="387191"/>
                    <a:pt x="287941" y="413194"/>
                    <a:pt x="319564" y="444532"/>
                  </a:cubicBezTo>
                  <a:cubicBezTo>
                    <a:pt x="351854" y="476441"/>
                    <a:pt x="378333" y="514350"/>
                    <a:pt x="385382" y="559975"/>
                  </a:cubicBezTo>
                  <a:cubicBezTo>
                    <a:pt x="395002" y="621602"/>
                    <a:pt x="370808" y="682276"/>
                    <a:pt x="377285" y="743998"/>
                  </a:cubicBezTo>
                  <a:cubicBezTo>
                    <a:pt x="379952" y="769334"/>
                    <a:pt x="388049" y="795909"/>
                    <a:pt x="406622" y="814197"/>
                  </a:cubicBezTo>
                  <a:cubicBezTo>
                    <a:pt x="430435" y="837629"/>
                    <a:pt x="465201" y="839819"/>
                    <a:pt x="496729" y="841629"/>
                  </a:cubicBezTo>
                  <a:cubicBezTo>
                    <a:pt x="588359" y="846677"/>
                    <a:pt x="665226" y="903732"/>
                    <a:pt x="713042" y="979646"/>
                  </a:cubicBezTo>
                  <a:cubicBezTo>
                    <a:pt x="749237" y="1037082"/>
                    <a:pt x="771811" y="1103757"/>
                    <a:pt x="819436" y="1153668"/>
                  </a:cubicBezTo>
                  <a:cubicBezTo>
                    <a:pt x="876205" y="1213009"/>
                    <a:pt x="946499" y="1163574"/>
                    <a:pt x="995077" y="1120616"/>
                  </a:cubicBezTo>
                  <a:cubicBezTo>
                    <a:pt x="1033843" y="1086326"/>
                    <a:pt x="1054513" y="1051179"/>
                    <a:pt x="1065562" y="1031748"/>
                  </a:cubicBezTo>
                  <a:cubicBezTo>
                    <a:pt x="1098137" y="974789"/>
                    <a:pt x="1108043" y="923639"/>
                    <a:pt x="1110806" y="907923"/>
                  </a:cubicBezTo>
                  <a:cubicBezTo>
                    <a:pt x="1126903" y="815054"/>
                    <a:pt x="1091851" y="799719"/>
                    <a:pt x="1109853" y="722186"/>
                  </a:cubicBezTo>
                  <a:cubicBezTo>
                    <a:pt x="1126998" y="648557"/>
                    <a:pt x="1162526" y="645414"/>
                    <a:pt x="1158526" y="594836"/>
                  </a:cubicBezTo>
                  <a:cubicBezTo>
                    <a:pt x="1153382" y="529019"/>
                    <a:pt x="1088803" y="478346"/>
                    <a:pt x="1060799" y="456438"/>
                  </a:cubicBezTo>
                  <a:cubicBezTo>
                    <a:pt x="1010793" y="417195"/>
                    <a:pt x="996410" y="429197"/>
                    <a:pt x="967645" y="394144"/>
                  </a:cubicBezTo>
                  <a:cubicBezTo>
                    <a:pt x="937927" y="358045"/>
                    <a:pt x="923925" y="311182"/>
                    <a:pt x="918782" y="265367"/>
                  </a:cubicBezTo>
                  <a:cubicBezTo>
                    <a:pt x="916305" y="242983"/>
                    <a:pt x="918877" y="219837"/>
                    <a:pt x="914781" y="197930"/>
                  </a:cubicBezTo>
                  <a:cubicBezTo>
                    <a:pt x="910018" y="172307"/>
                    <a:pt x="903351" y="147542"/>
                    <a:pt x="892302" y="123825"/>
                  </a:cubicBezTo>
                  <a:cubicBezTo>
                    <a:pt x="869156" y="74295"/>
                    <a:pt x="829342" y="31909"/>
                    <a:pt x="783241" y="286"/>
                  </a:cubicBezTo>
                  <a:cubicBezTo>
                    <a:pt x="783622" y="191"/>
                    <a:pt x="784098" y="95"/>
                    <a:pt x="784574" y="0"/>
                  </a:cubicBezTo>
                  <a:cubicBezTo>
                    <a:pt x="790289" y="1524"/>
                    <a:pt x="795909" y="3239"/>
                    <a:pt x="801529" y="4953"/>
                  </a:cubicBezTo>
                  <a:cubicBezTo>
                    <a:pt x="880682" y="35338"/>
                    <a:pt x="946785" y="96298"/>
                    <a:pt x="982123" y="173641"/>
                  </a:cubicBezTo>
                  <a:cubicBezTo>
                    <a:pt x="1002506" y="218313"/>
                    <a:pt x="1005364" y="269748"/>
                    <a:pt x="1029462" y="312611"/>
                  </a:cubicBezTo>
                  <a:cubicBezTo>
                    <a:pt x="1052322" y="353378"/>
                    <a:pt x="1089565" y="383477"/>
                    <a:pt x="1125474" y="412433"/>
                  </a:cubicBezTo>
                  <a:cubicBezTo>
                    <a:pt x="1189673" y="464153"/>
                    <a:pt x="1268539" y="532448"/>
                    <a:pt x="1254728" y="624650"/>
                  </a:cubicBezTo>
                  <a:cubicBezTo>
                    <a:pt x="1247775" y="670751"/>
                    <a:pt x="1212247" y="706088"/>
                    <a:pt x="1203008" y="750665"/>
                  </a:cubicBezTo>
                  <a:cubicBezTo>
                    <a:pt x="1185386" y="835819"/>
                    <a:pt x="1209961" y="855345"/>
                    <a:pt x="1199579" y="944690"/>
                  </a:cubicBezTo>
                  <a:cubicBezTo>
                    <a:pt x="1184148" y="1077182"/>
                    <a:pt x="1103090" y="1164336"/>
                    <a:pt x="1084517" y="1183386"/>
                  </a:cubicBezTo>
                  <a:cubicBezTo>
                    <a:pt x="1051655" y="1217105"/>
                    <a:pt x="1013841" y="1255871"/>
                    <a:pt x="952309" y="1269111"/>
                  </a:cubicBezTo>
                  <a:cubicBezTo>
                    <a:pt x="836962" y="1293876"/>
                    <a:pt x="740569" y="1205579"/>
                    <a:pt x="725614" y="1194816"/>
                  </a:cubicBezTo>
                  <a:cubicBezTo>
                    <a:pt x="684276" y="1165003"/>
                    <a:pt x="659225" y="1120521"/>
                    <a:pt x="638366" y="1075182"/>
                  </a:cubicBezTo>
                  <a:cubicBezTo>
                    <a:pt x="620839" y="1037273"/>
                    <a:pt x="613029" y="983647"/>
                    <a:pt x="574262" y="962882"/>
                  </a:cubicBezTo>
                  <a:cubicBezTo>
                    <a:pt x="542639" y="945832"/>
                    <a:pt x="506444" y="942404"/>
                    <a:pt x="471583" y="936593"/>
                  </a:cubicBezTo>
                  <a:cubicBezTo>
                    <a:pt x="356330" y="917639"/>
                    <a:pt x="255937" y="815054"/>
                    <a:pt x="264319" y="691706"/>
                  </a:cubicBezTo>
                  <a:cubicBezTo>
                    <a:pt x="268415" y="631031"/>
                    <a:pt x="281750" y="569214"/>
                    <a:pt x="245459" y="515303"/>
                  </a:cubicBezTo>
                  <a:cubicBezTo>
                    <a:pt x="226219" y="486823"/>
                    <a:pt x="200215" y="463868"/>
                    <a:pt x="173927" y="442246"/>
                  </a:cubicBezTo>
                  <a:cubicBezTo>
                    <a:pt x="161449" y="431959"/>
                    <a:pt x="147828" y="422339"/>
                    <a:pt x="135922" y="411480"/>
                  </a:cubicBezTo>
                  <a:cubicBezTo>
                    <a:pt x="100775" y="379286"/>
                    <a:pt x="67913" y="338042"/>
                    <a:pt x="63341" y="288989"/>
                  </a:cubicBezTo>
                  <a:cubicBezTo>
                    <a:pt x="59627" y="249555"/>
                    <a:pt x="69723" y="210217"/>
                    <a:pt x="67151" y="170783"/>
                  </a:cubicBezTo>
                  <a:cubicBezTo>
                    <a:pt x="64198" y="126016"/>
                    <a:pt x="42481" y="89154"/>
                    <a:pt x="18002" y="52578"/>
                  </a:cubicBezTo>
                  <a:cubicBezTo>
                    <a:pt x="12192" y="43910"/>
                    <a:pt x="6191" y="35433"/>
                    <a:pt x="0" y="27146"/>
                  </a:cubicBezTo>
                  <a:cubicBezTo>
                    <a:pt x="29623" y="46672"/>
                    <a:pt x="57340" y="68389"/>
                    <a:pt x="81248" y="94869"/>
                  </a:cubicBezTo>
                  <a:close/>
                </a:path>
              </a:pathLst>
            </a:custGeom>
            <a:solidFill>
              <a:srgbClr val="FF7B7B"/>
            </a:solidFill>
            <a:ln w="9525" cap="flat">
              <a:noFill/>
              <a:prstDash val="solid"/>
              <a:miter/>
            </a:ln>
          </p:spPr>
          <p:txBody>
            <a:bodyPr rtlCol="0" anchor="ctr"/>
            <a:lstStyle/>
            <a:p>
              <a:endParaRPr lang="es-HN"/>
            </a:p>
          </p:txBody>
        </p:sp>
        <p:sp>
          <p:nvSpPr>
            <p:cNvPr id="52" name="Forma libre: forma 51">
              <a:extLst>
                <a:ext uri="{FF2B5EF4-FFF2-40B4-BE49-F238E27FC236}">
                  <a16:creationId xmlns:a16="http://schemas.microsoft.com/office/drawing/2014/main" id="{77F0ACD7-827B-42F7-9128-10B952446B6A}"/>
                </a:ext>
              </a:extLst>
            </p:cNvPr>
            <p:cNvSpPr/>
            <p:nvPr/>
          </p:nvSpPr>
          <p:spPr>
            <a:xfrm>
              <a:off x="2184350" y="3833934"/>
              <a:ext cx="372857" cy="980262"/>
            </a:xfrm>
            <a:custGeom>
              <a:avLst/>
              <a:gdLst>
                <a:gd name="connsiteX0" fmla="*/ 183071 w 372857"/>
                <a:gd name="connsiteY0" fmla="*/ 348806 h 980262"/>
                <a:gd name="connsiteX1" fmla="*/ 176308 w 372857"/>
                <a:gd name="connsiteY1" fmla="*/ 318707 h 980262"/>
                <a:gd name="connsiteX2" fmla="*/ 167735 w 372857"/>
                <a:gd name="connsiteY2" fmla="*/ 283845 h 980262"/>
                <a:gd name="connsiteX3" fmla="*/ 65913 w 372857"/>
                <a:gd name="connsiteY3" fmla="*/ 133922 h 980262"/>
                <a:gd name="connsiteX4" fmla="*/ 15716 w 372857"/>
                <a:gd name="connsiteY4" fmla="*/ 58483 h 980262"/>
                <a:gd name="connsiteX5" fmla="*/ 0 w 372857"/>
                <a:gd name="connsiteY5" fmla="*/ 0 h 980262"/>
                <a:gd name="connsiteX6" fmla="*/ 159639 w 372857"/>
                <a:gd name="connsiteY6" fmla="*/ 133731 h 980262"/>
                <a:gd name="connsiteX7" fmla="*/ 277082 w 372857"/>
                <a:gd name="connsiteY7" fmla="*/ 287750 h 980262"/>
                <a:gd name="connsiteX8" fmla="*/ 288608 w 372857"/>
                <a:gd name="connsiteY8" fmla="*/ 390430 h 980262"/>
                <a:gd name="connsiteX9" fmla="*/ 250793 w 372857"/>
                <a:gd name="connsiteY9" fmla="*/ 510254 h 980262"/>
                <a:gd name="connsiteX10" fmla="*/ 234601 w 372857"/>
                <a:gd name="connsiteY10" fmla="*/ 571691 h 980262"/>
                <a:gd name="connsiteX11" fmla="*/ 247174 w 372857"/>
                <a:gd name="connsiteY11" fmla="*/ 624459 h 980262"/>
                <a:gd name="connsiteX12" fmla="*/ 311658 w 372857"/>
                <a:gd name="connsiteY12" fmla="*/ 716947 h 980262"/>
                <a:gd name="connsiteX13" fmla="*/ 348234 w 372857"/>
                <a:gd name="connsiteY13" fmla="*/ 792194 h 980262"/>
                <a:gd name="connsiteX14" fmla="*/ 372618 w 372857"/>
                <a:gd name="connsiteY14" fmla="*/ 880205 h 980262"/>
                <a:gd name="connsiteX15" fmla="*/ 333661 w 372857"/>
                <a:gd name="connsiteY15" fmla="*/ 971360 h 980262"/>
                <a:gd name="connsiteX16" fmla="*/ 277273 w 372857"/>
                <a:gd name="connsiteY16" fmla="*/ 974217 h 980262"/>
                <a:gd name="connsiteX17" fmla="*/ 246698 w 372857"/>
                <a:gd name="connsiteY17" fmla="*/ 923830 h 980262"/>
                <a:gd name="connsiteX18" fmla="*/ 248888 w 372857"/>
                <a:gd name="connsiteY18" fmla="*/ 839057 h 980262"/>
                <a:gd name="connsiteX19" fmla="*/ 184214 w 372857"/>
                <a:gd name="connsiteY19" fmla="*/ 706755 h 980262"/>
                <a:gd name="connsiteX20" fmla="*/ 136779 w 372857"/>
                <a:gd name="connsiteY20" fmla="*/ 605885 h 980262"/>
                <a:gd name="connsiteX21" fmla="*/ 151829 w 372857"/>
                <a:gd name="connsiteY21" fmla="*/ 485489 h 980262"/>
                <a:gd name="connsiteX22" fmla="*/ 183071 w 372857"/>
                <a:gd name="connsiteY22" fmla="*/ 348806 h 98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2857" h="980262">
                  <a:moveTo>
                    <a:pt x="183071" y="348806"/>
                  </a:moveTo>
                  <a:cubicBezTo>
                    <a:pt x="181737" y="338519"/>
                    <a:pt x="179356" y="328517"/>
                    <a:pt x="176308" y="318707"/>
                  </a:cubicBezTo>
                  <a:cubicBezTo>
                    <a:pt x="174689" y="306896"/>
                    <a:pt x="171831" y="295275"/>
                    <a:pt x="167735" y="283845"/>
                  </a:cubicBezTo>
                  <a:cubicBezTo>
                    <a:pt x="147161" y="226028"/>
                    <a:pt x="103727" y="180784"/>
                    <a:pt x="65913" y="133922"/>
                  </a:cubicBezTo>
                  <a:cubicBezTo>
                    <a:pt x="46958" y="110490"/>
                    <a:pt x="28861" y="85820"/>
                    <a:pt x="15716" y="58483"/>
                  </a:cubicBezTo>
                  <a:cubicBezTo>
                    <a:pt x="6668" y="39624"/>
                    <a:pt x="2096" y="20002"/>
                    <a:pt x="0" y="0"/>
                  </a:cubicBezTo>
                  <a:cubicBezTo>
                    <a:pt x="34671" y="62293"/>
                    <a:pt x="105918" y="90964"/>
                    <a:pt x="159639" y="133731"/>
                  </a:cubicBezTo>
                  <a:cubicBezTo>
                    <a:pt x="210407" y="174117"/>
                    <a:pt x="255175" y="225838"/>
                    <a:pt x="277082" y="287750"/>
                  </a:cubicBezTo>
                  <a:cubicBezTo>
                    <a:pt x="288703" y="320707"/>
                    <a:pt x="292513" y="355663"/>
                    <a:pt x="288608" y="390430"/>
                  </a:cubicBezTo>
                  <a:cubicBezTo>
                    <a:pt x="283750" y="432911"/>
                    <a:pt x="267557" y="471392"/>
                    <a:pt x="250793" y="510254"/>
                  </a:cubicBezTo>
                  <a:cubicBezTo>
                    <a:pt x="242411" y="529685"/>
                    <a:pt x="234791" y="550259"/>
                    <a:pt x="234601" y="571691"/>
                  </a:cubicBezTo>
                  <a:cubicBezTo>
                    <a:pt x="234506" y="589979"/>
                    <a:pt x="239554" y="607981"/>
                    <a:pt x="247174" y="624459"/>
                  </a:cubicBezTo>
                  <a:cubicBezTo>
                    <a:pt x="262985" y="658940"/>
                    <a:pt x="289084" y="686848"/>
                    <a:pt x="311658" y="716947"/>
                  </a:cubicBezTo>
                  <a:cubicBezTo>
                    <a:pt x="329089" y="740093"/>
                    <a:pt x="338995" y="765334"/>
                    <a:pt x="348234" y="792194"/>
                  </a:cubicBezTo>
                  <a:cubicBezTo>
                    <a:pt x="358331" y="821531"/>
                    <a:pt x="370904" y="848678"/>
                    <a:pt x="372618" y="880205"/>
                  </a:cubicBezTo>
                  <a:cubicBezTo>
                    <a:pt x="374523" y="914972"/>
                    <a:pt x="365379" y="952214"/>
                    <a:pt x="333661" y="971360"/>
                  </a:cubicBezTo>
                  <a:cubicBezTo>
                    <a:pt x="316802" y="981551"/>
                    <a:pt x="294513" y="983647"/>
                    <a:pt x="277273" y="974217"/>
                  </a:cubicBezTo>
                  <a:cubicBezTo>
                    <a:pt x="259366" y="964406"/>
                    <a:pt x="249269" y="944023"/>
                    <a:pt x="246698" y="923830"/>
                  </a:cubicBezTo>
                  <a:cubicBezTo>
                    <a:pt x="243078" y="895541"/>
                    <a:pt x="252032" y="867632"/>
                    <a:pt x="248888" y="839057"/>
                  </a:cubicBezTo>
                  <a:cubicBezTo>
                    <a:pt x="243173" y="787813"/>
                    <a:pt x="212979" y="747236"/>
                    <a:pt x="184214" y="706755"/>
                  </a:cubicBezTo>
                  <a:cubicBezTo>
                    <a:pt x="162592" y="676275"/>
                    <a:pt x="146399" y="641985"/>
                    <a:pt x="136779" y="605885"/>
                  </a:cubicBezTo>
                  <a:cubicBezTo>
                    <a:pt x="125254" y="562737"/>
                    <a:pt x="135446" y="526447"/>
                    <a:pt x="151829" y="485489"/>
                  </a:cubicBezTo>
                  <a:cubicBezTo>
                    <a:pt x="169354" y="441293"/>
                    <a:pt x="189357" y="397478"/>
                    <a:pt x="183071" y="348806"/>
                  </a:cubicBezTo>
                  <a:close/>
                </a:path>
              </a:pathLst>
            </a:custGeom>
            <a:solidFill>
              <a:srgbClr val="DB6FFF"/>
            </a:solidFill>
            <a:ln w="9525" cap="flat">
              <a:noFill/>
              <a:prstDash val="solid"/>
              <a:miter/>
            </a:ln>
          </p:spPr>
          <p:txBody>
            <a:bodyPr rtlCol="0" anchor="ctr"/>
            <a:lstStyle/>
            <a:p>
              <a:endParaRPr lang="es-HN"/>
            </a:p>
          </p:txBody>
        </p:sp>
        <p:sp>
          <p:nvSpPr>
            <p:cNvPr id="53" name="Forma libre: forma 52">
              <a:extLst>
                <a:ext uri="{FF2B5EF4-FFF2-40B4-BE49-F238E27FC236}">
                  <a16:creationId xmlns:a16="http://schemas.microsoft.com/office/drawing/2014/main" id="{AE9A1BCD-ABE6-4617-B901-6BC672AFBBDD}"/>
                </a:ext>
              </a:extLst>
            </p:cNvPr>
            <p:cNvSpPr/>
            <p:nvPr/>
          </p:nvSpPr>
          <p:spPr>
            <a:xfrm>
              <a:off x="1540936" y="3594666"/>
              <a:ext cx="875020" cy="1289721"/>
            </a:xfrm>
            <a:custGeom>
              <a:avLst/>
              <a:gdLst>
                <a:gd name="connsiteX0" fmla="*/ 0 w 875020"/>
                <a:gd name="connsiteY0" fmla="*/ 0 h 1289721"/>
                <a:gd name="connsiteX1" fmla="*/ 132969 w 875020"/>
                <a:gd name="connsiteY1" fmla="*/ 123825 h 1289721"/>
                <a:gd name="connsiteX2" fmla="*/ 177260 w 875020"/>
                <a:gd name="connsiteY2" fmla="*/ 261461 h 1289721"/>
                <a:gd name="connsiteX3" fmla="*/ 183642 w 875020"/>
                <a:gd name="connsiteY3" fmla="*/ 400717 h 1289721"/>
                <a:gd name="connsiteX4" fmla="*/ 221456 w 875020"/>
                <a:gd name="connsiteY4" fmla="*/ 516446 h 1289721"/>
                <a:gd name="connsiteX5" fmla="*/ 294799 w 875020"/>
                <a:gd name="connsiteY5" fmla="*/ 619887 h 1289721"/>
                <a:gd name="connsiteX6" fmla="*/ 403098 w 875020"/>
                <a:gd name="connsiteY6" fmla="*/ 695230 h 1289721"/>
                <a:gd name="connsiteX7" fmla="*/ 633127 w 875020"/>
                <a:gd name="connsiteY7" fmla="*/ 858107 h 1289721"/>
                <a:gd name="connsiteX8" fmla="*/ 659987 w 875020"/>
                <a:gd name="connsiteY8" fmla="*/ 940689 h 1289721"/>
                <a:gd name="connsiteX9" fmla="*/ 666369 w 875020"/>
                <a:gd name="connsiteY9" fmla="*/ 1035939 h 1289721"/>
                <a:gd name="connsiteX10" fmla="*/ 827151 w 875020"/>
                <a:gd name="connsiteY10" fmla="*/ 1204817 h 1289721"/>
                <a:gd name="connsiteX11" fmla="*/ 873728 w 875020"/>
                <a:gd name="connsiteY11" fmla="*/ 1260539 h 1289721"/>
                <a:gd name="connsiteX12" fmla="*/ 838772 w 875020"/>
                <a:gd name="connsiteY12" fmla="*/ 1289304 h 1289721"/>
                <a:gd name="connsiteX13" fmla="*/ 788670 w 875020"/>
                <a:gd name="connsiteY13" fmla="*/ 1276826 h 1289721"/>
                <a:gd name="connsiteX14" fmla="*/ 669417 w 875020"/>
                <a:gd name="connsiteY14" fmla="*/ 1203579 h 1289721"/>
                <a:gd name="connsiteX15" fmla="*/ 570262 w 875020"/>
                <a:gd name="connsiteY15" fmla="*/ 1113282 h 1289721"/>
                <a:gd name="connsiteX16" fmla="*/ 524161 w 875020"/>
                <a:gd name="connsiteY16" fmla="*/ 984980 h 1289721"/>
                <a:gd name="connsiteX17" fmla="*/ 471392 w 875020"/>
                <a:gd name="connsiteY17" fmla="*/ 851440 h 1289721"/>
                <a:gd name="connsiteX18" fmla="*/ 223361 w 875020"/>
                <a:gd name="connsiteY18" fmla="*/ 680371 h 1289721"/>
                <a:gd name="connsiteX19" fmla="*/ 83534 w 875020"/>
                <a:gd name="connsiteY19" fmla="*/ 460629 h 1289721"/>
                <a:gd name="connsiteX20" fmla="*/ 101156 w 875020"/>
                <a:gd name="connsiteY20" fmla="*/ 334328 h 1289721"/>
                <a:gd name="connsiteX21" fmla="*/ 62579 w 875020"/>
                <a:gd name="connsiteY21" fmla="*/ 106585 h 1289721"/>
                <a:gd name="connsiteX22" fmla="*/ 0 w 875020"/>
                <a:gd name="connsiteY22" fmla="*/ 0 h 12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5020" h="1289721">
                  <a:moveTo>
                    <a:pt x="0" y="0"/>
                  </a:moveTo>
                  <a:cubicBezTo>
                    <a:pt x="37814" y="19812"/>
                    <a:pt x="94107" y="57436"/>
                    <a:pt x="132969" y="123825"/>
                  </a:cubicBezTo>
                  <a:cubicBezTo>
                    <a:pt x="157544" y="165735"/>
                    <a:pt x="171641" y="213360"/>
                    <a:pt x="177260" y="261461"/>
                  </a:cubicBezTo>
                  <a:cubicBezTo>
                    <a:pt x="182785" y="308229"/>
                    <a:pt x="175165" y="354330"/>
                    <a:pt x="183642" y="400717"/>
                  </a:cubicBezTo>
                  <a:cubicBezTo>
                    <a:pt x="194501" y="459962"/>
                    <a:pt x="214313" y="501682"/>
                    <a:pt x="221456" y="516446"/>
                  </a:cubicBezTo>
                  <a:cubicBezTo>
                    <a:pt x="240030" y="554641"/>
                    <a:pt x="264890" y="589788"/>
                    <a:pt x="294799" y="619887"/>
                  </a:cubicBezTo>
                  <a:cubicBezTo>
                    <a:pt x="327374" y="652748"/>
                    <a:pt x="363855" y="672370"/>
                    <a:pt x="403098" y="695230"/>
                  </a:cubicBezTo>
                  <a:cubicBezTo>
                    <a:pt x="479869" y="740093"/>
                    <a:pt x="582549" y="781240"/>
                    <a:pt x="633127" y="858107"/>
                  </a:cubicBezTo>
                  <a:cubicBezTo>
                    <a:pt x="649510" y="882968"/>
                    <a:pt x="657130" y="911257"/>
                    <a:pt x="659987" y="940689"/>
                  </a:cubicBezTo>
                  <a:cubicBezTo>
                    <a:pt x="663035" y="972312"/>
                    <a:pt x="660273" y="1004602"/>
                    <a:pt x="666369" y="1035939"/>
                  </a:cubicBezTo>
                  <a:cubicBezTo>
                    <a:pt x="682371" y="1118426"/>
                    <a:pt x="757142" y="1169670"/>
                    <a:pt x="827151" y="1204817"/>
                  </a:cubicBezTo>
                  <a:cubicBezTo>
                    <a:pt x="849344" y="1215962"/>
                    <a:pt x="881920" y="1229201"/>
                    <a:pt x="873728" y="1260539"/>
                  </a:cubicBezTo>
                  <a:cubicBezTo>
                    <a:pt x="869632" y="1276255"/>
                    <a:pt x="854297" y="1287304"/>
                    <a:pt x="838772" y="1289304"/>
                  </a:cubicBezTo>
                  <a:cubicBezTo>
                    <a:pt x="821150" y="1291590"/>
                    <a:pt x="804291" y="1284065"/>
                    <a:pt x="788670" y="1276826"/>
                  </a:cubicBezTo>
                  <a:cubicBezTo>
                    <a:pt x="746284" y="1257110"/>
                    <a:pt x="706755" y="1231583"/>
                    <a:pt x="669417" y="1203579"/>
                  </a:cubicBezTo>
                  <a:cubicBezTo>
                    <a:pt x="633889" y="1176909"/>
                    <a:pt x="596932" y="1149191"/>
                    <a:pt x="570262" y="1113282"/>
                  </a:cubicBezTo>
                  <a:cubicBezTo>
                    <a:pt x="541592" y="1074611"/>
                    <a:pt x="530352" y="1032034"/>
                    <a:pt x="524161" y="984980"/>
                  </a:cubicBezTo>
                  <a:cubicBezTo>
                    <a:pt x="517684" y="936308"/>
                    <a:pt x="503682" y="890207"/>
                    <a:pt x="471392" y="851440"/>
                  </a:cubicBezTo>
                  <a:cubicBezTo>
                    <a:pt x="405670" y="772478"/>
                    <a:pt x="306229" y="736854"/>
                    <a:pt x="223361" y="680371"/>
                  </a:cubicBezTo>
                  <a:cubicBezTo>
                    <a:pt x="149162" y="629793"/>
                    <a:pt x="82868" y="555403"/>
                    <a:pt x="83534" y="460629"/>
                  </a:cubicBezTo>
                  <a:cubicBezTo>
                    <a:pt x="83820" y="417862"/>
                    <a:pt x="95250" y="376428"/>
                    <a:pt x="101156" y="334328"/>
                  </a:cubicBezTo>
                  <a:cubicBezTo>
                    <a:pt x="111633" y="258794"/>
                    <a:pt x="93154" y="175831"/>
                    <a:pt x="62579" y="106585"/>
                  </a:cubicBezTo>
                  <a:cubicBezTo>
                    <a:pt x="50006" y="78010"/>
                    <a:pt x="30385" y="40386"/>
                    <a:pt x="0" y="0"/>
                  </a:cubicBezTo>
                  <a:close/>
                </a:path>
              </a:pathLst>
            </a:custGeom>
            <a:solidFill>
              <a:srgbClr val="73577A"/>
            </a:solidFill>
            <a:ln w="9525" cap="flat">
              <a:noFill/>
              <a:prstDash val="solid"/>
              <a:miter/>
            </a:ln>
          </p:spPr>
          <p:txBody>
            <a:bodyPr rtlCol="0" anchor="ctr"/>
            <a:lstStyle/>
            <a:p>
              <a:endParaRPr lang="es-HN"/>
            </a:p>
          </p:txBody>
        </p:sp>
        <p:sp>
          <p:nvSpPr>
            <p:cNvPr id="54" name="Forma libre: forma 53">
              <a:extLst>
                <a:ext uri="{FF2B5EF4-FFF2-40B4-BE49-F238E27FC236}">
                  <a16:creationId xmlns:a16="http://schemas.microsoft.com/office/drawing/2014/main" id="{00591704-3B43-4AA0-BBF3-A90DA62083AE}"/>
                </a:ext>
              </a:extLst>
            </p:cNvPr>
            <p:cNvSpPr/>
            <p:nvPr/>
          </p:nvSpPr>
          <p:spPr>
            <a:xfrm>
              <a:off x="1833354" y="3777450"/>
              <a:ext cx="630540" cy="1071904"/>
            </a:xfrm>
            <a:custGeom>
              <a:avLst/>
              <a:gdLst>
                <a:gd name="connsiteX0" fmla="*/ 4667 w 630540"/>
                <a:gd name="connsiteY0" fmla="*/ 28099 h 1071904"/>
                <a:gd name="connsiteX1" fmla="*/ 14001 w 630540"/>
                <a:gd name="connsiteY1" fmla="*/ 0 h 1071904"/>
                <a:gd name="connsiteX2" fmla="*/ 31527 w 630540"/>
                <a:gd name="connsiteY2" fmla="*/ 58483 h 1071904"/>
                <a:gd name="connsiteX3" fmla="*/ 69818 w 630540"/>
                <a:gd name="connsiteY3" fmla="*/ 112586 h 1071904"/>
                <a:gd name="connsiteX4" fmla="*/ 186213 w 630540"/>
                <a:gd name="connsiteY4" fmla="*/ 324136 h 1071904"/>
                <a:gd name="connsiteX5" fmla="*/ 194405 w 630540"/>
                <a:gd name="connsiteY5" fmla="*/ 438150 h 1071904"/>
                <a:gd name="connsiteX6" fmla="*/ 231647 w 630540"/>
                <a:gd name="connsiteY6" fmla="*/ 541211 h 1071904"/>
                <a:gd name="connsiteX7" fmla="*/ 294322 w 630540"/>
                <a:gd name="connsiteY7" fmla="*/ 651415 h 1071904"/>
                <a:gd name="connsiteX8" fmla="*/ 510635 w 630540"/>
                <a:gd name="connsiteY8" fmla="*/ 821817 h 1071904"/>
                <a:gd name="connsiteX9" fmla="*/ 600075 w 630540"/>
                <a:gd name="connsiteY9" fmla="*/ 911543 h 1071904"/>
                <a:gd name="connsiteX10" fmla="*/ 630174 w 630540"/>
                <a:gd name="connsiteY10" fmla="*/ 1021175 h 1071904"/>
                <a:gd name="connsiteX11" fmla="*/ 607504 w 630540"/>
                <a:gd name="connsiteY11" fmla="*/ 1066419 h 1071904"/>
                <a:gd name="connsiteX12" fmla="*/ 564451 w 630540"/>
                <a:gd name="connsiteY12" fmla="*/ 1059371 h 1071904"/>
                <a:gd name="connsiteX13" fmla="*/ 468344 w 630540"/>
                <a:gd name="connsiteY13" fmla="*/ 894207 h 1071904"/>
                <a:gd name="connsiteX14" fmla="*/ 253174 w 630540"/>
                <a:gd name="connsiteY14" fmla="*/ 707612 h 1071904"/>
                <a:gd name="connsiteX15" fmla="*/ 128492 w 630540"/>
                <a:gd name="connsiteY15" fmla="*/ 471297 h 1071904"/>
                <a:gd name="connsiteX16" fmla="*/ 107918 w 630540"/>
                <a:gd name="connsiteY16" fmla="*/ 358997 h 1071904"/>
                <a:gd name="connsiteX17" fmla="*/ 93821 w 630540"/>
                <a:gd name="connsiteY17" fmla="*/ 247079 h 1071904"/>
                <a:gd name="connsiteX18" fmla="*/ 51244 w 630540"/>
                <a:gd name="connsiteY18" fmla="*/ 183356 h 1071904"/>
                <a:gd name="connsiteX19" fmla="*/ 95 w 630540"/>
                <a:gd name="connsiteY19" fmla="*/ 58198 h 1071904"/>
                <a:gd name="connsiteX20" fmla="*/ 4667 w 630540"/>
                <a:gd name="connsiteY20" fmla="*/ 28099 h 107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0540" h="1071904">
                  <a:moveTo>
                    <a:pt x="4667" y="28099"/>
                  </a:moveTo>
                  <a:cubicBezTo>
                    <a:pt x="7143" y="18478"/>
                    <a:pt x="10382" y="9144"/>
                    <a:pt x="14001" y="0"/>
                  </a:cubicBezTo>
                  <a:cubicBezTo>
                    <a:pt x="8953" y="12954"/>
                    <a:pt x="25908" y="46863"/>
                    <a:pt x="31527" y="58483"/>
                  </a:cubicBezTo>
                  <a:cubicBezTo>
                    <a:pt x="40957" y="78105"/>
                    <a:pt x="56483" y="95155"/>
                    <a:pt x="69818" y="112586"/>
                  </a:cubicBezTo>
                  <a:cubicBezTo>
                    <a:pt x="118395" y="176403"/>
                    <a:pt x="182499" y="239363"/>
                    <a:pt x="186213" y="324136"/>
                  </a:cubicBezTo>
                  <a:cubicBezTo>
                    <a:pt x="187833" y="362236"/>
                    <a:pt x="188975" y="400336"/>
                    <a:pt x="194405" y="438150"/>
                  </a:cubicBezTo>
                  <a:cubicBezTo>
                    <a:pt x="199643" y="474917"/>
                    <a:pt x="216598" y="507492"/>
                    <a:pt x="231647" y="541211"/>
                  </a:cubicBezTo>
                  <a:cubicBezTo>
                    <a:pt x="248888" y="579882"/>
                    <a:pt x="269557" y="617030"/>
                    <a:pt x="294322" y="651415"/>
                  </a:cubicBezTo>
                  <a:cubicBezTo>
                    <a:pt x="350615" y="729520"/>
                    <a:pt x="432720" y="769144"/>
                    <a:pt x="510635" y="821817"/>
                  </a:cubicBezTo>
                  <a:cubicBezTo>
                    <a:pt x="545592" y="845439"/>
                    <a:pt x="578929" y="874490"/>
                    <a:pt x="600075" y="911543"/>
                  </a:cubicBezTo>
                  <a:cubicBezTo>
                    <a:pt x="618839" y="944213"/>
                    <a:pt x="633031" y="982218"/>
                    <a:pt x="630174" y="1021175"/>
                  </a:cubicBezTo>
                  <a:cubicBezTo>
                    <a:pt x="628745" y="1041178"/>
                    <a:pt x="626554" y="1057085"/>
                    <a:pt x="607504" y="1066419"/>
                  </a:cubicBezTo>
                  <a:cubicBezTo>
                    <a:pt x="594169" y="1072991"/>
                    <a:pt x="571500" y="1076706"/>
                    <a:pt x="564451" y="1059371"/>
                  </a:cubicBezTo>
                  <a:cubicBezTo>
                    <a:pt x="540353" y="1000030"/>
                    <a:pt x="515112" y="939546"/>
                    <a:pt x="468344" y="894207"/>
                  </a:cubicBezTo>
                  <a:cubicBezTo>
                    <a:pt x="399287" y="827437"/>
                    <a:pt x="315372" y="782479"/>
                    <a:pt x="253174" y="707612"/>
                  </a:cubicBezTo>
                  <a:cubicBezTo>
                    <a:pt x="195929" y="638556"/>
                    <a:pt x="153066" y="557594"/>
                    <a:pt x="128492" y="471297"/>
                  </a:cubicBezTo>
                  <a:cubicBezTo>
                    <a:pt x="118300" y="435483"/>
                    <a:pt x="112109" y="396716"/>
                    <a:pt x="107918" y="358997"/>
                  </a:cubicBezTo>
                  <a:cubicBezTo>
                    <a:pt x="103822" y="322517"/>
                    <a:pt x="106108" y="281750"/>
                    <a:pt x="93821" y="247079"/>
                  </a:cubicBezTo>
                  <a:cubicBezTo>
                    <a:pt x="85058" y="222218"/>
                    <a:pt x="66389" y="204311"/>
                    <a:pt x="51244" y="183356"/>
                  </a:cubicBezTo>
                  <a:cubicBezTo>
                    <a:pt x="28193" y="151638"/>
                    <a:pt x="-1905" y="99346"/>
                    <a:pt x="95" y="58198"/>
                  </a:cubicBezTo>
                  <a:cubicBezTo>
                    <a:pt x="476" y="48292"/>
                    <a:pt x="2000" y="38290"/>
                    <a:pt x="4667" y="28099"/>
                  </a:cubicBezTo>
                  <a:close/>
                </a:path>
              </a:pathLst>
            </a:custGeom>
            <a:solidFill>
              <a:srgbClr val="DB6FFF"/>
            </a:solidFill>
            <a:ln w="9525" cap="flat">
              <a:noFill/>
              <a:prstDash val="solid"/>
              <a:miter/>
            </a:ln>
          </p:spPr>
          <p:txBody>
            <a:bodyPr rtlCol="0" anchor="ctr"/>
            <a:lstStyle/>
            <a:p>
              <a:endParaRPr lang="es-HN"/>
            </a:p>
          </p:txBody>
        </p:sp>
        <p:sp>
          <p:nvSpPr>
            <p:cNvPr id="55" name="Forma libre: forma 54">
              <a:extLst>
                <a:ext uri="{FF2B5EF4-FFF2-40B4-BE49-F238E27FC236}">
                  <a16:creationId xmlns:a16="http://schemas.microsoft.com/office/drawing/2014/main" id="{04EDFE4D-B25A-46F8-8EE4-3A5327E37FE0}"/>
                </a:ext>
              </a:extLst>
            </p:cNvPr>
            <p:cNvSpPr/>
            <p:nvPr/>
          </p:nvSpPr>
          <p:spPr>
            <a:xfrm>
              <a:off x="1899076" y="3608477"/>
              <a:ext cx="574563" cy="1196721"/>
            </a:xfrm>
            <a:custGeom>
              <a:avLst/>
              <a:gdLst>
                <a:gd name="connsiteX0" fmla="*/ 57817 w 574563"/>
                <a:gd name="connsiteY0" fmla="*/ 63532 h 1196721"/>
                <a:gd name="connsiteX1" fmla="*/ 0 w 574563"/>
                <a:gd name="connsiteY1" fmla="*/ 0 h 1196721"/>
                <a:gd name="connsiteX2" fmla="*/ 63341 w 574563"/>
                <a:gd name="connsiteY2" fmla="*/ 31909 h 1196721"/>
                <a:gd name="connsiteX3" fmla="*/ 247079 w 574563"/>
                <a:gd name="connsiteY3" fmla="*/ 288131 h 1196721"/>
                <a:gd name="connsiteX4" fmla="*/ 249841 w 574563"/>
                <a:gd name="connsiteY4" fmla="*/ 455867 h 1196721"/>
                <a:gd name="connsiteX5" fmla="*/ 249841 w 574563"/>
                <a:gd name="connsiteY5" fmla="*/ 537686 h 1196721"/>
                <a:gd name="connsiteX6" fmla="*/ 265748 w 574563"/>
                <a:gd name="connsiteY6" fmla="*/ 585407 h 1196721"/>
                <a:gd name="connsiteX7" fmla="*/ 343186 w 574563"/>
                <a:gd name="connsiteY7" fmla="*/ 691991 h 1196721"/>
                <a:gd name="connsiteX8" fmla="*/ 521017 w 574563"/>
                <a:gd name="connsiteY8" fmla="*/ 897731 h 1196721"/>
                <a:gd name="connsiteX9" fmla="*/ 569119 w 574563"/>
                <a:gd name="connsiteY9" fmla="*/ 1043178 h 1196721"/>
                <a:gd name="connsiteX10" fmla="*/ 574262 w 574563"/>
                <a:gd name="connsiteY10" fmla="*/ 1120997 h 1196721"/>
                <a:gd name="connsiteX11" fmla="*/ 564071 w 574563"/>
                <a:gd name="connsiteY11" fmla="*/ 1192816 h 1196721"/>
                <a:gd name="connsiteX12" fmla="*/ 482727 w 574563"/>
                <a:gd name="connsiteY12" fmla="*/ 1140333 h 1196721"/>
                <a:gd name="connsiteX13" fmla="*/ 407861 w 574563"/>
                <a:gd name="connsiteY13" fmla="*/ 967264 h 1196721"/>
                <a:gd name="connsiteX14" fmla="*/ 362903 w 574563"/>
                <a:gd name="connsiteY14" fmla="*/ 837629 h 1196721"/>
                <a:gd name="connsiteX15" fmla="*/ 281464 w 574563"/>
                <a:gd name="connsiteY15" fmla="*/ 729234 h 1196721"/>
                <a:gd name="connsiteX16" fmla="*/ 161163 w 574563"/>
                <a:gd name="connsiteY16" fmla="*/ 549497 h 1196721"/>
                <a:gd name="connsiteX17" fmla="*/ 170879 w 574563"/>
                <a:gd name="connsiteY17" fmla="*/ 427101 h 1196721"/>
                <a:gd name="connsiteX18" fmla="*/ 175546 w 574563"/>
                <a:gd name="connsiteY18" fmla="*/ 313373 h 1196721"/>
                <a:gd name="connsiteX19" fmla="*/ 156115 w 574563"/>
                <a:gd name="connsiteY19" fmla="*/ 230505 h 1196721"/>
                <a:gd name="connsiteX20" fmla="*/ 120110 w 574563"/>
                <a:gd name="connsiteY20" fmla="*/ 146018 h 1196721"/>
                <a:gd name="connsiteX21" fmla="*/ 57817 w 574563"/>
                <a:gd name="connsiteY21" fmla="*/ 63532 h 119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563" h="1196721">
                  <a:moveTo>
                    <a:pt x="57817" y="63532"/>
                  </a:moveTo>
                  <a:cubicBezTo>
                    <a:pt x="39624" y="41339"/>
                    <a:pt x="20383" y="20098"/>
                    <a:pt x="0" y="0"/>
                  </a:cubicBezTo>
                  <a:cubicBezTo>
                    <a:pt x="21431" y="9906"/>
                    <a:pt x="42672" y="20193"/>
                    <a:pt x="63341" y="31909"/>
                  </a:cubicBezTo>
                  <a:cubicBezTo>
                    <a:pt x="157448" y="85249"/>
                    <a:pt x="230600" y="179261"/>
                    <a:pt x="247079" y="288131"/>
                  </a:cubicBezTo>
                  <a:cubicBezTo>
                    <a:pt x="254984" y="340614"/>
                    <a:pt x="262033" y="403193"/>
                    <a:pt x="249841" y="455867"/>
                  </a:cubicBezTo>
                  <a:cubicBezTo>
                    <a:pt x="247841" y="467582"/>
                    <a:pt x="242030" y="498634"/>
                    <a:pt x="249841" y="537686"/>
                  </a:cubicBezTo>
                  <a:cubicBezTo>
                    <a:pt x="253079" y="553879"/>
                    <a:pt x="258318" y="569786"/>
                    <a:pt x="265748" y="585407"/>
                  </a:cubicBezTo>
                  <a:cubicBezTo>
                    <a:pt x="284702" y="625412"/>
                    <a:pt x="312611" y="660178"/>
                    <a:pt x="343186" y="691991"/>
                  </a:cubicBezTo>
                  <a:cubicBezTo>
                    <a:pt x="406622" y="757904"/>
                    <a:pt x="477488" y="815531"/>
                    <a:pt x="521017" y="897731"/>
                  </a:cubicBezTo>
                  <a:cubicBezTo>
                    <a:pt x="545021" y="943070"/>
                    <a:pt x="561404" y="992410"/>
                    <a:pt x="569119" y="1043178"/>
                  </a:cubicBezTo>
                  <a:cubicBezTo>
                    <a:pt x="573024" y="1068896"/>
                    <a:pt x="574738" y="1094994"/>
                    <a:pt x="574262" y="1120997"/>
                  </a:cubicBezTo>
                  <a:cubicBezTo>
                    <a:pt x="573977" y="1137285"/>
                    <a:pt x="577882" y="1181767"/>
                    <a:pt x="564071" y="1192816"/>
                  </a:cubicBezTo>
                  <a:cubicBezTo>
                    <a:pt x="540163" y="1211866"/>
                    <a:pt x="495871" y="1155859"/>
                    <a:pt x="482727" y="1140333"/>
                  </a:cubicBezTo>
                  <a:cubicBezTo>
                    <a:pt x="441008" y="1090898"/>
                    <a:pt x="417671" y="1030796"/>
                    <a:pt x="407861" y="967264"/>
                  </a:cubicBezTo>
                  <a:cubicBezTo>
                    <a:pt x="400621" y="920401"/>
                    <a:pt x="387572" y="878396"/>
                    <a:pt x="362903" y="837629"/>
                  </a:cubicBezTo>
                  <a:cubicBezTo>
                    <a:pt x="339471" y="798862"/>
                    <a:pt x="310515" y="763905"/>
                    <a:pt x="281464" y="729234"/>
                  </a:cubicBezTo>
                  <a:cubicBezTo>
                    <a:pt x="235649" y="674656"/>
                    <a:pt x="187262" y="616649"/>
                    <a:pt x="161163" y="549497"/>
                  </a:cubicBezTo>
                  <a:cubicBezTo>
                    <a:pt x="146971" y="512921"/>
                    <a:pt x="163830" y="463487"/>
                    <a:pt x="170879" y="427101"/>
                  </a:cubicBezTo>
                  <a:cubicBezTo>
                    <a:pt x="178117" y="389668"/>
                    <a:pt x="179927" y="351282"/>
                    <a:pt x="175546" y="313373"/>
                  </a:cubicBezTo>
                  <a:cubicBezTo>
                    <a:pt x="172307" y="285369"/>
                    <a:pt x="165735" y="257366"/>
                    <a:pt x="156115" y="230505"/>
                  </a:cubicBezTo>
                  <a:cubicBezTo>
                    <a:pt x="145637" y="201359"/>
                    <a:pt x="136684" y="172403"/>
                    <a:pt x="120110" y="146018"/>
                  </a:cubicBezTo>
                  <a:cubicBezTo>
                    <a:pt x="101632" y="116777"/>
                    <a:pt x="79629" y="90107"/>
                    <a:pt x="57817" y="63532"/>
                  </a:cubicBezTo>
                  <a:close/>
                </a:path>
              </a:pathLst>
            </a:custGeom>
            <a:solidFill>
              <a:srgbClr val="73577A"/>
            </a:solidFill>
            <a:ln w="9525" cap="flat">
              <a:noFill/>
              <a:prstDash val="solid"/>
              <a:miter/>
            </a:ln>
          </p:spPr>
          <p:txBody>
            <a:bodyPr rtlCol="0" anchor="ctr"/>
            <a:lstStyle/>
            <a:p>
              <a:endParaRPr lang="es-HN"/>
            </a:p>
          </p:txBody>
        </p:sp>
        <p:sp>
          <p:nvSpPr>
            <p:cNvPr id="56" name="Forma libre: forma 55">
              <a:extLst>
                <a:ext uri="{FF2B5EF4-FFF2-40B4-BE49-F238E27FC236}">
                  <a16:creationId xmlns:a16="http://schemas.microsoft.com/office/drawing/2014/main" id="{A84F28EE-45EF-4235-88D4-417F5EBE5CC0}"/>
                </a:ext>
              </a:extLst>
            </p:cNvPr>
            <p:cNvSpPr/>
            <p:nvPr/>
          </p:nvSpPr>
          <p:spPr>
            <a:xfrm>
              <a:off x="2346506" y="4883970"/>
              <a:ext cx="218063" cy="641871"/>
            </a:xfrm>
            <a:custGeom>
              <a:avLst/>
              <a:gdLst>
                <a:gd name="connsiteX0" fmla="*/ 46632 w 218063"/>
                <a:gd name="connsiteY0" fmla="*/ 13811 h 641871"/>
                <a:gd name="connsiteX1" fmla="*/ 96448 w 218063"/>
                <a:gd name="connsiteY1" fmla="*/ 0 h 641871"/>
                <a:gd name="connsiteX2" fmla="*/ 101401 w 218063"/>
                <a:gd name="connsiteY2" fmla="*/ 11430 h 641871"/>
                <a:gd name="connsiteX3" fmla="*/ 124166 w 218063"/>
                <a:gd name="connsiteY3" fmla="*/ 92678 h 641871"/>
                <a:gd name="connsiteX4" fmla="*/ 183221 w 218063"/>
                <a:gd name="connsiteY4" fmla="*/ 209455 h 641871"/>
                <a:gd name="connsiteX5" fmla="*/ 207605 w 218063"/>
                <a:gd name="connsiteY5" fmla="*/ 451580 h 641871"/>
                <a:gd name="connsiteX6" fmla="*/ 159027 w 218063"/>
                <a:gd name="connsiteY6" fmla="*/ 539115 h 641871"/>
                <a:gd name="connsiteX7" fmla="*/ 204842 w 218063"/>
                <a:gd name="connsiteY7" fmla="*/ 627031 h 641871"/>
                <a:gd name="connsiteX8" fmla="*/ 176267 w 218063"/>
                <a:gd name="connsiteY8" fmla="*/ 631603 h 641871"/>
                <a:gd name="connsiteX9" fmla="*/ 157313 w 218063"/>
                <a:gd name="connsiteY9" fmla="*/ 587407 h 641871"/>
                <a:gd name="connsiteX10" fmla="*/ 150931 w 218063"/>
                <a:gd name="connsiteY10" fmla="*/ 580930 h 641871"/>
                <a:gd name="connsiteX11" fmla="*/ 149788 w 218063"/>
                <a:gd name="connsiteY11" fmla="*/ 603695 h 641871"/>
                <a:gd name="connsiteX12" fmla="*/ 146835 w 218063"/>
                <a:gd name="connsiteY12" fmla="*/ 622078 h 641871"/>
                <a:gd name="connsiteX13" fmla="*/ 132071 w 218063"/>
                <a:gd name="connsiteY13" fmla="*/ 631317 h 641871"/>
                <a:gd name="connsiteX14" fmla="*/ 130738 w 218063"/>
                <a:gd name="connsiteY14" fmla="*/ 589693 h 641871"/>
                <a:gd name="connsiteX15" fmla="*/ 133310 w 218063"/>
                <a:gd name="connsiteY15" fmla="*/ 556546 h 641871"/>
                <a:gd name="connsiteX16" fmla="*/ 132453 w 218063"/>
                <a:gd name="connsiteY16" fmla="*/ 554260 h 641871"/>
                <a:gd name="connsiteX17" fmla="*/ 128166 w 218063"/>
                <a:gd name="connsiteY17" fmla="*/ 550735 h 641871"/>
                <a:gd name="connsiteX18" fmla="*/ 113974 w 218063"/>
                <a:gd name="connsiteY18" fmla="*/ 561975 h 641871"/>
                <a:gd name="connsiteX19" fmla="*/ 75779 w 218063"/>
                <a:gd name="connsiteY19" fmla="*/ 589312 h 641871"/>
                <a:gd name="connsiteX20" fmla="*/ 74636 w 218063"/>
                <a:gd name="connsiteY20" fmla="*/ 588169 h 641871"/>
                <a:gd name="connsiteX21" fmla="*/ 70826 w 218063"/>
                <a:gd name="connsiteY21" fmla="*/ 574834 h 641871"/>
                <a:gd name="connsiteX22" fmla="*/ 97115 w 218063"/>
                <a:gd name="connsiteY22" fmla="*/ 547878 h 641871"/>
                <a:gd name="connsiteX23" fmla="*/ 113593 w 218063"/>
                <a:gd name="connsiteY23" fmla="*/ 540068 h 641871"/>
                <a:gd name="connsiteX24" fmla="*/ 35488 w 218063"/>
                <a:gd name="connsiteY24" fmla="*/ 524256 h 641871"/>
                <a:gd name="connsiteX25" fmla="*/ 4436 w 218063"/>
                <a:gd name="connsiteY25" fmla="*/ 524732 h 641871"/>
                <a:gd name="connsiteX26" fmla="*/ 6437 w 218063"/>
                <a:gd name="connsiteY26" fmla="*/ 502158 h 641871"/>
                <a:gd name="connsiteX27" fmla="*/ 68635 w 218063"/>
                <a:gd name="connsiteY27" fmla="*/ 494729 h 641871"/>
                <a:gd name="connsiteX28" fmla="*/ 131595 w 218063"/>
                <a:gd name="connsiteY28" fmla="*/ 516826 h 641871"/>
                <a:gd name="connsiteX29" fmla="*/ 176649 w 218063"/>
                <a:gd name="connsiteY29" fmla="*/ 319468 h 641871"/>
                <a:gd name="connsiteX30" fmla="*/ 50061 w 218063"/>
                <a:gd name="connsiteY30" fmla="*/ 121063 h 641871"/>
                <a:gd name="connsiteX31" fmla="*/ 10152 w 218063"/>
                <a:gd name="connsiteY31" fmla="*/ 23813 h 641871"/>
                <a:gd name="connsiteX32" fmla="*/ 46632 w 218063"/>
                <a:gd name="connsiteY32" fmla="*/ 13811 h 6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8063" h="641871">
                  <a:moveTo>
                    <a:pt x="46632" y="13811"/>
                  </a:moveTo>
                  <a:cubicBezTo>
                    <a:pt x="63111" y="9144"/>
                    <a:pt x="79684" y="3810"/>
                    <a:pt x="96448" y="0"/>
                  </a:cubicBezTo>
                  <a:cubicBezTo>
                    <a:pt x="97972" y="3905"/>
                    <a:pt x="99591" y="7620"/>
                    <a:pt x="101401" y="11430"/>
                  </a:cubicBezTo>
                  <a:cubicBezTo>
                    <a:pt x="105211" y="39338"/>
                    <a:pt x="112926" y="66580"/>
                    <a:pt x="124166" y="92678"/>
                  </a:cubicBezTo>
                  <a:cubicBezTo>
                    <a:pt x="141406" y="132779"/>
                    <a:pt x="165028" y="169831"/>
                    <a:pt x="183221" y="209455"/>
                  </a:cubicBezTo>
                  <a:cubicBezTo>
                    <a:pt x="218082" y="285274"/>
                    <a:pt x="227893" y="370237"/>
                    <a:pt x="207605" y="451580"/>
                  </a:cubicBezTo>
                  <a:cubicBezTo>
                    <a:pt x="199890" y="482537"/>
                    <a:pt x="187793" y="521684"/>
                    <a:pt x="159027" y="539115"/>
                  </a:cubicBezTo>
                  <a:cubicBezTo>
                    <a:pt x="183792" y="562737"/>
                    <a:pt x="204938" y="594170"/>
                    <a:pt x="204842" y="627031"/>
                  </a:cubicBezTo>
                  <a:cubicBezTo>
                    <a:pt x="204842" y="642747"/>
                    <a:pt x="179125" y="648557"/>
                    <a:pt x="176267" y="631603"/>
                  </a:cubicBezTo>
                  <a:cubicBezTo>
                    <a:pt x="173600" y="615410"/>
                    <a:pt x="167600" y="600361"/>
                    <a:pt x="157313" y="587407"/>
                  </a:cubicBezTo>
                  <a:cubicBezTo>
                    <a:pt x="155408" y="585026"/>
                    <a:pt x="153217" y="582454"/>
                    <a:pt x="150931" y="580930"/>
                  </a:cubicBezTo>
                  <a:cubicBezTo>
                    <a:pt x="151979" y="588550"/>
                    <a:pt x="149978" y="595979"/>
                    <a:pt x="149788" y="603695"/>
                  </a:cubicBezTo>
                  <a:cubicBezTo>
                    <a:pt x="149598" y="609981"/>
                    <a:pt x="149502" y="616363"/>
                    <a:pt x="146835" y="622078"/>
                  </a:cubicBezTo>
                  <a:cubicBezTo>
                    <a:pt x="144168" y="627697"/>
                    <a:pt x="138167" y="632365"/>
                    <a:pt x="132071" y="631317"/>
                  </a:cubicBezTo>
                  <a:cubicBezTo>
                    <a:pt x="116070" y="628745"/>
                    <a:pt x="129690" y="598265"/>
                    <a:pt x="130738" y="589693"/>
                  </a:cubicBezTo>
                  <a:cubicBezTo>
                    <a:pt x="132071" y="578739"/>
                    <a:pt x="131214" y="567404"/>
                    <a:pt x="133310" y="556546"/>
                  </a:cubicBezTo>
                  <a:cubicBezTo>
                    <a:pt x="133024" y="555784"/>
                    <a:pt x="132738" y="555022"/>
                    <a:pt x="132453" y="554260"/>
                  </a:cubicBezTo>
                  <a:cubicBezTo>
                    <a:pt x="131024" y="553022"/>
                    <a:pt x="129595" y="551879"/>
                    <a:pt x="128166" y="550735"/>
                  </a:cubicBezTo>
                  <a:cubicBezTo>
                    <a:pt x="123404" y="554355"/>
                    <a:pt x="118451" y="557975"/>
                    <a:pt x="113974" y="561975"/>
                  </a:cubicBezTo>
                  <a:cubicBezTo>
                    <a:pt x="105116" y="569976"/>
                    <a:pt x="91495" y="605314"/>
                    <a:pt x="75779" y="589312"/>
                  </a:cubicBezTo>
                  <a:cubicBezTo>
                    <a:pt x="75398" y="588931"/>
                    <a:pt x="75017" y="588550"/>
                    <a:pt x="74636" y="588169"/>
                  </a:cubicBezTo>
                  <a:cubicBezTo>
                    <a:pt x="71397" y="584835"/>
                    <a:pt x="69302" y="579501"/>
                    <a:pt x="70826" y="574834"/>
                  </a:cubicBezTo>
                  <a:cubicBezTo>
                    <a:pt x="74541" y="563118"/>
                    <a:pt x="86732" y="553879"/>
                    <a:pt x="97115" y="547878"/>
                  </a:cubicBezTo>
                  <a:cubicBezTo>
                    <a:pt x="102258" y="544925"/>
                    <a:pt x="107783" y="542163"/>
                    <a:pt x="113593" y="540068"/>
                  </a:cubicBezTo>
                  <a:cubicBezTo>
                    <a:pt x="90542" y="525494"/>
                    <a:pt x="62349" y="520255"/>
                    <a:pt x="35488" y="524256"/>
                  </a:cubicBezTo>
                  <a:cubicBezTo>
                    <a:pt x="26344" y="525589"/>
                    <a:pt x="12437" y="532257"/>
                    <a:pt x="4436" y="524732"/>
                  </a:cubicBezTo>
                  <a:cubicBezTo>
                    <a:pt x="-2040" y="518636"/>
                    <a:pt x="-1469" y="506730"/>
                    <a:pt x="6437" y="502158"/>
                  </a:cubicBezTo>
                  <a:cubicBezTo>
                    <a:pt x="25296" y="491395"/>
                    <a:pt x="47870" y="493300"/>
                    <a:pt x="68635" y="494729"/>
                  </a:cubicBezTo>
                  <a:cubicBezTo>
                    <a:pt x="76065" y="495205"/>
                    <a:pt x="134834" y="512731"/>
                    <a:pt x="131595" y="516826"/>
                  </a:cubicBezTo>
                  <a:cubicBezTo>
                    <a:pt x="175506" y="462439"/>
                    <a:pt x="192365" y="387572"/>
                    <a:pt x="176649" y="319468"/>
                  </a:cubicBezTo>
                  <a:cubicBezTo>
                    <a:pt x="158170" y="239649"/>
                    <a:pt x="93495" y="186880"/>
                    <a:pt x="50061" y="121063"/>
                  </a:cubicBezTo>
                  <a:cubicBezTo>
                    <a:pt x="30535" y="91440"/>
                    <a:pt x="15390" y="58769"/>
                    <a:pt x="10152" y="23813"/>
                  </a:cubicBezTo>
                  <a:cubicBezTo>
                    <a:pt x="22344" y="20574"/>
                    <a:pt x="34536" y="17240"/>
                    <a:pt x="46632" y="13811"/>
                  </a:cubicBezTo>
                  <a:close/>
                </a:path>
              </a:pathLst>
            </a:custGeom>
            <a:solidFill>
              <a:srgbClr val="DB6FFF"/>
            </a:solidFill>
            <a:ln w="9525" cap="flat">
              <a:noFill/>
              <a:prstDash val="solid"/>
              <a:miter/>
            </a:ln>
          </p:spPr>
          <p:txBody>
            <a:bodyPr rtlCol="0" anchor="ctr"/>
            <a:lstStyle/>
            <a:p>
              <a:endParaRPr lang="es-HN"/>
            </a:p>
          </p:txBody>
        </p:sp>
        <p:sp>
          <p:nvSpPr>
            <p:cNvPr id="57" name="Forma libre: forma 56">
              <a:extLst>
                <a:ext uri="{FF2B5EF4-FFF2-40B4-BE49-F238E27FC236}">
                  <a16:creationId xmlns:a16="http://schemas.microsoft.com/office/drawing/2014/main" id="{A3E37078-23CE-425F-8915-F64EF910E8AE}"/>
                </a:ext>
              </a:extLst>
            </p:cNvPr>
            <p:cNvSpPr/>
            <p:nvPr/>
          </p:nvSpPr>
          <p:spPr>
            <a:xfrm>
              <a:off x="1784681" y="3950520"/>
              <a:ext cx="713474" cy="826449"/>
            </a:xfrm>
            <a:custGeom>
              <a:avLst/>
              <a:gdLst>
                <a:gd name="connsiteX0" fmla="*/ 205740 w 713474"/>
                <a:gd name="connsiteY0" fmla="*/ 140779 h 826449"/>
                <a:gd name="connsiteX1" fmla="*/ 441388 w 713474"/>
                <a:gd name="connsiteY1" fmla="*/ 235744 h 826449"/>
                <a:gd name="connsiteX2" fmla="*/ 626745 w 713474"/>
                <a:gd name="connsiteY2" fmla="*/ 370523 h 826449"/>
                <a:gd name="connsiteX3" fmla="*/ 706469 w 713474"/>
                <a:gd name="connsiteY3" fmla="*/ 553212 h 826449"/>
                <a:gd name="connsiteX4" fmla="*/ 704469 w 713474"/>
                <a:gd name="connsiteY4" fmla="*/ 711899 h 826449"/>
                <a:gd name="connsiteX5" fmla="*/ 630555 w 713474"/>
                <a:gd name="connsiteY5" fmla="*/ 824389 h 826449"/>
                <a:gd name="connsiteX6" fmla="*/ 614839 w 713474"/>
                <a:gd name="connsiteY6" fmla="*/ 806958 h 826449"/>
                <a:gd name="connsiteX7" fmla="*/ 617220 w 713474"/>
                <a:gd name="connsiteY7" fmla="*/ 667893 h 826449"/>
                <a:gd name="connsiteX8" fmla="*/ 583311 w 713474"/>
                <a:gd name="connsiteY8" fmla="*/ 460724 h 826449"/>
                <a:gd name="connsiteX9" fmla="*/ 391668 w 713474"/>
                <a:gd name="connsiteY9" fmla="*/ 286893 h 826449"/>
                <a:gd name="connsiteX10" fmla="*/ 196310 w 713474"/>
                <a:gd name="connsiteY10" fmla="*/ 192310 h 826449"/>
                <a:gd name="connsiteX11" fmla="*/ 36290 w 713474"/>
                <a:gd name="connsiteY11" fmla="*/ 66008 h 826449"/>
                <a:gd name="connsiteX12" fmla="*/ 191 w 713474"/>
                <a:gd name="connsiteY12" fmla="*/ 762 h 826449"/>
                <a:gd name="connsiteX13" fmla="*/ 0 w 713474"/>
                <a:gd name="connsiteY13" fmla="*/ 0 h 826449"/>
                <a:gd name="connsiteX14" fmla="*/ 205740 w 713474"/>
                <a:gd name="connsiteY14" fmla="*/ 140779 h 8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3474" h="826449">
                  <a:moveTo>
                    <a:pt x="205740" y="140779"/>
                  </a:moveTo>
                  <a:cubicBezTo>
                    <a:pt x="282892" y="175736"/>
                    <a:pt x="364426" y="200120"/>
                    <a:pt x="441388" y="235744"/>
                  </a:cubicBezTo>
                  <a:cubicBezTo>
                    <a:pt x="511112" y="268034"/>
                    <a:pt x="578263" y="309848"/>
                    <a:pt x="626745" y="370523"/>
                  </a:cubicBezTo>
                  <a:cubicBezTo>
                    <a:pt x="668750" y="423196"/>
                    <a:pt x="694944" y="487013"/>
                    <a:pt x="706469" y="553212"/>
                  </a:cubicBezTo>
                  <a:cubicBezTo>
                    <a:pt x="715613" y="605504"/>
                    <a:pt x="716661" y="659892"/>
                    <a:pt x="704469" y="711899"/>
                  </a:cubicBezTo>
                  <a:cubicBezTo>
                    <a:pt x="698754" y="736092"/>
                    <a:pt x="668369" y="842486"/>
                    <a:pt x="630555" y="824389"/>
                  </a:cubicBezTo>
                  <a:cubicBezTo>
                    <a:pt x="623411" y="820960"/>
                    <a:pt x="618554" y="814007"/>
                    <a:pt x="614839" y="806958"/>
                  </a:cubicBezTo>
                  <a:cubicBezTo>
                    <a:pt x="592550" y="764000"/>
                    <a:pt x="606076" y="712089"/>
                    <a:pt x="617220" y="667893"/>
                  </a:cubicBezTo>
                  <a:cubicBezTo>
                    <a:pt x="635508" y="595217"/>
                    <a:pt x="624554" y="523018"/>
                    <a:pt x="583311" y="460724"/>
                  </a:cubicBezTo>
                  <a:cubicBezTo>
                    <a:pt x="535210" y="388048"/>
                    <a:pt x="466154" y="330898"/>
                    <a:pt x="391668" y="286893"/>
                  </a:cubicBezTo>
                  <a:cubicBezTo>
                    <a:pt x="329184" y="250031"/>
                    <a:pt x="260794" y="225171"/>
                    <a:pt x="196310" y="192310"/>
                  </a:cubicBezTo>
                  <a:cubicBezTo>
                    <a:pt x="134874" y="160972"/>
                    <a:pt x="81629" y="117920"/>
                    <a:pt x="36290" y="66008"/>
                  </a:cubicBezTo>
                  <a:cubicBezTo>
                    <a:pt x="19145" y="46482"/>
                    <a:pt x="7715" y="25622"/>
                    <a:pt x="191" y="762"/>
                  </a:cubicBezTo>
                  <a:cubicBezTo>
                    <a:pt x="95" y="476"/>
                    <a:pt x="95" y="286"/>
                    <a:pt x="0" y="0"/>
                  </a:cubicBezTo>
                  <a:cubicBezTo>
                    <a:pt x="61817" y="57245"/>
                    <a:pt x="128588" y="105823"/>
                    <a:pt x="205740" y="140779"/>
                  </a:cubicBezTo>
                  <a:close/>
                </a:path>
              </a:pathLst>
            </a:custGeom>
            <a:solidFill>
              <a:srgbClr val="FF7B7B"/>
            </a:solidFill>
            <a:ln w="9525" cap="flat">
              <a:noFill/>
              <a:prstDash val="solid"/>
              <a:miter/>
            </a:ln>
          </p:spPr>
          <p:txBody>
            <a:bodyPr rtlCol="0" anchor="ctr"/>
            <a:lstStyle/>
            <a:p>
              <a:endParaRPr lang="es-HN"/>
            </a:p>
          </p:txBody>
        </p:sp>
      </p:grpSp>
      <p:grpSp>
        <p:nvGrpSpPr>
          <p:cNvPr id="58" name="Gráfico 2">
            <a:extLst>
              <a:ext uri="{FF2B5EF4-FFF2-40B4-BE49-F238E27FC236}">
                <a16:creationId xmlns:a16="http://schemas.microsoft.com/office/drawing/2014/main" id="{4C3F2EC0-6345-44BD-BC93-642FD1E2D390}"/>
              </a:ext>
            </a:extLst>
          </p:cNvPr>
          <p:cNvGrpSpPr/>
          <p:nvPr/>
        </p:nvGrpSpPr>
        <p:grpSpPr>
          <a:xfrm>
            <a:off x="784915" y="4438364"/>
            <a:ext cx="650800" cy="1815186"/>
            <a:chOff x="888144" y="4149847"/>
            <a:chExt cx="442664" cy="1234661"/>
          </a:xfrm>
        </p:grpSpPr>
        <p:sp>
          <p:nvSpPr>
            <p:cNvPr id="59" name="Forma libre: forma 58">
              <a:extLst>
                <a:ext uri="{FF2B5EF4-FFF2-40B4-BE49-F238E27FC236}">
                  <a16:creationId xmlns:a16="http://schemas.microsoft.com/office/drawing/2014/main" id="{40B374D1-C36A-491D-B55E-115965BE7737}"/>
                </a:ext>
              </a:extLst>
            </p:cNvPr>
            <p:cNvSpPr/>
            <p:nvPr/>
          </p:nvSpPr>
          <p:spPr>
            <a:xfrm>
              <a:off x="888144" y="4149847"/>
              <a:ext cx="442664" cy="1213896"/>
            </a:xfrm>
            <a:custGeom>
              <a:avLst/>
              <a:gdLst>
                <a:gd name="connsiteX0" fmla="*/ 258934 w 442664"/>
                <a:gd name="connsiteY0" fmla="*/ 181672 h 1213896"/>
                <a:gd name="connsiteX1" fmla="*/ 207213 w 442664"/>
                <a:gd name="connsiteY1" fmla="*/ 202818 h 1213896"/>
                <a:gd name="connsiteX2" fmla="*/ 256743 w 442664"/>
                <a:gd name="connsiteY2" fmla="*/ 206628 h 1213896"/>
                <a:gd name="connsiteX3" fmla="*/ 256171 w 442664"/>
                <a:gd name="connsiteY3" fmla="*/ 271779 h 1213896"/>
                <a:gd name="connsiteX4" fmla="*/ 256743 w 442664"/>
                <a:gd name="connsiteY4" fmla="*/ 277875 h 1213896"/>
                <a:gd name="connsiteX5" fmla="*/ 259124 w 442664"/>
                <a:gd name="connsiteY5" fmla="*/ 296353 h 1213896"/>
                <a:gd name="connsiteX6" fmla="*/ 277222 w 442664"/>
                <a:gd name="connsiteY6" fmla="*/ 354456 h 1213896"/>
                <a:gd name="connsiteX7" fmla="*/ 245884 w 442664"/>
                <a:gd name="connsiteY7" fmla="*/ 392746 h 1213896"/>
                <a:gd name="connsiteX8" fmla="*/ 286366 w 442664"/>
                <a:gd name="connsiteY8" fmla="*/ 371315 h 1213896"/>
                <a:gd name="connsiteX9" fmla="*/ 311797 w 442664"/>
                <a:gd name="connsiteY9" fmla="*/ 408558 h 1213896"/>
                <a:gd name="connsiteX10" fmla="*/ 238741 w 442664"/>
                <a:gd name="connsiteY10" fmla="*/ 461993 h 1213896"/>
                <a:gd name="connsiteX11" fmla="*/ 326085 w 442664"/>
                <a:gd name="connsiteY11" fmla="*/ 429418 h 1213896"/>
                <a:gd name="connsiteX12" fmla="*/ 355898 w 442664"/>
                <a:gd name="connsiteY12" fmla="*/ 487711 h 1213896"/>
                <a:gd name="connsiteX13" fmla="*/ 362470 w 442664"/>
                <a:gd name="connsiteY13" fmla="*/ 506666 h 1213896"/>
                <a:gd name="connsiteX14" fmla="*/ 374567 w 442664"/>
                <a:gd name="connsiteY14" fmla="*/ 557339 h 1213896"/>
                <a:gd name="connsiteX15" fmla="*/ 374662 w 442664"/>
                <a:gd name="connsiteY15" fmla="*/ 557719 h 1213896"/>
                <a:gd name="connsiteX16" fmla="*/ 377044 w 442664"/>
                <a:gd name="connsiteY16" fmla="*/ 572293 h 1213896"/>
                <a:gd name="connsiteX17" fmla="*/ 380187 w 442664"/>
                <a:gd name="connsiteY17" fmla="*/ 677163 h 1213896"/>
                <a:gd name="connsiteX18" fmla="*/ 327609 w 442664"/>
                <a:gd name="connsiteY18" fmla="*/ 698309 h 1213896"/>
                <a:gd name="connsiteX19" fmla="*/ 381711 w 442664"/>
                <a:gd name="connsiteY19" fmla="*/ 704595 h 1213896"/>
                <a:gd name="connsiteX20" fmla="*/ 393141 w 442664"/>
                <a:gd name="connsiteY20" fmla="*/ 766603 h 1213896"/>
                <a:gd name="connsiteX21" fmla="*/ 395617 w 442664"/>
                <a:gd name="connsiteY21" fmla="*/ 775747 h 1213896"/>
                <a:gd name="connsiteX22" fmla="*/ 400570 w 442664"/>
                <a:gd name="connsiteY22" fmla="*/ 791653 h 1213896"/>
                <a:gd name="connsiteX23" fmla="*/ 417144 w 442664"/>
                <a:gd name="connsiteY23" fmla="*/ 838993 h 1213896"/>
                <a:gd name="connsiteX24" fmla="*/ 375996 w 442664"/>
                <a:gd name="connsiteY24" fmla="*/ 855376 h 1213896"/>
                <a:gd name="connsiteX25" fmla="*/ 419716 w 442664"/>
                <a:gd name="connsiteY25" fmla="*/ 846232 h 1213896"/>
                <a:gd name="connsiteX26" fmla="*/ 427717 w 442664"/>
                <a:gd name="connsiteY26" fmla="*/ 869949 h 1213896"/>
                <a:gd name="connsiteX27" fmla="*/ 362566 w 442664"/>
                <a:gd name="connsiteY27" fmla="*/ 900048 h 1213896"/>
                <a:gd name="connsiteX28" fmla="*/ 433908 w 442664"/>
                <a:gd name="connsiteY28" fmla="*/ 891094 h 1213896"/>
                <a:gd name="connsiteX29" fmla="*/ 441718 w 442664"/>
                <a:gd name="connsiteY29" fmla="*/ 965866 h 1213896"/>
                <a:gd name="connsiteX30" fmla="*/ 378187 w 442664"/>
                <a:gd name="connsiteY30" fmla="*/ 1083785 h 1213896"/>
                <a:gd name="connsiteX31" fmla="*/ 351707 w 442664"/>
                <a:gd name="connsiteY31" fmla="*/ 1132077 h 1213896"/>
                <a:gd name="connsiteX32" fmla="*/ 351802 w 442664"/>
                <a:gd name="connsiteY32" fmla="*/ 1162652 h 1213896"/>
                <a:gd name="connsiteX33" fmla="*/ 374281 w 442664"/>
                <a:gd name="connsiteY33" fmla="*/ 1191037 h 1213896"/>
                <a:gd name="connsiteX34" fmla="*/ 353707 w 442664"/>
                <a:gd name="connsiteY34" fmla="*/ 1213897 h 1213896"/>
                <a:gd name="connsiteX35" fmla="*/ 336658 w 442664"/>
                <a:gd name="connsiteY35" fmla="*/ 1193037 h 1213896"/>
                <a:gd name="connsiteX36" fmla="*/ 303511 w 442664"/>
                <a:gd name="connsiteY36" fmla="*/ 1139030 h 1213896"/>
                <a:gd name="connsiteX37" fmla="*/ 302177 w 442664"/>
                <a:gd name="connsiteY37" fmla="*/ 1137697 h 1213896"/>
                <a:gd name="connsiteX38" fmla="*/ 218833 w 442664"/>
                <a:gd name="connsiteY38" fmla="*/ 1081309 h 1213896"/>
                <a:gd name="connsiteX39" fmla="*/ 247980 w 442664"/>
                <a:gd name="connsiteY39" fmla="*/ 1028064 h 1213896"/>
                <a:gd name="connsiteX40" fmla="*/ 199593 w 442664"/>
                <a:gd name="connsiteY40" fmla="*/ 1064164 h 1213896"/>
                <a:gd name="connsiteX41" fmla="*/ 177209 w 442664"/>
                <a:gd name="connsiteY41" fmla="*/ 1037875 h 1213896"/>
                <a:gd name="connsiteX42" fmla="*/ 176638 w 442664"/>
                <a:gd name="connsiteY42" fmla="*/ 1037113 h 1213896"/>
                <a:gd name="connsiteX43" fmla="*/ 166255 w 442664"/>
                <a:gd name="connsiteY43" fmla="*/ 1021682 h 1213896"/>
                <a:gd name="connsiteX44" fmla="*/ 157302 w 442664"/>
                <a:gd name="connsiteY44" fmla="*/ 1006823 h 1213896"/>
                <a:gd name="connsiteX45" fmla="*/ 156921 w 442664"/>
                <a:gd name="connsiteY45" fmla="*/ 1006156 h 1213896"/>
                <a:gd name="connsiteX46" fmla="*/ 149777 w 442664"/>
                <a:gd name="connsiteY46" fmla="*/ 993393 h 1213896"/>
                <a:gd name="connsiteX47" fmla="*/ 147110 w 442664"/>
                <a:gd name="connsiteY47" fmla="*/ 988535 h 1213896"/>
                <a:gd name="connsiteX48" fmla="*/ 145205 w 442664"/>
                <a:gd name="connsiteY48" fmla="*/ 985011 h 1213896"/>
                <a:gd name="connsiteX49" fmla="*/ 112820 w 442664"/>
                <a:gd name="connsiteY49" fmla="*/ 895952 h 1213896"/>
                <a:gd name="connsiteX50" fmla="*/ 111201 w 442664"/>
                <a:gd name="connsiteY50" fmla="*/ 822324 h 1213896"/>
                <a:gd name="connsiteX51" fmla="*/ 182638 w 442664"/>
                <a:gd name="connsiteY51" fmla="*/ 792701 h 1213896"/>
                <a:gd name="connsiteX52" fmla="*/ 112439 w 442664"/>
                <a:gd name="connsiteY52" fmla="*/ 802322 h 1213896"/>
                <a:gd name="connsiteX53" fmla="*/ 113106 w 442664"/>
                <a:gd name="connsiteY53" fmla="*/ 754887 h 1213896"/>
                <a:gd name="connsiteX54" fmla="*/ 172732 w 442664"/>
                <a:gd name="connsiteY54" fmla="*/ 728884 h 1213896"/>
                <a:gd name="connsiteX55" fmla="*/ 112344 w 442664"/>
                <a:gd name="connsiteY55" fmla="*/ 728122 h 1213896"/>
                <a:gd name="connsiteX56" fmla="*/ 100533 w 442664"/>
                <a:gd name="connsiteY56" fmla="*/ 636396 h 1213896"/>
                <a:gd name="connsiteX57" fmla="*/ 87198 w 442664"/>
                <a:gd name="connsiteY57" fmla="*/ 597534 h 1213896"/>
                <a:gd name="connsiteX58" fmla="*/ 78625 w 442664"/>
                <a:gd name="connsiteY58" fmla="*/ 578293 h 1213896"/>
                <a:gd name="connsiteX59" fmla="*/ 61290 w 442664"/>
                <a:gd name="connsiteY59" fmla="*/ 542575 h 1213896"/>
                <a:gd name="connsiteX60" fmla="*/ 55861 w 442664"/>
                <a:gd name="connsiteY60" fmla="*/ 531716 h 1213896"/>
                <a:gd name="connsiteX61" fmla="*/ 89008 w 442664"/>
                <a:gd name="connsiteY61" fmla="*/ 496283 h 1213896"/>
                <a:gd name="connsiteX62" fmla="*/ 48431 w 442664"/>
                <a:gd name="connsiteY62" fmla="*/ 517143 h 1213896"/>
                <a:gd name="connsiteX63" fmla="*/ 35382 w 442664"/>
                <a:gd name="connsiteY63" fmla="*/ 492187 h 1213896"/>
                <a:gd name="connsiteX64" fmla="*/ 83293 w 442664"/>
                <a:gd name="connsiteY64" fmla="*/ 453325 h 1213896"/>
                <a:gd name="connsiteX65" fmla="*/ 29476 w 442664"/>
                <a:gd name="connsiteY65" fmla="*/ 480662 h 1213896"/>
                <a:gd name="connsiteX66" fmla="*/ 7759 w 442664"/>
                <a:gd name="connsiteY66" fmla="*/ 424750 h 1213896"/>
                <a:gd name="connsiteX67" fmla="*/ 44 w 442664"/>
                <a:gd name="connsiteY67" fmla="*/ 374839 h 1213896"/>
                <a:gd name="connsiteX68" fmla="*/ 34144 w 442664"/>
                <a:gd name="connsiteY68" fmla="*/ 258825 h 1213896"/>
                <a:gd name="connsiteX69" fmla="*/ 54241 w 442664"/>
                <a:gd name="connsiteY69" fmla="*/ 208533 h 1213896"/>
                <a:gd name="connsiteX70" fmla="*/ 60242 w 442664"/>
                <a:gd name="connsiteY70" fmla="*/ 187864 h 1213896"/>
                <a:gd name="connsiteX71" fmla="*/ 70910 w 442664"/>
                <a:gd name="connsiteY71" fmla="*/ 130523 h 1213896"/>
                <a:gd name="connsiteX72" fmla="*/ 109582 w 442664"/>
                <a:gd name="connsiteY72" fmla="*/ 128142 h 1213896"/>
                <a:gd name="connsiteX73" fmla="*/ 72244 w 442664"/>
                <a:gd name="connsiteY73" fmla="*/ 120617 h 1213896"/>
                <a:gd name="connsiteX74" fmla="*/ 115582 w 442664"/>
                <a:gd name="connsiteY74" fmla="*/ 21748 h 1213896"/>
                <a:gd name="connsiteX75" fmla="*/ 132346 w 442664"/>
                <a:gd name="connsiteY75" fmla="*/ 10318 h 1213896"/>
                <a:gd name="connsiteX76" fmla="*/ 174352 w 442664"/>
                <a:gd name="connsiteY76" fmla="*/ 316 h 1213896"/>
                <a:gd name="connsiteX77" fmla="*/ 176352 w 442664"/>
                <a:gd name="connsiteY77" fmla="*/ 507 h 1213896"/>
                <a:gd name="connsiteX78" fmla="*/ 225310 w 442664"/>
                <a:gd name="connsiteY78" fmla="*/ 32701 h 1213896"/>
                <a:gd name="connsiteX79" fmla="*/ 233311 w 442664"/>
                <a:gd name="connsiteY79" fmla="*/ 44036 h 1213896"/>
                <a:gd name="connsiteX80" fmla="*/ 238836 w 442664"/>
                <a:gd name="connsiteY80" fmla="*/ 53085 h 1213896"/>
                <a:gd name="connsiteX81" fmla="*/ 258934 w 442664"/>
                <a:gd name="connsiteY81" fmla="*/ 181672 h 121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2664" h="1213896">
                  <a:moveTo>
                    <a:pt x="258934" y="181672"/>
                  </a:moveTo>
                  <a:cubicBezTo>
                    <a:pt x="241503" y="187387"/>
                    <a:pt x="224263" y="194055"/>
                    <a:pt x="207213" y="202818"/>
                  </a:cubicBezTo>
                  <a:cubicBezTo>
                    <a:pt x="224644" y="197865"/>
                    <a:pt x="240646" y="202056"/>
                    <a:pt x="256743" y="206628"/>
                  </a:cubicBezTo>
                  <a:cubicBezTo>
                    <a:pt x="255219" y="226535"/>
                    <a:pt x="254362" y="247966"/>
                    <a:pt x="256171" y="271779"/>
                  </a:cubicBezTo>
                  <a:cubicBezTo>
                    <a:pt x="256362" y="273874"/>
                    <a:pt x="256552" y="275875"/>
                    <a:pt x="256743" y="277875"/>
                  </a:cubicBezTo>
                  <a:cubicBezTo>
                    <a:pt x="257410" y="284352"/>
                    <a:pt x="258172" y="290543"/>
                    <a:pt x="259124" y="296353"/>
                  </a:cubicBezTo>
                  <a:cubicBezTo>
                    <a:pt x="262934" y="319880"/>
                    <a:pt x="269316" y="338359"/>
                    <a:pt x="277222" y="354456"/>
                  </a:cubicBezTo>
                  <a:cubicBezTo>
                    <a:pt x="265601" y="365981"/>
                    <a:pt x="254743" y="378173"/>
                    <a:pt x="245884" y="392746"/>
                  </a:cubicBezTo>
                  <a:cubicBezTo>
                    <a:pt x="258838" y="386079"/>
                    <a:pt x="272364" y="377792"/>
                    <a:pt x="286366" y="371315"/>
                  </a:cubicBezTo>
                  <a:cubicBezTo>
                    <a:pt x="294176" y="384174"/>
                    <a:pt x="302939" y="396080"/>
                    <a:pt x="311797" y="408558"/>
                  </a:cubicBezTo>
                  <a:cubicBezTo>
                    <a:pt x="289604" y="428465"/>
                    <a:pt x="264649" y="446086"/>
                    <a:pt x="238741" y="461993"/>
                  </a:cubicBezTo>
                  <a:cubicBezTo>
                    <a:pt x="267982" y="452659"/>
                    <a:pt x="297129" y="441133"/>
                    <a:pt x="326085" y="429418"/>
                  </a:cubicBezTo>
                  <a:cubicBezTo>
                    <a:pt x="336658" y="445610"/>
                    <a:pt x="346945" y="464089"/>
                    <a:pt x="355898" y="487711"/>
                  </a:cubicBezTo>
                  <a:cubicBezTo>
                    <a:pt x="358184" y="493711"/>
                    <a:pt x="360375" y="499998"/>
                    <a:pt x="362470" y="506666"/>
                  </a:cubicBezTo>
                  <a:cubicBezTo>
                    <a:pt x="367042" y="521524"/>
                    <a:pt x="371233" y="538193"/>
                    <a:pt x="374567" y="557339"/>
                  </a:cubicBezTo>
                  <a:cubicBezTo>
                    <a:pt x="374567" y="557434"/>
                    <a:pt x="374567" y="557624"/>
                    <a:pt x="374662" y="557719"/>
                  </a:cubicBezTo>
                  <a:cubicBezTo>
                    <a:pt x="375615" y="562768"/>
                    <a:pt x="376377" y="567721"/>
                    <a:pt x="377044" y="572293"/>
                  </a:cubicBezTo>
                  <a:cubicBezTo>
                    <a:pt x="383806" y="619060"/>
                    <a:pt x="379901" y="644778"/>
                    <a:pt x="380187" y="677163"/>
                  </a:cubicBezTo>
                  <a:cubicBezTo>
                    <a:pt x="362661" y="682783"/>
                    <a:pt x="345040" y="689355"/>
                    <a:pt x="327609" y="698309"/>
                  </a:cubicBezTo>
                  <a:cubicBezTo>
                    <a:pt x="345040" y="702214"/>
                    <a:pt x="363328" y="703643"/>
                    <a:pt x="381711" y="704595"/>
                  </a:cubicBezTo>
                  <a:cubicBezTo>
                    <a:pt x="383330" y="721645"/>
                    <a:pt x="386664" y="741457"/>
                    <a:pt x="393141" y="766603"/>
                  </a:cubicBezTo>
                  <a:cubicBezTo>
                    <a:pt x="393903" y="769651"/>
                    <a:pt x="394760" y="772699"/>
                    <a:pt x="395617" y="775747"/>
                  </a:cubicBezTo>
                  <a:cubicBezTo>
                    <a:pt x="397141" y="780985"/>
                    <a:pt x="398761" y="786319"/>
                    <a:pt x="400570" y="791653"/>
                  </a:cubicBezTo>
                  <a:cubicBezTo>
                    <a:pt x="405619" y="807084"/>
                    <a:pt x="411429" y="822991"/>
                    <a:pt x="417144" y="838993"/>
                  </a:cubicBezTo>
                  <a:cubicBezTo>
                    <a:pt x="403523" y="844993"/>
                    <a:pt x="389807" y="850709"/>
                    <a:pt x="375996" y="855376"/>
                  </a:cubicBezTo>
                  <a:cubicBezTo>
                    <a:pt x="390379" y="851089"/>
                    <a:pt x="404857" y="848994"/>
                    <a:pt x="419716" y="846232"/>
                  </a:cubicBezTo>
                  <a:cubicBezTo>
                    <a:pt x="422478" y="854138"/>
                    <a:pt x="425240" y="862043"/>
                    <a:pt x="427717" y="869949"/>
                  </a:cubicBezTo>
                  <a:cubicBezTo>
                    <a:pt x="406190" y="880426"/>
                    <a:pt x="385711" y="892618"/>
                    <a:pt x="362566" y="900048"/>
                  </a:cubicBezTo>
                  <a:cubicBezTo>
                    <a:pt x="386854" y="902048"/>
                    <a:pt x="409905" y="891856"/>
                    <a:pt x="433908" y="891094"/>
                  </a:cubicBezTo>
                  <a:cubicBezTo>
                    <a:pt x="440671" y="916526"/>
                    <a:pt x="444576" y="941768"/>
                    <a:pt x="441718" y="965866"/>
                  </a:cubicBezTo>
                  <a:cubicBezTo>
                    <a:pt x="436099" y="1013967"/>
                    <a:pt x="410095" y="1048924"/>
                    <a:pt x="378187" y="1083785"/>
                  </a:cubicBezTo>
                  <a:cubicBezTo>
                    <a:pt x="366471" y="1096644"/>
                    <a:pt x="355803" y="1113980"/>
                    <a:pt x="351707" y="1132077"/>
                  </a:cubicBezTo>
                  <a:cubicBezTo>
                    <a:pt x="349421" y="1142173"/>
                    <a:pt x="349135" y="1152556"/>
                    <a:pt x="351802" y="1162652"/>
                  </a:cubicBezTo>
                  <a:cubicBezTo>
                    <a:pt x="354660" y="1173320"/>
                    <a:pt x="363613" y="1183226"/>
                    <a:pt x="374281" y="1191037"/>
                  </a:cubicBezTo>
                  <a:cubicBezTo>
                    <a:pt x="367042" y="1198371"/>
                    <a:pt x="360184" y="1205991"/>
                    <a:pt x="353707" y="1213897"/>
                  </a:cubicBezTo>
                  <a:cubicBezTo>
                    <a:pt x="347230" y="1207706"/>
                    <a:pt x="341515" y="1200657"/>
                    <a:pt x="336658" y="1193037"/>
                  </a:cubicBezTo>
                  <a:cubicBezTo>
                    <a:pt x="324751" y="1174082"/>
                    <a:pt x="319608" y="1155223"/>
                    <a:pt x="303511" y="1139030"/>
                  </a:cubicBezTo>
                  <a:cubicBezTo>
                    <a:pt x="303130" y="1138554"/>
                    <a:pt x="302653" y="1138173"/>
                    <a:pt x="302177" y="1137697"/>
                  </a:cubicBezTo>
                  <a:cubicBezTo>
                    <a:pt x="272078" y="1108836"/>
                    <a:pt x="256743" y="1111217"/>
                    <a:pt x="218833" y="1081309"/>
                  </a:cubicBezTo>
                  <a:cubicBezTo>
                    <a:pt x="223786" y="1061497"/>
                    <a:pt x="229597" y="1042161"/>
                    <a:pt x="247980" y="1028064"/>
                  </a:cubicBezTo>
                  <a:cubicBezTo>
                    <a:pt x="230359" y="1037208"/>
                    <a:pt x="214928" y="1050734"/>
                    <a:pt x="199593" y="1064164"/>
                  </a:cubicBezTo>
                  <a:cubicBezTo>
                    <a:pt x="191020" y="1055496"/>
                    <a:pt x="183686" y="1046733"/>
                    <a:pt x="177209" y="1037875"/>
                  </a:cubicBezTo>
                  <a:lnTo>
                    <a:pt x="176638" y="1037113"/>
                  </a:lnTo>
                  <a:cubicBezTo>
                    <a:pt x="172828" y="1031969"/>
                    <a:pt x="169494" y="1026731"/>
                    <a:pt x="166255" y="1021682"/>
                  </a:cubicBezTo>
                  <a:cubicBezTo>
                    <a:pt x="163112" y="1016634"/>
                    <a:pt x="160159" y="1011681"/>
                    <a:pt x="157302" y="1006823"/>
                  </a:cubicBezTo>
                  <a:lnTo>
                    <a:pt x="156921" y="1006156"/>
                  </a:lnTo>
                  <a:cubicBezTo>
                    <a:pt x="154444" y="1001775"/>
                    <a:pt x="152063" y="997489"/>
                    <a:pt x="149777" y="993393"/>
                  </a:cubicBezTo>
                  <a:cubicBezTo>
                    <a:pt x="148920" y="991869"/>
                    <a:pt x="148063" y="990250"/>
                    <a:pt x="147110" y="988535"/>
                  </a:cubicBezTo>
                  <a:lnTo>
                    <a:pt x="145205" y="985011"/>
                  </a:lnTo>
                  <a:cubicBezTo>
                    <a:pt x="135204" y="966342"/>
                    <a:pt x="120535" y="935862"/>
                    <a:pt x="112820" y="895952"/>
                  </a:cubicBezTo>
                  <a:cubicBezTo>
                    <a:pt x="106819" y="864996"/>
                    <a:pt x="109105" y="849565"/>
                    <a:pt x="111201" y="822324"/>
                  </a:cubicBezTo>
                  <a:cubicBezTo>
                    <a:pt x="135394" y="812799"/>
                    <a:pt x="160445" y="804131"/>
                    <a:pt x="182638" y="792701"/>
                  </a:cubicBezTo>
                  <a:cubicBezTo>
                    <a:pt x="158254" y="794987"/>
                    <a:pt x="135490" y="800512"/>
                    <a:pt x="112439" y="802322"/>
                  </a:cubicBezTo>
                  <a:cubicBezTo>
                    <a:pt x="113106" y="789558"/>
                    <a:pt x="113487" y="774223"/>
                    <a:pt x="113106" y="754887"/>
                  </a:cubicBezTo>
                  <a:cubicBezTo>
                    <a:pt x="133680" y="747076"/>
                    <a:pt x="154921" y="740123"/>
                    <a:pt x="172732" y="728884"/>
                  </a:cubicBezTo>
                  <a:cubicBezTo>
                    <a:pt x="153397" y="725645"/>
                    <a:pt x="132823" y="725931"/>
                    <a:pt x="112344" y="728122"/>
                  </a:cubicBezTo>
                  <a:cubicBezTo>
                    <a:pt x="111201" y="693927"/>
                    <a:pt x="109105" y="668114"/>
                    <a:pt x="100533" y="636396"/>
                  </a:cubicBezTo>
                  <a:cubicBezTo>
                    <a:pt x="96723" y="622394"/>
                    <a:pt x="92437" y="610202"/>
                    <a:pt x="87198" y="597534"/>
                  </a:cubicBezTo>
                  <a:cubicBezTo>
                    <a:pt x="84626" y="591343"/>
                    <a:pt x="81769" y="585056"/>
                    <a:pt x="78625" y="578293"/>
                  </a:cubicBezTo>
                  <a:cubicBezTo>
                    <a:pt x="73672" y="567816"/>
                    <a:pt x="68053" y="556195"/>
                    <a:pt x="61290" y="542575"/>
                  </a:cubicBezTo>
                  <a:cubicBezTo>
                    <a:pt x="59480" y="538765"/>
                    <a:pt x="57670" y="535241"/>
                    <a:pt x="55861" y="531716"/>
                  </a:cubicBezTo>
                  <a:cubicBezTo>
                    <a:pt x="66433" y="519429"/>
                    <a:pt x="76530" y="506666"/>
                    <a:pt x="89008" y="496283"/>
                  </a:cubicBezTo>
                  <a:lnTo>
                    <a:pt x="48431" y="517143"/>
                  </a:lnTo>
                  <a:cubicBezTo>
                    <a:pt x="43669" y="507904"/>
                    <a:pt x="39287" y="499712"/>
                    <a:pt x="35382" y="492187"/>
                  </a:cubicBezTo>
                  <a:cubicBezTo>
                    <a:pt x="51098" y="479805"/>
                    <a:pt x="67767" y="467613"/>
                    <a:pt x="83293" y="453325"/>
                  </a:cubicBezTo>
                  <a:cubicBezTo>
                    <a:pt x="65100" y="460279"/>
                    <a:pt x="47764" y="472090"/>
                    <a:pt x="29476" y="480662"/>
                  </a:cubicBezTo>
                  <a:cubicBezTo>
                    <a:pt x="20809" y="463327"/>
                    <a:pt x="14046" y="447515"/>
                    <a:pt x="7759" y="424750"/>
                  </a:cubicBezTo>
                  <a:cubicBezTo>
                    <a:pt x="3949" y="411320"/>
                    <a:pt x="520" y="395414"/>
                    <a:pt x="44" y="374839"/>
                  </a:cubicBezTo>
                  <a:cubicBezTo>
                    <a:pt x="-1099" y="323690"/>
                    <a:pt x="20237" y="287781"/>
                    <a:pt x="34144" y="258825"/>
                  </a:cubicBezTo>
                  <a:cubicBezTo>
                    <a:pt x="42811" y="240823"/>
                    <a:pt x="49288" y="224154"/>
                    <a:pt x="54241" y="208533"/>
                  </a:cubicBezTo>
                  <a:cubicBezTo>
                    <a:pt x="56527" y="201389"/>
                    <a:pt x="58528" y="194531"/>
                    <a:pt x="60242" y="187864"/>
                  </a:cubicBezTo>
                  <a:cubicBezTo>
                    <a:pt x="65671" y="166718"/>
                    <a:pt x="68624" y="147763"/>
                    <a:pt x="70910" y="130523"/>
                  </a:cubicBezTo>
                  <a:cubicBezTo>
                    <a:pt x="83674" y="128999"/>
                    <a:pt x="96532" y="127666"/>
                    <a:pt x="109582" y="128142"/>
                  </a:cubicBezTo>
                  <a:cubicBezTo>
                    <a:pt x="96913" y="127570"/>
                    <a:pt x="84531" y="123951"/>
                    <a:pt x="72244" y="120617"/>
                  </a:cubicBezTo>
                  <a:cubicBezTo>
                    <a:pt x="77673" y="79088"/>
                    <a:pt x="81769" y="48322"/>
                    <a:pt x="115582" y="21748"/>
                  </a:cubicBezTo>
                  <a:cubicBezTo>
                    <a:pt x="119107" y="18985"/>
                    <a:pt x="124917" y="14509"/>
                    <a:pt x="132346" y="10318"/>
                  </a:cubicBezTo>
                  <a:cubicBezTo>
                    <a:pt x="143395" y="4126"/>
                    <a:pt x="158064" y="-1398"/>
                    <a:pt x="174352" y="316"/>
                  </a:cubicBezTo>
                  <a:cubicBezTo>
                    <a:pt x="175018" y="412"/>
                    <a:pt x="175685" y="412"/>
                    <a:pt x="176352" y="507"/>
                  </a:cubicBezTo>
                  <a:cubicBezTo>
                    <a:pt x="198355" y="3555"/>
                    <a:pt x="214642" y="18985"/>
                    <a:pt x="225310" y="32701"/>
                  </a:cubicBezTo>
                  <a:cubicBezTo>
                    <a:pt x="228454" y="36797"/>
                    <a:pt x="231121" y="40607"/>
                    <a:pt x="233311" y="44036"/>
                  </a:cubicBezTo>
                  <a:cubicBezTo>
                    <a:pt x="235788" y="47941"/>
                    <a:pt x="237598" y="51085"/>
                    <a:pt x="238836" y="53085"/>
                  </a:cubicBezTo>
                  <a:cubicBezTo>
                    <a:pt x="265601" y="98138"/>
                    <a:pt x="262934" y="136905"/>
                    <a:pt x="258934" y="181672"/>
                  </a:cubicBezTo>
                  <a:close/>
                </a:path>
              </a:pathLst>
            </a:custGeom>
            <a:solidFill>
              <a:srgbClr val="0DFFD8"/>
            </a:solidFill>
            <a:ln w="9525" cap="flat">
              <a:noFill/>
              <a:prstDash val="solid"/>
              <a:miter/>
            </a:ln>
          </p:spPr>
          <p:txBody>
            <a:bodyPr rtlCol="0" anchor="ctr"/>
            <a:lstStyle/>
            <a:p>
              <a:endParaRPr lang="es-HN"/>
            </a:p>
          </p:txBody>
        </p:sp>
        <p:grpSp>
          <p:nvGrpSpPr>
            <p:cNvPr id="60" name="Gráfico 2">
              <a:extLst>
                <a:ext uri="{FF2B5EF4-FFF2-40B4-BE49-F238E27FC236}">
                  <a16:creationId xmlns:a16="http://schemas.microsoft.com/office/drawing/2014/main" id="{91FF43D3-2FE9-40BE-847E-46DB5C87B7D0}"/>
                </a:ext>
              </a:extLst>
            </p:cNvPr>
            <p:cNvGrpSpPr/>
            <p:nvPr/>
          </p:nvGrpSpPr>
          <p:grpSpPr>
            <a:xfrm>
              <a:off x="942575" y="4149878"/>
              <a:ext cx="346329" cy="1234630"/>
              <a:chOff x="942575" y="4149878"/>
              <a:chExt cx="346329" cy="1234630"/>
            </a:xfrm>
            <a:solidFill>
              <a:srgbClr val="00A89C"/>
            </a:solidFill>
          </p:grpSpPr>
          <p:sp>
            <p:nvSpPr>
              <p:cNvPr id="61" name="Forma libre: forma 60">
                <a:extLst>
                  <a:ext uri="{FF2B5EF4-FFF2-40B4-BE49-F238E27FC236}">
                    <a16:creationId xmlns:a16="http://schemas.microsoft.com/office/drawing/2014/main" id="{2709746E-E00D-48A5-87FF-1DA0014A1C21}"/>
                  </a:ext>
                </a:extLst>
              </p:cNvPr>
              <p:cNvSpPr/>
              <p:nvPr/>
            </p:nvSpPr>
            <p:spPr>
              <a:xfrm>
                <a:off x="978478" y="4149878"/>
                <a:ext cx="308045" cy="1234630"/>
              </a:xfrm>
              <a:custGeom>
                <a:avLst/>
                <a:gdLst>
                  <a:gd name="connsiteX0" fmla="*/ 42203 w 308045"/>
                  <a:gd name="connsiteY0" fmla="*/ 10382 h 1234630"/>
                  <a:gd name="connsiteX1" fmla="*/ 25534 w 308045"/>
                  <a:gd name="connsiteY1" fmla="*/ 206311 h 1234630"/>
                  <a:gd name="connsiteX2" fmla="*/ 579 w 308045"/>
                  <a:gd name="connsiteY2" fmla="*/ 340328 h 1234630"/>
                  <a:gd name="connsiteX3" fmla="*/ 54966 w 308045"/>
                  <a:gd name="connsiteY3" fmla="*/ 470821 h 1234630"/>
                  <a:gd name="connsiteX4" fmla="*/ 125832 w 308045"/>
                  <a:gd name="connsiteY4" fmla="*/ 594360 h 1234630"/>
                  <a:gd name="connsiteX5" fmla="*/ 135929 w 308045"/>
                  <a:gd name="connsiteY5" fmla="*/ 730948 h 1234630"/>
                  <a:gd name="connsiteX6" fmla="*/ 136405 w 308045"/>
                  <a:gd name="connsiteY6" fmla="*/ 865155 h 1234630"/>
                  <a:gd name="connsiteX7" fmla="*/ 163932 w 308045"/>
                  <a:gd name="connsiteY7" fmla="*/ 931926 h 1234630"/>
                  <a:gd name="connsiteX8" fmla="*/ 180411 w 308045"/>
                  <a:gd name="connsiteY8" fmla="*/ 999649 h 1234630"/>
                  <a:gd name="connsiteX9" fmla="*/ 190031 w 308045"/>
                  <a:gd name="connsiteY9" fmla="*/ 1080230 h 1234630"/>
                  <a:gd name="connsiteX10" fmla="*/ 213367 w 308045"/>
                  <a:gd name="connsiteY10" fmla="*/ 1138999 h 1234630"/>
                  <a:gd name="connsiteX11" fmla="*/ 224035 w 308045"/>
                  <a:gd name="connsiteY11" fmla="*/ 1159192 h 1234630"/>
                  <a:gd name="connsiteX12" fmla="*/ 281090 w 308045"/>
                  <a:gd name="connsiteY12" fmla="*/ 1234630 h 1234630"/>
                  <a:gd name="connsiteX13" fmla="*/ 308046 w 308045"/>
                  <a:gd name="connsiteY13" fmla="*/ 1200150 h 1234630"/>
                  <a:gd name="connsiteX14" fmla="*/ 261564 w 308045"/>
                  <a:gd name="connsiteY14" fmla="*/ 1132237 h 1234630"/>
                  <a:gd name="connsiteX15" fmla="*/ 258325 w 308045"/>
                  <a:gd name="connsiteY15" fmla="*/ 1126045 h 1234630"/>
                  <a:gd name="connsiteX16" fmla="*/ 231274 w 308045"/>
                  <a:gd name="connsiteY16" fmla="*/ 1057656 h 1234630"/>
                  <a:gd name="connsiteX17" fmla="*/ 224321 w 308045"/>
                  <a:gd name="connsiteY17" fmla="*/ 990505 h 1234630"/>
                  <a:gd name="connsiteX18" fmla="*/ 207462 w 308045"/>
                  <a:gd name="connsiteY18" fmla="*/ 921448 h 1234630"/>
                  <a:gd name="connsiteX19" fmla="*/ 179934 w 308045"/>
                  <a:gd name="connsiteY19" fmla="*/ 858393 h 1234630"/>
                  <a:gd name="connsiteX20" fmla="*/ 178220 w 308045"/>
                  <a:gd name="connsiteY20" fmla="*/ 730758 h 1234630"/>
                  <a:gd name="connsiteX21" fmla="*/ 110592 w 308045"/>
                  <a:gd name="connsiteY21" fmla="*/ 475012 h 1234630"/>
                  <a:gd name="connsiteX22" fmla="*/ 45060 w 308045"/>
                  <a:gd name="connsiteY22" fmla="*/ 353949 h 1234630"/>
                  <a:gd name="connsiteX23" fmla="*/ 64587 w 308045"/>
                  <a:gd name="connsiteY23" fmla="*/ 224028 h 1234630"/>
                  <a:gd name="connsiteX24" fmla="*/ 84303 w 308045"/>
                  <a:gd name="connsiteY24" fmla="*/ 286 h 1234630"/>
                  <a:gd name="connsiteX25" fmla="*/ 42203 w 308045"/>
                  <a:gd name="connsiteY25" fmla="*/ 10382 h 1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045" h="1234630">
                    <a:moveTo>
                      <a:pt x="42203" y="10382"/>
                    </a:moveTo>
                    <a:cubicBezTo>
                      <a:pt x="50585" y="75914"/>
                      <a:pt x="45251" y="142684"/>
                      <a:pt x="25534" y="206311"/>
                    </a:cubicBezTo>
                    <a:cubicBezTo>
                      <a:pt x="11723" y="250793"/>
                      <a:pt x="-3136" y="292989"/>
                      <a:pt x="579" y="340328"/>
                    </a:cubicBezTo>
                    <a:cubicBezTo>
                      <a:pt x="4579" y="389763"/>
                      <a:pt x="26106" y="431387"/>
                      <a:pt x="54966" y="470821"/>
                    </a:cubicBezTo>
                    <a:cubicBezTo>
                      <a:pt x="83541" y="509873"/>
                      <a:pt x="111450" y="547402"/>
                      <a:pt x="125832" y="594360"/>
                    </a:cubicBezTo>
                    <a:cubicBezTo>
                      <a:pt x="139548" y="639318"/>
                      <a:pt x="141549" y="684562"/>
                      <a:pt x="135929" y="730948"/>
                    </a:cubicBezTo>
                    <a:cubicBezTo>
                      <a:pt x="130595" y="775525"/>
                      <a:pt x="122689" y="821150"/>
                      <a:pt x="136405" y="865155"/>
                    </a:cubicBezTo>
                    <a:cubicBezTo>
                      <a:pt x="143644" y="888206"/>
                      <a:pt x="154503" y="909733"/>
                      <a:pt x="163932" y="931926"/>
                    </a:cubicBezTo>
                    <a:cubicBezTo>
                      <a:pt x="173362" y="953833"/>
                      <a:pt x="178506" y="975931"/>
                      <a:pt x="180411" y="999649"/>
                    </a:cubicBezTo>
                    <a:cubicBezTo>
                      <a:pt x="182601" y="1026700"/>
                      <a:pt x="182792" y="1053941"/>
                      <a:pt x="190031" y="1080230"/>
                    </a:cubicBezTo>
                    <a:cubicBezTo>
                      <a:pt x="195555" y="1100614"/>
                      <a:pt x="203842" y="1120140"/>
                      <a:pt x="213367" y="1138999"/>
                    </a:cubicBezTo>
                    <a:cubicBezTo>
                      <a:pt x="216796" y="1145762"/>
                      <a:pt x="220320" y="1152525"/>
                      <a:pt x="224035" y="1159192"/>
                    </a:cubicBezTo>
                    <a:cubicBezTo>
                      <a:pt x="239085" y="1186339"/>
                      <a:pt x="255753" y="1217009"/>
                      <a:pt x="281090" y="1234630"/>
                    </a:cubicBezTo>
                    <a:cubicBezTo>
                      <a:pt x="289948" y="1223010"/>
                      <a:pt x="298902" y="1211485"/>
                      <a:pt x="308046" y="1200150"/>
                    </a:cubicBezTo>
                    <a:cubicBezTo>
                      <a:pt x="286805" y="1183767"/>
                      <a:pt x="273470" y="1155573"/>
                      <a:pt x="261564" y="1132237"/>
                    </a:cubicBezTo>
                    <a:cubicBezTo>
                      <a:pt x="260516" y="1130141"/>
                      <a:pt x="259373" y="1128046"/>
                      <a:pt x="258325" y="1126045"/>
                    </a:cubicBezTo>
                    <a:cubicBezTo>
                      <a:pt x="246800" y="1104233"/>
                      <a:pt x="236227" y="1081945"/>
                      <a:pt x="231274" y="1057656"/>
                    </a:cubicBezTo>
                    <a:cubicBezTo>
                      <a:pt x="226702" y="1035558"/>
                      <a:pt x="226416" y="1012888"/>
                      <a:pt x="224321" y="990505"/>
                    </a:cubicBezTo>
                    <a:cubicBezTo>
                      <a:pt x="222130" y="966406"/>
                      <a:pt x="216510" y="943927"/>
                      <a:pt x="207462" y="921448"/>
                    </a:cubicBezTo>
                    <a:cubicBezTo>
                      <a:pt x="198794" y="900208"/>
                      <a:pt x="187554" y="880110"/>
                      <a:pt x="179934" y="858393"/>
                    </a:cubicBezTo>
                    <a:cubicBezTo>
                      <a:pt x="165361" y="816578"/>
                      <a:pt x="173172" y="773525"/>
                      <a:pt x="178220" y="730758"/>
                    </a:cubicBezTo>
                    <a:cubicBezTo>
                      <a:pt x="189174" y="637889"/>
                      <a:pt x="165456" y="550450"/>
                      <a:pt x="110592" y="475012"/>
                    </a:cubicBezTo>
                    <a:cubicBezTo>
                      <a:pt x="82970" y="437102"/>
                      <a:pt x="53633" y="401479"/>
                      <a:pt x="45060" y="353949"/>
                    </a:cubicBezTo>
                    <a:cubicBezTo>
                      <a:pt x="36678" y="308134"/>
                      <a:pt x="50871" y="267176"/>
                      <a:pt x="64587" y="224028"/>
                    </a:cubicBezTo>
                    <a:cubicBezTo>
                      <a:pt x="87637" y="151828"/>
                      <a:pt x="94305" y="75057"/>
                      <a:pt x="84303" y="286"/>
                    </a:cubicBezTo>
                    <a:cubicBezTo>
                      <a:pt x="67920" y="-1334"/>
                      <a:pt x="53252" y="4191"/>
                      <a:pt x="42203" y="10382"/>
                    </a:cubicBezTo>
                    <a:close/>
                  </a:path>
                </a:pathLst>
              </a:custGeom>
              <a:solidFill>
                <a:srgbClr val="00A89C"/>
              </a:solidFill>
              <a:ln w="9525" cap="flat">
                <a:noFill/>
                <a:prstDash val="solid"/>
                <a:miter/>
              </a:ln>
            </p:spPr>
            <p:txBody>
              <a:bodyPr rtlCol="0" anchor="ctr"/>
              <a:lstStyle/>
              <a:p>
                <a:endParaRPr lang="es-HN"/>
              </a:p>
            </p:txBody>
          </p:sp>
          <p:sp>
            <p:nvSpPr>
              <p:cNvPr id="62" name="Forma libre: forma 61">
                <a:extLst>
                  <a:ext uri="{FF2B5EF4-FFF2-40B4-BE49-F238E27FC236}">
                    <a16:creationId xmlns:a16="http://schemas.microsoft.com/office/drawing/2014/main" id="{BEA2D449-B56A-4D7C-9428-69869706311F}"/>
                  </a:ext>
                </a:extLst>
              </p:cNvPr>
              <p:cNvSpPr/>
              <p:nvPr/>
            </p:nvSpPr>
            <p:spPr>
              <a:xfrm>
                <a:off x="1134013" y="4707281"/>
                <a:ext cx="131364" cy="85116"/>
              </a:xfrm>
              <a:custGeom>
                <a:avLst/>
                <a:gdLst>
                  <a:gd name="connsiteX0" fmla="*/ 128888 w 131364"/>
                  <a:gd name="connsiteY0" fmla="*/ 0 h 85116"/>
                  <a:gd name="connsiteX1" fmla="*/ 128983 w 131364"/>
                  <a:gd name="connsiteY1" fmla="*/ 381 h 85116"/>
                  <a:gd name="connsiteX2" fmla="*/ 131364 w 131364"/>
                  <a:gd name="connsiteY2" fmla="*/ 14954 h 85116"/>
                  <a:gd name="connsiteX3" fmla="*/ 104790 w 131364"/>
                  <a:gd name="connsiteY3" fmla="*/ 22003 h 85116"/>
                  <a:gd name="connsiteX4" fmla="*/ 9540 w 131364"/>
                  <a:gd name="connsiteY4" fmla="*/ 83534 h 85116"/>
                  <a:gd name="connsiteX5" fmla="*/ 1062 w 131364"/>
                  <a:gd name="connsiteY5" fmla="*/ 76391 h 85116"/>
                  <a:gd name="connsiteX6" fmla="*/ 85835 w 131364"/>
                  <a:gd name="connsiteY6" fmla="*/ 14573 h 85116"/>
                  <a:gd name="connsiteX7" fmla="*/ 128888 w 131364"/>
                  <a:gd name="connsiteY7" fmla="*/ 0 h 8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64" h="85116">
                    <a:moveTo>
                      <a:pt x="128888" y="0"/>
                    </a:moveTo>
                    <a:cubicBezTo>
                      <a:pt x="128888" y="95"/>
                      <a:pt x="128888" y="286"/>
                      <a:pt x="128983" y="381"/>
                    </a:cubicBezTo>
                    <a:cubicBezTo>
                      <a:pt x="129936" y="5429"/>
                      <a:pt x="130698" y="10382"/>
                      <a:pt x="131364" y="14954"/>
                    </a:cubicBezTo>
                    <a:cubicBezTo>
                      <a:pt x="122506" y="17431"/>
                      <a:pt x="113553" y="19336"/>
                      <a:pt x="104790" y="22003"/>
                    </a:cubicBezTo>
                    <a:cubicBezTo>
                      <a:pt x="67547" y="33052"/>
                      <a:pt x="35162" y="54293"/>
                      <a:pt x="9540" y="83534"/>
                    </a:cubicBezTo>
                    <a:cubicBezTo>
                      <a:pt x="5349" y="88297"/>
                      <a:pt x="-2938" y="81248"/>
                      <a:pt x="1062" y="76391"/>
                    </a:cubicBezTo>
                    <a:cubicBezTo>
                      <a:pt x="23637" y="48673"/>
                      <a:pt x="52212" y="27146"/>
                      <a:pt x="85835" y="14573"/>
                    </a:cubicBezTo>
                    <a:cubicBezTo>
                      <a:pt x="100027" y="9239"/>
                      <a:pt x="114791" y="5620"/>
                      <a:pt x="128888" y="0"/>
                    </a:cubicBezTo>
                    <a:close/>
                  </a:path>
                </a:pathLst>
              </a:custGeom>
              <a:solidFill>
                <a:srgbClr val="00A89C"/>
              </a:solidFill>
              <a:ln w="9525" cap="flat">
                <a:noFill/>
                <a:prstDash val="solid"/>
                <a:miter/>
              </a:ln>
            </p:spPr>
            <p:txBody>
              <a:bodyPr rtlCol="0" anchor="ctr"/>
              <a:lstStyle/>
              <a:p>
                <a:endParaRPr lang="es-HN"/>
              </a:p>
            </p:txBody>
          </p:sp>
          <p:sp>
            <p:nvSpPr>
              <p:cNvPr id="63" name="Forma libre: forma 62">
                <a:extLst>
                  <a:ext uri="{FF2B5EF4-FFF2-40B4-BE49-F238E27FC236}">
                    <a16:creationId xmlns:a16="http://schemas.microsoft.com/office/drawing/2014/main" id="{4ED71C5C-A686-4F39-84A7-C1F61073835B}"/>
                  </a:ext>
                </a:extLst>
              </p:cNvPr>
              <p:cNvSpPr/>
              <p:nvPr/>
            </p:nvSpPr>
            <p:spPr>
              <a:xfrm>
                <a:off x="966960" y="4705191"/>
                <a:ext cx="151651" cy="42380"/>
              </a:xfrm>
              <a:custGeom>
                <a:avLst/>
                <a:gdLst>
                  <a:gd name="connsiteX0" fmla="*/ 146209 w 151651"/>
                  <a:gd name="connsiteY0" fmla="*/ 24092 h 42380"/>
                  <a:gd name="connsiteX1" fmla="*/ 111157 w 151651"/>
                  <a:gd name="connsiteY1" fmla="*/ 15043 h 42380"/>
                  <a:gd name="connsiteX2" fmla="*/ 74962 w 151651"/>
                  <a:gd name="connsiteY2" fmla="*/ 20092 h 42380"/>
                  <a:gd name="connsiteX3" fmla="*/ 8572 w 151651"/>
                  <a:gd name="connsiteY3" fmla="*/ 42380 h 42380"/>
                  <a:gd name="connsiteX4" fmla="*/ 0 w 151651"/>
                  <a:gd name="connsiteY4" fmla="*/ 23140 h 42380"/>
                  <a:gd name="connsiteX5" fmla="*/ 78581 w 151651"/>
                  <a:gd name="connsiteY5" fmla="*/ 2280 h 42380"/>
                  <a:gd name="connsiteX6" fmla="*/ 150685 w 151651"/>
                  <a:gd name="connsiteY6" fmla="*/ 17044 h 42380"/>
                  <a:gd name="connsiteX7" fmla="*/ 146209 w 151651"/>
                  <a:gd name="connsiteY7" fmla="*/ 24092 h 4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651" h="42380">
                    <a:moveTo>
                      <a:pt x="146209" y="24092"/>
                    </a:moveTo>
                    <a:cubicBezTo>
                      <a:pt x="134493" y="19711"/>
                      <a:pt x="123825" y="15234"/>
                      <a:pt x="111157" y="15043"/>
                    </a:cubicBezTo>
                    <a:cubicBezTo>
                      <a:pt x="98965" y="14853"/>
                      <a:pt x="86773" y="17425"/>
                      <a:pt x="74962" y="20092"/>
                    </a:cubicBezTo>
                    <a:cubicBezTo>
                      <a:pt x="51340" y="25330"/>
                      <a:pt x="30099" y="32950"/>
                      <a:pt x="8572" y="42380"/>
                    </a:cubicBezTo>
                    <a:cubicBezTo>
                      <a:pt x="6001" y="36189"/>
                      <a:pt x="3143" y="29902"/>
                      <a:pt x="0" y="23140"/>
                    </a:cubicBezTo>
                    <a:cubicBezTo>
                      <a:pt x="23908" y="10757"/>
                      <a:pt x="52959" y="5995"/>
                      <a:pt x="78581" y="2280"/>
                    </a:cubicBezTo>
                    <a:cubicBezTo>
                      <a:pt x="101537" y="-1054"/>
                      <a:pt x="134684" y="-3721"/>
                      <a:pt x="150685" y="17044"/>
                    </a:cubicBezTo>
                    <a:cubicBezTo>
                      <a:pt x="153162" y="20187"/>
                      <a:pt x="150590" y="25711"/>
                      <a:pt x="146209" y="24092"/>
                    </a:cubicBezTo>
                    <a:close/>
                  </a:path>
                </a:pathLst>
              </a:custGeom>
              <a:solidFill>
                <a:srgbClr val="00A89C"/>
              </a:solidFill>
              <a:ln w="9525" cap="flat">
                <a:noFill/>
                <a:prstDash val="solid"/>
                <a:miter/>
              </a:ln>
            </p:spPr>
            <p:txBody>
              <a:bodyPr rtlCol="0" anchor="ctr"/>
              <a:lstStyle/>
              <a:p>
                <a:endParaRPr lang="es-HN"/>
              </a:p>
            </p:txBody>
          </p:sp>
          <p:sp>
            <p:nvSpPr>
              <p:cNvPr id="64" name="Forma libre: forma 63">
                <a:extLst>
                  <a:ext uri="{FF2B5EF4-FFF2-40B4-BE49-F238E27FC236}">
                    <a16:creationId xmlns:a16="http://schemas.microsoft.com/office/drawing/2014/main" id="{531E31F7-6F29-42B5-8C10-20898502C621}"/>
                  </a:ext>
                </a:extLst>
              </p:cNvPr>
              <p:cNvSpPr/>
              <p:nvPr/>
            </p:nvSpPr>
            <p:spPr>
              <a:xfrm>
                <a:off x="1004689" y="4427722"/>
                <a:ext cx="142578" cy="81966"/>
              </a:xfrm>
              <a:custGeom>
                <a:avLst/>
                <a:gdLst>
                  <a:gd name="connsiteX0" fmla="*/ 140102 w 142578"/>
                  <a:gd name="connsiteY0" fmla="*/ 0 h 81966"/>
                  <a:gd name="connsiteX1" fmla="*/ 122766 w 142578"/>
                  <a:gd name="connsiteY1" fmla="*/ 4667 h 81966"/>
                  <a:gd name="connsiteX2" fmla="*/ 72760 w 142578"/>
                  <a:gd name="connsiteY2" fmla="*/ 17717 h 81966"/>
                  <a:gd name="connsiteX3" fmla="*/ 30564 w 142578"/>
                  <a:gd name="connsiteY3" fmla="*/ 41053 h 81966"/>
                  <a:gd name="connsiteX4" fmla="*/ 84 w 142578"/>
                  <a:gd name="connsiteY4" fmla="*/ 75438 h 81966"/>
                  <a:gd name="connsiteX5" fmla="*/ 5799 w 142578"/>
                  <a:gd name="connsiteY5" fmla="*/ 81725 h 81966"/>
                  <a:gd name="connsiteX6" fmla="*/ 42756 w 142578"/>
                  <a:gd name="connsiteY6" fmla="*/ 53912 h 81966"/>
                  <a:gd name="connsiteX7" fmla="*/ 90858 w 142578"/>
                  <a:gd name="connsiteY7" fmla="*/ 30290 h 81966"/>
                  <a:gd name="connsiteX8" fmla="*/ 139340 w 142578"/>
                  <a:gd name="connsiteY8" fmla="*/ 19431 h 81966"/>
                  <a:gd name="connsiteX9" fmla="*/ 142578 w 142578"/>
                  <a:gd name="connsiteY9" fmla="*/ 18574 h 81966"/>
                  <a:gd name="connsiteX10" fmla="*/ 140102 w 142578"/>
                  <a:gd name="connsiteY10" fmla="*/ 0 h 8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578" h="81966">
                    <a:moveTo>
                      <a:pt x="140102" y="0"/>
                    </a:moveTo>
                    <a:cubicBezTo>
                      <a:pt x="134482" y="1905"/>
                      <a:pt x="128672" y="3334"/>
                      <a:pt x="122766" y="4667"/>
                    </a:cubicBezTo>
                    <a:cubicBezTo>
                      <a:pt x="105812" y="8287"/>
                      <a:pt x="89048" y="11430"/>
                      <a:pt x="72760" y="17717"/>
                    </a:cubicBezTo>
                    <a:cubicBezTo>
                      <a:pt x="57711" y="23527"/>
                      <a:pt x="43518" y="31433"/>
                      <a:pt x="30564" y="41053"/>
                    </a:cubicBezTo>
                    <a:cubicBezTo>
                      <a:pt x="19420" y="49435"/>
                      <a:pt x="2942" y="60960"/>
                      <a:pt x="84" y="75438"/>
                    </a:cubicBezTo>
                    <a:cubicBezTo>
                      <a:pt x="-487" y="78581"/>
                      <a:pt x="1894" y="83058"/>
                      <a:pt x="5799" y="81725"/>
                    </a:cubicBezTo>
                    <a:cubicBezTo>
                      <a:pt x="19992" y="76676"/>
                      <a:pt x="30374" y="62389"/>
                      <a:pt x="42756" y="53912"/>
                    </a:cubicBezTo>
                    <a:cubicBezTo>
                      <a:pt x="57520" y="43720"/>
                      <a:pt x="73713" y="35528"/>
                      <a:pt x="90858" y="30290"/>
                    </a:cubicBezTo>
                    <a:cubicBezTo>
                      <a:pt x="106764" y="25432"/>
                      <a:pt x="123338" y="23813"/>
                      <a:pt x="139340" y="19431"/>
                    </a:cubicBezTo>
                    <a:cubicBezTo>
                      <a:pt x="140388" y="19145"/>
                      <a:pt x="141435" y="18860"/>
                      <a:pt x="142578" y="18574"/>
                    </a:cubicBezTo>
                    <a:lnTo>
                      <a:pt x="140102" y="0"/>
                    </a:lnTo>
                    <a:close/>
                  </a:path>
                </a:pathLst>
              </a:custGeom>
              <a:solidFill>
                <a:srgbClr val="00A89C"/>
              </a:solidFill>
              <a:ln w="9525" cap="flat">
                <a:noFill/>
                <a:prstDash val="solid"/>
                <a:miter/>
              </a:ln>
            </p:spPr>
            <p:txBody>
              <a:bodyPr rtlCol="0" anchor="ctr"/>
              <a:lstStyle/>
              <a:p>
                <a:endParaRPr lang="es-HN"/>
              </a:p>
            </p:txBody>
          </p:sp>
          <p:sp>
            <p:nvSpPr>
              <p:cNvPr id="65" name="Forma libre: forma 64">
                <a:extLst>
                  <a:ext uri="{FF2B5EF4-FFF2-40B4-BE49-F238E27FC236}">
                    <a16:creationId xmlns:a16="http://schemas.microsoft.com/office/drawing/2014/main" id="{541071B8-AE13-4981-8CC6-DF09096B9019}"/>
                  </a:ext>
                </a:extLst>
              </p:cNvPr>
              <p:cNvSpPr/>
              <p:nvPr/>
            </p:nvSpPr>
            <p:spPr>
              <a:xfrm>
                <a:off x="942575" y="4337901"/>
                <a:ext cx="79825" cy="42705"/>
              </a:xfrm>
              <a:custGeom>
                <a:avLst/>
                <a:gdLst>
                  <a:gd name="connsiteX0" fmla="*/ 79724 w 79825"/>
                  <a:gd name="connsiteY0" fmla="*/ 38386 h 42705"/>
                  <a:gd name="connsiteX1" fmla="*/ 75057 w 79825"/>
                  <a:gd name="connsiteY1" fmla="*/ 42577 h 42705"/>
                  <a:gd name="connsiteX2" fmla="*/ 30766 w 79825"/>
                  <a:gd name="connsiteY2" fmla="*/ 22860 h 42705"/>
                  <a:gd name="connsiteX3" fmla="*/ 4191 w 79825"/>
                  <a:gd name="connsiteY3" fmla="*/ 20288 h 42705"/>
                  <a:gd name="connsiteX4" fmla="*/ 0 w 79825"/>
                  <a:gd name="connsiteY4" fmla="*/ 20669 h 42705"/>
                  <a:gd name="connsiteX5" fmla="*/ 6001 w 79825"/>
                  <a:gd name="connsiteY5" fmla="*/ 0 h 42705"/>
                  <a:gd name="connsiteX6" fmla="*/ 34480 w 79825"/>
                  <a:gd name="connsiteY6" fmla="*/ 4381 h 42705"/>
                  <a:gd name="connsiteX7" fmla="*/ 79724 w 79825"/>
                  <a:gd name="connsiteY7" fmla="*/ 38386 h 4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25" h="42705">
                    <a:moveTo>
                      <a:pt x="79724" y="38386"/>
                    </a:moveTo>
                    <a:cubicBezTo>
                      <a:pt x="80391" y="41243"/>
                      <a:pt x="77629" y="43244"/>
                      <a:pt x="75057" y="42577"/>
                    </a:cubicBezTo>
                    <a:cubicBezTo>
                      <a:pt x="59341" y="38671"/>
                      <a:pt x="46958" y="26765"/>
                      <a:pt x="30766" y="22860"/>
                    </a:cubicBezTo>
                    <a:cubicBezTo>
                      <a:pt x="22193" y="20765"/>
                      <a:pt x="13049" y="20002"/>
                      <a:pt x="4191" y="20288"/>
                    </a:cubicBezTo>
                    <a:cubicBezTo>
                      <a:pt x="2762" y="20288"/>
                      <a:pt x="1333" y="20479"/>
                      <a:pt x="0" y="20669"/>
                    </a:cubicBezTo>
                    <a:cubicBezTo>
                      <a:pt x="2286" y="13525"/>
                      <a:pt x="4286" y="6668"/>
                      <a:pt x="6001" y="0"/>
                    </a:cubicBezTo>
                    <a:cubicBezTo>
                      <a:pt x="16097" y="191"/>
                      <a:pt x="26384" y="2096"/>
                      <a:pt x="34480" y="4381"/>
                    </a:cubicBezTo>
                    <a:cubicBezTo>
                      <a:pt x="51340" y="9239"/>
                      <a:pt x="75152" y="19621"/>
                      <a:pt x="79724" y="38386"/>
                    </a:cubicBezTo>
                    <a:close/>
                  </a:path>
                </a:pathLst>
              </a:custGeom>
              <a:solidFill>
                <a:srgbClr val="00A89C"/>
              </a:solidFill>
              <a:ln w="9525" cap="flat">
                <a:noFill/>
                <a:prstDash val="solid"/>
                <a:miter/>
              </a:ln>
            </p:spPr>
            <p:txBody>
              <a:bodyPr rtlCol="0" anchor="ctr"/>
              <a:lstStyle/>
              <a:p>
                <a:endParaRPr lang="es-HN"/>
              </a:p>
            </p:txBody>
          </p:sp>
          <p:sp>
            <p:nvSpPr>
              <p:cNvPr id="66" name="Forma libre: forma 65">
                <a:extLst>
                  <a:ext uri="{FF2B5EF4-FFF2-40B4-BE49-F238E27FC236}">
                    <a16:creationId xmlns:a16="http://schemas.microsoft.com/office/drawing/2014/main" id="{BAE3F414-CAB8-48C3-AB5D-E604B987B4E5}"/>
                  </a:ext>
                </a:extLst>
              </p:cNvPr>
              <p:cNvSpPr/>
              <p:nvPr/>
            </p:nvSpPr>
            <p:spPr>
              <a:xfrm>
                <a:off x="1047506" y="4182549"/>
                <a:ext cx="74043" cy="70497"/>
              </a:xfrm>
              <a:custGeom>
                <a:avLst/>
                <a:gdLst>
                  <a:gd name="connsiteX0" fmla="*/ 74044 w 74043"/>
                  <a:gd name="connsiteY0" fmla="*/ 11430 h 70497"/>
                  <a:gd name="connsiteX1" fmla="*/ 45183 w 74043"/>
                  <a:gd name="connsiteY1" fmla="*/ 35909 h 70497"/>
                  <a:gd name="connsiteX2" fmla="*/ 3845 w 74043"/>
                  <a:gd name="connsiteY2" fmla="*/ 70390 h 70497"/>
                  <a:gd name="connsiteX3" fmla="*/ 130 w 74043"/>
                  <a:gd name="connsiteY3" fmla="*/ 66294 h 70497"/>
                  <a:gd name="connsiteX4" fmla="*/ 39849 w 74043"/>
                  <a:gd name="connsiteY4" fmla="*/ 22098 h 70497"/>
                  <a:gd name="connsiteX5" fmla="*/ 65948 w 74043"/>
                  <a:gd name="connsiteY5" fmla="*/ 0 h 70497"/>
                  <a:gd name="connsiteX6" fmla="*/ 74044 w 74043"/>
                  <a:gd name="connsiteY6" fmla="*/ 11430 h 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43" h="70497">
                    <a:moveTo>
                      <a:pt x="74044" y="11430"/>
                    </a:moveTo>
                    <a:cubicBezTo>
                      <a:pt x="64043" y="19050"/>
                      <a:pt x="54518" y="27337"/>
                      <a:pt x="45183" y="35909"/>
                    </a:cubicBezTo>
                    <a:cubicBezTo>
                      <a:pt x="33182" y="47054"/>
                      <a:pt x="20037" y="65818"/>
                      <a:pt x="3845" y="70390"/>
                    </a:cubicBezTo>
                    <a:cubicBezTo>
                      <a:pt x="1463" y="71056"/>
                      <a:pt x="-537" y="68485"/>
                      <a:pt x="130" y="66294"/>
                    </a:cubicBezTo>
                    <a:cubicBezTo>
                      <a:pt x="5273" y="49149"/>
                      <a:pt x="26990" y="34004"/>
                      <a:pt x="39849" y="22098"/>
                    </a:cubicBezTo>
                    <a:cubicBezTo>
                      <a:pt x="48231" y="14288"/>
                      <a:pt x="56899" y="6953"/>
                      <a:pt x="65948" y="0"/>
                    </a:cubicBezTo>
                    <a:cubicBezTo>
                      <a:pt x="69186" y="4191"/>
                      <a:pt x="71853" y="8001"/>
                      <a:pt x="74044" y="11430"/>
                    </a:cubicBezTo>
                    <a:close/>
                  </a:path>
                </a:pathLst>
              </a:custGeom>
              <a:solidFill>
                <a:srgbClr val="00A89C"/>
              </a:solidFill>
              <a:ln w="9525" cap="flat">
                <a:noFill/>
                <a:prstDash val="solid"/>
                <a:miter/>
              </a:ln>
            </p:spPr>
            <p:txBody>
              <a:bodyPr rtlCol="0" anchor="ctr"/>
              <a:lstStyle/>
              <a:p>
                <a:endParaRPr lang="es-HN"/>
              </a:p>
            </p:txBody>
          </p:sp>
          <p:sp>
            <p:nvSpPr>
              <p:cNvPr id="67" name="Forma libre: forma 66">
                <a:extLst>
                  <a:ext uri="{FF2B5EF4-FFF2-40B4-BE49-F238E27FC236}">
                    <a16:creationId xmlns:a16="http://schemas.microsoft.com/office/drawing/2014/main" id="{FDAD15AE-C86F-4D0D-8FCD-CFD6C265F765}"/>
                  </a:ext>
                </a:extLst>
              </p:cNvPr>
              <p:cNvSpPr/>
              <p:nvPr/>
            </p:nvSpPr>
            <p:spPr>
              <a:xfrm>
                <a:off x="1124930" y="4637653"/>
                <a:ext cx="125874" cy="113685"/>
              </a:xfrm>
              <a:custGeom>
                <a:avLst/>
                <a:gdLst>
                  <a:gd name="connsiteX0" fmla="*/ 119302 w 125874"/>
                  <a:gd name="connsiteY0" fmla="*/ 0 h 113685"/>
                  <a:gd name="connsiteX1" fmla="*/ 125875 w 125874"/>
                  <a:gd name="connsiteY1" fmla="*/ 18955 h 113685"/>
                  <a:gd name="connsiteX2" fmla="*/ 87679 w 125874"/>
                  <a:gd name="connsiteY2" fmla="*/ 45053 h 113685"/>
                  <a:gd name="connsiteX3" fmla="*/ 41007 w 125874"/>
                  <a:gd name="connsiteY3" fmla="*/ 78867 h 113685"/>
                  <a:gd name="connsiteX4" fmla="*/ 22814 w 125874"/>
                  <a:gd name="connsiteY4" fmla="*/ 97536 h 113685"/>
                  <a:gd name="connsiteX5" fmla="*/ 6717 w 125874"/>
                  <a:gd name="connsiteY5" fmla="*/ 113252 h 113685"/>
                  <a:gd name="connsiteX6" fmla="*/ 145 w 125874"/>
                  <a:gd name="connsiteY6" fmla="*/ 110109 h 113685"/>
                  <a:gd name="connsiteX7" fmla="*/ 22147 w 125874"/>
                  <a:gd name="connsiteY7" fmla="*/ 71247 h 113685"/>
                  <a:gd name="connsiteX8" fmla="*/ 61867 w 125874"/>
                  <a:gd name="connsiteY8" fmla="*/ 38957 h 113685"/>
                  <a:gd name="connsiteX9" fmla="*/ 119302 w 125874"/>
                  <a:gd name="connsiteY9" fmla="*/ 0 h 11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874" h="113685">
                    <a:moveTo>
                      <a:pt x="119302" y="0"/>
                    </a:moveTo>
                    <a:cubicBezTo>
                      <a:pt x="121588" y="6001"/>
                      <a:pt x="123779" y="12287"/>
                      <a:pt x="125875" y="18955"/>
                    </a:cubicBezTo>
                    <a:cubicBezTo>
                      <a:pt x="113587" y="28099"/>
                      <a:pt x="100633" y="36576"/>
                      <a:pt x="87679" y="45053"/>
                    </a:cubicBezTo>
                    <a:cubicBezTo>
                      <a:pt x="71582" y="55531"/>
                      <a:pt x="55390" y="66199"/>
                      <a:pt x="41007" y="78867"/>
                    </a:cubicBezTo>
                    <a:cubicBezTo>
                      <a:pt x="34435" y="84677"/>
                      <a:pt x="28434" y="90869"/>
                      <a:pt x="22814" y="97536"/>
                    </a:cubicBezTo>
                    <a:cubicBezTo>
                      <a:pt x="17766" y="103632"/>
                      <a:pt x="14146" y="110014"/>
                      <a:pt x="6717" y="113252"/>
                    </a:cubicBezTo>
                    <a:cubicBezTo>
                      <a:pt x="4240" y="114395"/>
                      <a:pt x="526" y="113252"/>
                      <a:pt x="145" y="110109"/>
                    </a:cubicBezTo>
                    <a:cubicBezTo>
                      <a:pt x="-1570" y="94964"/>
                      <a:pt x="12337" y="81344"/>
                      <a:pt x="22147" y="71247"/>
                    </a:cubicBezTo>
                    <a:cubicBezTo>
                      <a:pt x="34149" y="58960"/>
                      <a:pt x="47770" y="48577"/>
                      <a:pt x="61867" y="38957"/>
                    </a:cubicBezTo>
                    <a:cubicBezTo>
                      <a:pt x="80821" y="26098"/>
                      <a:pt x="101014" y="14097"/>
                      <a:pt x="119302" y="0"/>
                    </a:cubicBezTo>
                    <a:close/>
                  </a:path>
                </a:pathLst>
              </a:custGeom>
              <a:solidFill>
                <a:srgbClr val="00A89C"/>
              </a:solidFill>
              <a:ln w="9525" cap="flat">
                <a:noFill/>
                <a:prstDash val="solid"/>
                <a:miter/>
              </a:ln>
            </p:spPr>
            <p:txBody>
              <a:bodyPr rtlCol="0" anchor="ctr"/>
              <a:lstStyle/>
              <a:p>
                <a:endParaRPr lang="es-HN"/>
              </a:p>
            </p:txBody>
          </p:sp>
          <p:sp>
            <p:nvSpPr>
              <p:cNvPr id="68" name="Forma libre: forma 67">
                <a:extLst>
                  <a:ext uri="{FF2B5EF4-FFF2-40B4-BE49-F238E27FC236}">
                    <a16:creationId xmlns:a16="http://schemas.microsoft.com/office/drawing/2014/main" id="{5184C2D1-0CB1-40E4-BE72-DEC8658D5210}"/>
                  </a:ext>
                </a:extLst>
              </p:cNvPr>
              <p:cNvSpPr/>
              <p:nvPr/>
            </p:nvSpPr>
            <p:spPr>
              <a:xfrm>
                <a:off x="1033349" y="5086720"/>
                <a:ext cx="147480" cy="70045"/>
              </a:xfrm>
              <a:custGeom>
                <a:avLst/>
                <a:gdLst>
                  <a:gd name="connsiteX0" fmla="*/ 12192 w 147480"/>
                  <a:gd name="connsiteY0" fmla="*/ 70046 h 70045"/>
                  <a:gd name="connsiteX1" fmla="*/ 25527 w 147480"/>
                  <a:gd name="connsiteY1" fmla="*/ 57949 h 70045"/>
                  <a:gd name="connsiteX2" fmla="*/ 61436 w 147480"/>
                  <a:gd name="connsiteY2" fmla="*/ 31660 h 70045"/>
                  <a:gd name="connsiteX3" fmla="*/ 104013 w 147480"/>
                  <a:gd name="connsiteY3" fmla="*/ 21564 h 70045"/>
                  <a:gd name="connsiteX4" fmla="*/ 143732 w 147480"/>
                  <a:gd name="connsiteY4" fmla="*/ 22992 h 70045"/>
                  <a:gd name="connsiteX5" fmla="*/ 146304 w 147480"/>
                  <a:gd name="connsiteY5" fmla="*/ 15087 h 70045"/>
                  <a:gd name="connsiteX6" fmla="*/ 63818 w 147480"/>
                  <a:gd name="connsiteY6" fmla="*/ 5943 h 70045"/>
                  <a:gd name="connsiteX7" fmla="*/ 23908 w 147480"/>
                  <a:gd name="connsiteY7" fmla="*/ 26898 h 70045"/>
                  <a:gd name="connsiteX8" fmla="*/ 5525 w 147480"/>
                  <a:gd name="connsiteY8" fmla="*/ 43852 h 70045"/>
                  <a:gd name="connsiteX9" fmla="*/ 0 w 147480"/>
                  <a:gd name="connsiteY9" fmla="*/ 48234 h 70045"/>
                  <a:gd name="connsiteX10" fmla="*/ 12192 w 147480"/>
                  <a:gd name="connsiteY10" fmla="*/ 70046 h 7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80" h="70045">
                    <a:moveTo>
                      <a:pt x="12192" y="70046"/>
                    </a:moveTo>
                    <a:cubicBezTo>
                      <a:pt x="17050" y="66236"/>
                      <a:pt x="21527" y="61759"/>
                      <a:pt x="25527" y="57949"/>
                    </a:cubicBezTo>
                    <a:cubicBezTo>
                      <a:pt x="36576" y="47472"/>
                      <a:pt x="47530" y="38042"/>
                      <a:pt x="61436" y="31660"/>
                    </a:cubicBezTo>
                    <a:cubicBezTo>
                      <a:pt x="74486" y="25659"/>
                      <a:pt x="89535" y="22135"/>
                      <a:pt x="104013" y="21564"/>
                    </a:cubicBezTo>
                    <a:cubicBezTo>
                      <a:pt x="117158" y="21087"/>
                      <a:pt x="130778" y="25278"/>
                      <a:pt x="143732" y="22992"/>
                    </a:cubicBezTo>
                    <a:cubicBezTo>
                      <a:pt x="147447" y="22326"/>
                      <a:pt x="148590" y="17754"/>
                      <a:pt x="146304" y="15087"/>
                    </a:cubicBezTo>
                    <a:cubicBezTo>
                      <a:pt x="128683" y="-5487"/>
                      <a:pt x="86773" y="-1296"/>
                      <a:pt x="63818" y="5943"/>
                    </a:cubicBezTo>
                    <a:cubicBezTo>
                      <a:pt x="49340" y="10515"/>
                      <a:pt x="35814" y="17373"/>
                      <a:pt x="23908" y="26898"/>
                    </a:cubicBezTo>
                    <a:cubicBezTo>
                      <a:pt x="17336" y="32136"/>
                      <a:pt x="11716" y="38232"/>
                      <a:pt x="5525" y="43852"/>
                    </a:cubicBezTo>
                    <a:cubicBezTo>
                      <a:pt x="3810" y="45471"/>
                      <a:pt x="1905" y="46805"/>
                      <a:pt x="0" y="48234"/>
                    </a:cubicBezTo>
                    <a:lnTo>
                      <a:pt x="12192" y="70046"/>
                    </a:lnTo>
                    <a:close/>
                  </a:path>
                </a:pathLst>
              </a:custGeom>
              <a:solidFill>
                <a:srgbClr val="00A89C"/>
              </a:solidFill>
              <a:ln w="9525" cap="flat">
                <a:noFill/>
                <a:prstDash val="solid"/>
                <a:miter/>
              </a:ln>
            </p:spPr>
            <p:txBody>
              <a:bodyPr rtlCol="0" anchor="ctr"/>
              <a:lstStyle/>
              <a:p>
                <a:endParaRPr lang="es-HN"/>
              </a:p>
            </p:txBody>
          </p:sp>
          <p:sp>
            <p:nvSpPr>
              <p:cNvPr id="69" name="Forma libre: forma 68">
                <a:extLst>
                  <a:ext uri="{FF2B5EF4-FFF2-40B4-BE49-F238E27FC236}">
                    <a16:creationId xmlns:a16="http://schemas.microsoft.com/office/drawing/2014/main" id="{9B0C8A9F-DD4C-43C7-9BF7-B4F341506CAE}"/>
                  </a:ext>
                </a:extLst>
              </p:cNvPr>
              <p:cNvSpPr/>
              <p:nvPr/>
            </p:nvSpPr>
            <p:spPr>
              <a:xfrm>
                <a:off x="1144933" y="4925784"/>
                <a:ext cx="143971" cy="101479"/>
              </a:xfrm>
              <a:custGeom>
                <a:avLst/>
                <a:gdLst>
                  <a:gd name="connsiteX0" fmla="*/ 139018 w 143971"/>
                  <a:gd name="connsiteY0" fmla="*/ 0 h 101479"/>
                  <a:gd name="connsiteX1" fmla="*/ 143971 w 143971"/>
                  <a:gd name="connsiteY1" fmla="*/ 15907 h 101479"/>
                  <a:gd name="connsiteX2" fmla="*/ 82344 w 143971"/>
                  <a:gd name="connsiteY2" fmla="*/ 37624 h 101479"/>
                  <a:gd name="connsiteX3" fmla="*/ 38625 w 143971"/>
                  <a:gd name="connsiteY3" fmla="*/ 64389 h 101479"/>
                  <a:gd name="connsiteX4" fmla="*/ 8811 w 143971"/>
                  <a:gd name="connsiteY4" fmla="*/ 100108 h 101479"/>
                  <a:gd name="connsiteX5" fmla="*/ 48 w 143971"/>
                  <a:gd name="connsiteY5" fmla="*/ 96012 h 101479"/>
                  <a:gd name="connsiteX6" fmla="*/ 63485 w 143971"/>
                  <a:gd name="connsiteY6" fmla="*/ 29051 h 101479"/>
                  <a:gd name="connsiteX7" fmla="*/ 139018 w 143971"/>
                  <a:gd name="connsiteY7" fmla="*/ 0 h 10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971" h="101479">
                    <a:moveTo>
                      <a:pt x="139018" y="0"/>
                    </a:moveTo>
                    <a:cubicBezTo>
                      <a:pt x="140542" y="5239"/>
                      <a:pt x="142161" y="10573"/>
                      <a:pt x="143971" y="15907"/>
                    </a:cubicBezTo>
                    <a:cubicBezTo>
                      <a:pt x="123207" y="22574"/>
                      <a:pt x="102347" y="28766"/>
                      <a:pt x="82344" y="37624"/>
                    </a:cubicBezTo>
                    <a:cubicBezTo>
                      <a:pt x="66628" y="44482"/>
                      <a:pt x="51483" y="52959"/>
                      <a:pt x="38625" y="64389"/>
                    </a:cubicBezTo>
                    <a:cubicBezTo>
                      <a:pt x="26623" y="74962"/>
                      <a:pt x="19575" y="88773"/>
                      <a:pt x="8811" y="100108"/>
                    </a:cubicBezTo>
                    <a:cubicBezTo>
                      <a:pt x="5763" y="103346"/>
                      <a:pt x="-618" y="100393"/>
                      <a:pt x="48" y="96012"/>
                    </a:cubicBezTo>
                    <a:cubicBezTo>
                      <a:pt x="4335" y="65437"/>
                      <a:pt x="38244" y="42005"/>
                      <a:pt x="63485" y="29051"/>
                    </a:cubicBezTo>
                    <a:cubicBezTo>
                      <a:pt x="87488" y="16574"/>
                      <a:pt x="113396" y="8763"/>
                      <a:pt x="139018" y="0"/>
                    </a:cubicBezTo>
                    <a:close/>
                  </a:path>
                </a:pathLst>
              </a:custGeom>
              <a:solidFill>
                <a:srgbClr val="00A89C"/>
              </a:solidFill>
              <a:ln w="9525" cap="flat">
                <a:noFill/>
                <a:prstDash val="solid"/>
                <a:miter/>
              </a:ln>
            </p:spPr>
            <p:txBody>
              <a:bodyPr rtlCol="0" anchor="ctr"/>
              <a:lstStyle/>
              <a:p>
                <a:endParaRPr lang="es-HN"/>
              </a:p>
            </p:txBody>
          </p:sp>
          <p:sp>
            <p:nvSpPr>
              <p:cNvPr id="70" name="Forma libre: forma 69">
                <a:extLst>
                  <a:ext uri="{FF2B5EF4-FFF2-40B4-BE49-F238E27FC236}">
                    <a16:creationId xmlns:a16="http://schemas.microsoft.com/office/drawing/2014/main" id="{BFA87418-CF86-491B-A0D5-E403B0F2A7A6}"/>
                  </a:ext>
                </a:extLst>
              </p:cNvPr>
              <p:cNvSpPr/>
              <p:nvPr/>
            </p:nvSpPr>
            <p:spPr>
              <a:xfrm>
                <a:off x="1054494" y="5112994"/>
                <a:ext cx="129117" cy="74918"/>
              </a:xfrm>
              <a:custGeom>
                <a:avLst/>
                <a:gdLst>
                  <a:gd name="connsiteX0" fmla="*/ 10954 w 129117"/>
                  <a:gd name="connsiteY0" fmla="*/ 74919 h 74918"/>
                  <a:gd name="connsiteX1" fmla="*/ 20765 w 129117"/>
                  <a:gd name="connsiteY1" fmla="*/ 65965 h 74918"/>
                  <a:gd name="connsiteX2" fmla="*/ 51530 w 129117"/>
                  <a:gd name="connsiteY2" fmla="*/ 45963 h 74918"/>
                  <a:gd name="connsiteX3" fmla="*/ 83439 w 129117"/>
                  <a:gd name="connsiteY3" fmla="*/ 29389 h 74918"/>
                  <a:gd name="connsiteX4" fmla="*/ 106013 w 129117"/>
                  <a:gd name="connsiteY4" fmla="*/ 23865 h 74918"/>
                  <a:gd name="connsiteX5" fmla="*/ 121920 w 129117"/>
                  <a:gd name="connsiteY5" fmla="*/ 23103 h 74918"/>
                  <a:gd name="connsiteX6" fmla="*/ 124968 w 129117"/>
                  <a:gd name="connsiteY6" fmla="*/ 6053 h 74918"/>
                  <a:gd name="connsiteX7" fmla="*/ 45910 w 129117"/>
                  <a:gd name="connsiteY7" fmla="*/ 24150 h 74918"/>
                  <a:gd name="connsiteX8" fmla="*/ 11049 w 129117"/>
                  <a:gd name="connsiteY8" fmla="*/ 48249 h 74918"/>
                  <a:gd name="connsiteX9" fmla="*/ 0 w 129117"/>
                  <a:gd name="connsiteY9" fmla="*/ 58726 h 74918"/>
                  <a:gd name="connsiteX10" fmla="*/ 10954 w 129117"/>
                  <a:gd name="connsiteY10" fmla="*/ 74919 h 7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17" h="74918">
                    <a:moveTo>
                      <a:pt x="10954" y="74919"/>
                    </a:moveTo>
                    <a:cubicBezTo>
                      <a:pt x="14097" y="71871"/>
                      <a:pt x="17335" y="68632"/>
                      <a:pt x="20765" y="65965"/>
                    </a:cubicBezTo>
                    <a:cubicBezTo>
                      <a:pt x="30385" y="58345"/>
                      <a:pt x="40862" y="51868"/>
                      <a:pt x="51530" y="45963"/>
                    </a:cubicBezTo>
                    <a:cubicBezTo>
                      <a:pt x="61817" y="40152"/>
                      <a:pt x="72485" y="34056"/>
                      <a:pt x="83439" y="29389"/>
                    </a:cubicBezTo>
                    <a:cubicBezTo>
                      <a:pt x="90678" y="26246"/>
                      <a:pt x="98012" y="23960"/>
                      <a:pt x="106013" y="23865"/>
                    </a:cubicBezTo>
                    <a:cubicBezTo>
                      <a:pt x="111823" y="23769"/>
                      <a:pt x="116205" y="24817"/>
                      <a:pt x="121920" y="23103"/>
                    </a:cubicBezTo>
                    <a:cubicBezTo>
                      <a:pt x="130016" y="20721"/>
                      <a:pt x="131636" y="11196"/>
                      <a:pt x="124968" y="6053"/>
                    </a:cubicBezTo>
                    <a:cubicBezTo>
                      <a:pt x="102679" y="-11187"/>
                      <a:pt x="65342" y="12720"/>
                      <a:pt x="45910" y="24150"/>
                    </a:cubicBezTo>
                    <a:cubicBezTo>
                      <a:pt x="33814" y="31294"/>
                      <a:pt x="21527" y="38914"/>
                      <a:pt x="11049" y="48249"/>
                    </a:cubicBezTo>
                    <a:cubicBezTo>
                      <a:pt x="7620" y="51392"/>
                      <a:pt x="3620" y="54821"/>
                      <a:pt x="0" y="58726"/>
                    </a:cubicBezTo>
                    <a:lnTo>
                      <a:pt x="10954" y="74919"/>
                    </a:lnTo>
                    <a:close/>
                  </a:path>
                </a:pathLst>
              </a:custGeom>
              <a:solidFill>
                <a:srgbClr val="00A89C"/>
              </a:solidFill>
              <a:ln w="9525" cap="flat">
                <a:noFill/>
                <a:prstDash val="solid"/>
                <a:miter/>
              </a:ln>
            </p:spPr>
            <p:txBody>
              <a:bodyPr rtlCol="0" anchor="ctr"/>
              <a:lstStyle/>
              <a:p>
                <a:endParaRPr lang="es-HN"/>
              </a:p>
            </p:txBody>
          </p:sp>
        </p:grpSp>
      </p:grpSp>
      <p:sp>
        <p:nvSpPr>
          <p:cNvPr id="2" name="TextBox 1">
            <a:extLst>
              <a:ext uri="{FF2B5EF4-FFF2-40B4-BE49-F238E27FC236}">
                <a16:creationId xmlns:a16="http://schemas.microsoft.com/office/drawing/2014/main" id="{BBDC1791-9782-4621-823F-667ADBBE172A}"/>
              </a:ext>
            </a:extLst>
          </p:cNvPr>
          <p:cNvSpPr txBox="1"/>
          <p:nvPr/>
        </p:nvSpPr>
        <p:spPr>
          <a:xfrm>
            <a:off x="7729232" y="2199339"/>
            <a:ext cx="30019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chemeClr val="accent5">
                    <a:lumMod val="75000"/>
                  </a:schemeClr>
                </a:solidFill>
                <a:latin typeface="Avenir Next Demi Bold" panose="020B0703020202020204"/>
              </a:rPr>
              <a:t>Have you ever seen a mindful giant clam?</a:t>
            </a:r>
            <a:endParaRPr lang="en-GB" sz="2400">
              <a:solidFill>
                <a:schemeClr val="accent5">
                  <a:lumMod val="75000"/>
                </a:schemeClr>
              </a:solidFill>
              <a:latin typeface="Avenir Next Demi Bold" panose="020B0703020202020204"/>
              <a:cs typeface="Calibri"/>
            </a:endParaRPr>
          </a:p>
        </p:txBody>
      </p:sp>
      <p:sp>
        <p:nvSpPr>
          <p:cNvPr id="71" name="Rectángulo 1">
            <a:extLst>
              <a:ext uri="{FF2B5EF4-FFF2-40B4-BE49-F238E27FC236}">
                <a16:creationId xmlns:a16="http://schemas.microsoft.com/office/drawing/2014/main" id="{C453E090-40BB-47B0-819A-4AE57AA1F346}"/>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2955788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caricatura de una persona&#10;&#10;Descripción generada automáticamente con confianza baja">
            <a:extLst>
              <a:ext uri="{FF2B5EF4-FFF2-40B4-BE49-F238E27FC236}">
                <a16:creationId xmlns:a16="http://schemas.microsoft.com/office/drawing/2014/main" id="{8572195A-14AD-44F4-B83E-8CECCB43C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69709">
            <a:off x="9717889" y="4641007"/>
            <a:ext cx="2594607" cy="2080306"/>
          </a:xfrm>
          <a:prstGeom prst="rect">
            <a:avLst/>
          </a:prstGeom>
        </p:spPr>
      </p:pic>
      <p:sp>
        <p:nvSpPr>
          <p:cNvPr id="10" name="CuadroTexto 2">
            <a:extLst>
              <a:ext uri="{FF2B5EF4-FFF2-40B4-BE49-F238E27FC236}">
                <a16:creationId xmlns:a16="http://schemas.microsoft.com/office/drawing/2014/main" id="{AB51FC60-D62F-484B-9B32-4AE7B1888F3B}"/>
              </a:ext>
            </a:extLst>
          </p:cNvPr>
          <p:cNvSpPr txBox="1"/>
          <p:nvPr/>
        </p:nvSpPr>
        <p:spPr>
          <a:xfrm>
            <a:off x="865414" y="1659285"/>
            <a:ext cx="5045529" cy="3539430"/>
          </a:xfrm>
          <a:prstGeom prst="rect">
            <a:avLst/>
          </a:prstGeom>
          <a:noFill/>
          <a:ln w="177800">
            <a:solidFill>
              <a:schemeClr val="bg1"/>
            </a:solidFill>
            <a:round/>
          </a:ln>
        </p:spPr>
        <p:txBody>
          <a:bodyPr wrap="square" rtlCol="0">
            <a:spAutoFit/>
          </a:bodyPr>
          <a:lstStyle/>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a:p>
            <a:pPr algn="ctr"/>
            <a:endParaRPr lang="es-HN" sz="2800" b="1">
              <a:solidFill>
                <a:schemeClr val="bg1"/>
              </a:solidFill>
              <a:latin typeface="Avenir Next Demi Bold" panose="020B0703020202020204" pitchFamily="34" charset="0"/>
            </a:endParaRPr>
          </a:p>
        </p:txBody>
      </p:sp>
      <p:pic>
        <p:nvPicPr>
          <p:cNvPr id="12" name="Gráfico 10">
            <a:extLst>
              <a:ext uri="{FF2B5EF4-FFF2-40B4-BE49-F238E27FC236}">
                <a16:creationId xmlns:a16="http://schemas.microsoft.com/office/drawing/2014/main" id="{9C4A4F54-A8E5-48FF-93A3-00AFC3A84A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1604" y="1384962"/>
            <a:ext cx="3726479" cy="2384075"/>
          </a:xfrm>
          <a:prstGeom prst="rect">
            <a:avLst/>
          </a:prstGeom>
        </p:spPr>
      </p:pic>
      <p:sp>
        <p:nvSpPr>
          <p:cNvPr id="13" name="Elipse 11">
            <a:extLst>
              <a:ext uri="{FF2B5EF4-FFF2-40B4-BE49-F238E27FC236}">
                <a16:creationId xmlns:a16="http://schemas.microsoft.com/office/drawing/2014/main" id="{247F64F4-B943-48A1-9560-45DD8E48B061}"/>
              </a:ext>
            </a:extLst>
          </p:cNvPr>
          <p:cNvSpPr/>
          <p:nvPr/>
        </p:nvSpPr>
        <p:spPr>
          <a:xfrm>
            <a:off x="9373903" y="3935608"/>
            <a:ext cx="402955" cy="4029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4" name="Elipse 12">
            <a:extLst>
              <a:ext uri="{FF2B5EF4-FFF2-40B4-BE49-F238E27FC236}">
                <a16:creationId xmlns:a16="http://schemas.microsoft.com/office/drawing/2014/main" id="{FB38BFEE-0CA4-46E0-A005-67714AA391FD}"/>
              </a:ext>
            </a:extLst>
          </p:cNvPr>
          <p:cNvSpPr/>
          <p:nvPr/>
        </p:nvSpPr>
        <p:spPr>
          <a:xfrm>
            <a:off x="9504703" y="4425377"/>
            <a:ext cx="272155" cy="272155"/>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5" name="Elipse 13">
            <a:extLst>
              <a:ext uri="{FF2B5EF4-FFF2-40B4-BE49-F238E27FC236}">
                <a16:creationId xmlns:a16="http://schemas.microsoft.com/office/drawing/2014/main" id="{9BD5C0A0-79B1-4DFE-8040-1E57139A31CB}"/>
              </a:ext>
            </a:extLst>
          </p:cNvPr>
          <p:cNvSpPr/>
          <p:nvPr/>
        </p:nvSpPr>
        <p:spPr>
          <a:xfrm>
            <a:off x="9700762" y="4798823"/>
            <a:ext cx="200373" cy="200373"/>
          </a:xfrm>
          <a:prstGeom prst="ellipse">
            <a:avLst/>
          </a:prstGeom>
          <a:solidFill>
            <a:srgbClr val="DC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6" name="CuadroTexto 2">
            <a:extLst>
              <a:ext uri="{FF2B5EF4-FFF2-40B4-BE49-F238E27FC236}">
                <a16:creationId xmlns:a16="http://schemas.microsoft.com/office/drawing/2014/main" id="{2D044F0B-620D-4A4D-A009-541E80339081}"/>
              </a:ext>
            </a:extLst>
          </p:cNvPr>
          <p:cNvSpPr txBox="1"/>
          <p:nvPr/>
        </p:nvSpPr>
        <p:spPr>
          <a:xfrm>
            <a:off x="532904" y="357020"/>
            <a:ext cx="6489738" cy="707886"/>
          </a:xfrm>
          <a:prstGeom prst="rect">
            <a:avLst/>
          </a:prstGeom>
          <a:noFill/>
        </p:spPr>
        <p:txBody>
          <a:bodyPr wrap="square" rtlCol="0">
            <a:spAutoFit/>
          </a:bodyPr>
          <a:lstStyle/>
          <a:p>
            <a:r>
              <a:rPr lang="es-HN" sz="4000" b="1" err="1">
                <a:solidFill>
                  <a:schemeClr val="bg1"/>
                </a:solidFill>
                <a:latin typeface="Avenir Next Demi Bold" panose="020B0703020202020204" pitchFamily="34" charset="0"/>
              </a:rPr>
              <a:t>Activity</a:t>
            </a:r>
            <a:r>
              <a:rPr lang="es-HN" sz="4000" b="1">
                <a:solidFill>
                  <a:schemeClr val="bg1"/>
                </a:solidFill>
                <a:latin typeface="Avenir Next Demi Bold" panose="020B0703020202020204" pitchFamily="34" charset="0"/>
              </a:rPr>
              <a:t> 2 The Great Shell Off</a:t>
            </a:r>
          </a:p>
        </p:txBody>
      </p:sp>
      <p:pic>
        <p:nvPicPr>
          <p:cNvPr id="17" name="Picture 16">
            <a:hlinkClick r:id="rId6"/>
            <a:extLst>
              <a:ext uri="{FF2B5EF4-FFF2-40B4-BE49-F238E27FC236}">
                <a16:creationId xmlns:a16="http://schemas.microsoft.com/office/drawing/2014/main" id="{2A2D2A10-257D-4EC9-9FF3-F89424251135}"/>
              </a:ext>
            </a:extLst>
          </p:cNvPr>
          <p:cNvPicPr>
            <a:picLocks noChangeAspect="1"/>
          </p:cNvPicPr>
          <p:nvPr/>
        </p:nvPicPr>
        <p:blipFill>
          <a:blip r:embed="rId7"/>
          <a:stretch>
            <a:fillRect/>
          </a:stretch>
        </p:blipFill>
        <p:spPr>
          <a:xfrm>
            <a:off x="1159329" y="1933399"/>
            <a:ext cx="4465886" cy="3042423"/>
          </a:xfrm>
          <a:prstGeom prst="rect">
            <a:avLst/>
          </a:prstGeom>
        </p:spPr>
      </p:pic>
      <p:pic>
        <p:nvPicPr>
          <p:cNvPr id="3" name="Gráfico 2">
            <a:extLst>
              <a:ext uri="{FF2B5EF4-FFF2-40B4-BE49-F238E27FC236}">
                <a16:creationId xmlns:a16="http://schemas.microsoft.com/office/drawing/2014/main" id="{121C016C-9C53-46C2-B8EA-40FBF95E32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4753" y="4798823"/>
            <a:ext cx="2390658" cy="1583217"/>
          </a:xfrm>
          <a:prstGeom prst="rect">
            <a:avLst/>
          </a:prstGeom>
        </p:spPr>
      </p:pic>
      <p:pic>
        <p:nvPicPr>
          <p:cNvPr id="18" name="Gráfico 17">
            <a:extLst>
              <a:ext uri="{FF2B5EF4-FFF2-40B4-BE49-F238E27FC236}">
                <a16:creationId xmlns:a16="http://schemas.microsoft.com/office/drawing/2014/main" id="{D134BFAF-3533-4F52-958E-CFE668A164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35009" y="210465"/>
            <a:ext cx="1895070" cy="792886"/>
          </a:xfrm>
          <a:prstGeom prst="rect">
            <a:avLst/>
          </a:prstGeom>
        </p:spPr>
      </p:pic>
      <p:sp>
        <p:nvSpPr>
          <p:cNvPr id="2" name="TextBox 1">
            <a:extLst>
              <a:ext uri="{FF2B5EF4-FFF2-40B4-BE49-F238E27FC236}">
                <a16:creationId xmlns:a16="http://schemas.microsoft.com/office/drawing/2014/main" id="{38ED2BAD-C4E2-469F-92B2-15BF0B76904D}"/>
              </a:ext>
            </a:extLst>
          </p:cNvPr>
          <p:cNvSpPr txBox="1"/>
          <p:nvPr/>
        </p:nvSpPr>
        <p:spPr>
          <a:xfrm>
            <a:off x="7291809" y="2188430"/>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chemeClr val="accent5">
                    <a:lumMod val="75000"/>
                  </a:schemeClr>
                </a:solidFill>
                <a:latin typeface="Avenir Next Demi Bold" panose="020B0703020202020204"/>
              </a:rPr>
              <a:t>Can you spot the hermit crab?</a:t>
            </a:r>
          </a:p>
        </p:txBody>
      </p:sp>
      <p:sp>
        <p:nvSpPr>
          <p:cNvPr id="19" name="Rectángulo 1">
            <a:extLst>
              <a:ext uri="{FF2B5EF4-FFF2-40B4-BE49-F238E27FC236}">
                <a16:creationId xmlns:a16="http://schemas.microsoft.com/office/drawing/2014/main" id="{B98D94F2-D7F9-47AD-83F5-7DA4E38A9E24}"/>
              </a:ext>
            </a:extLst>
          </p:cNvPr>
          <p:cNvSpPr/>
          <p:nvPr/>
        </p:nvSpPr>
        <p:spPr>
          <a:xfrm>
            <a:off x="0" y="1061884"/>
            <a:ext cx="71076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2784465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add238f-2c33-4766-8ce5-1dd7662e9c5e">
      <UserInfo>
        <DisplayName>Victoria Walshe</DisplayName>
        <AccountId>348</AccountId>
        <AccountType/>
      </UserInfo>
      <UserInfo>
        <DisplayName>Anna Sparynska</DisplayName>
        <AccountId>342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BD9FBBA4FE2F94BB063B90E3515FE59" ma:contentTypeVersion="13" ma:contentTypeDescription="Create a new document." ma:contentTypeScope="" ma:versionID="584ff431d55284d49bf516f50b101ac5">
  <xsd:schema xmlns:xsd="http://www.w3.org/2001/XMLSchema" xmlns:xs="http://www.w3.org/2001/XMLSchema" xmlns:p="http://schemas.microsoft.com/office/2006/metadata/properties" xmlns:ns2="b46ed8d7-bd9b-4a2e-9b84-1caacdd2c4c4" xmlns:ns3="5add238f-2c33-4766-8ce5-1dd7662e9c5e" targetNamespace="http://schemas.microsoft.com/office/2006/metadata/properties" ma:root="true" ma:fieldsID="916bd120e1bea589f4c46fc666a1a505" ns2:_="" ns3:_="">
    <xsd:import namespace="b46ed8d7-bd9b-4a2e-9b84-1caacdd2c4c4"/>
    <xsd:import namespace="5add238f-2c33-4766-8ce5-1dd7662e9c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ed8d7-bd9b-4a2e-9b84-1caacdd2c4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dd238f-2c33-4766-8ce5-1dd7662e9c5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95BB07-B450-46EE-8DEB-E842B3C9D328}">
  <ds:schemaRef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www.w3.org/XML/1998/namespace"/>
    <ds:schemaRef ds:uri="http://purl.org/dc/terms/"/>
    <ds:schemaRef ds:uri="5add238f-2c33-4766-8ce5-1dd7662e9c5e"/>
    <ds:schemaRef ds:uri="http://purl.org/dc/dcmitype/"/>
    <ds:schemaRef ds:uri="http://schemas.microsoft.com/office/infopath/2007/PartnerControls"/>
    <ds:schemaRef ds:uri="b46ed8d7-bd9b-4a2e-9b84-1caacdd2c4c4"/>
  </ds:schemaRefs>
</ds:datastoreItem>
</file>

<file path=customXml/itemProps2.xml><?xml version="1.0" encoding="utf-8"?>
<ds:datastoreItem xmlns:ds="http://schemas.openxmlformats.org/officeDocument/2006/customXml" ds:itemID="{DB8338B8-426F-44FB-8F53-B30A0F9FBE11}">
  <ds:schemaRefs>
    <ds:schemaRef ds:uri="5add238f-2c33-4766-8ce5-1dd7662e9c5e"/>
    <ds:schemaRef ds:uri="b46ed8d7-bd9b-4a2e-9b84-1caacdd2c4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94148D6-9041-4F04-B90D-9948347D56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10318</Words>
  <Application>Microsoft Office PowerPoint</Application>
  <PresentationFormat>Widescreen</PresentationFormat>
  <Paragraphs>761</Paragraphs>
  <Slides>54</Slides>
  <Notes>53</Notes>
  <HiddenSlides>1</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Tema de Office</vt:lpstr>
      <vt:lpstr>A teacher resource to support 1st – 2nd class pupils to explore and acknowledge the importance of our shared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Activity  Draw a picture of your favourite scene from the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Alejandra Martínez</dc:creator>
  <cp:lastModifiedBy>Alejandra Martínez</cp:lastModifiedBy>
  <cp:revision>331</cp:revision>
  <dcterms:created xsi:type="dcterms:W3CDTF">2021-07-08T17:45:15Z</dcterms:created>
  <dcterms:modified xsi:type="dcterms:W3CDTF">2021-09-30T14:16:49Z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0x0101002BD9FBBA4FE2F94BB063B90E3515FE59</vt:lpwstr>
  </property>
</Properties>
</file>