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3" r:id="rId5"/>
  </p:sldMasterIdLst>
  <p:notesMasterIdLst>
    <p:notesMasterId r:id="rId43"/>
  </p:notesMasterIdLst>
  <p:sldIdLst>
    <p:sldId id="256" r:id="rId6"/>
    <p:sldId id="261" r:id="rId7"/>
    <p:sldId id="258" r:id="rId8"/>
    <p:sldId id="303" r:id="rId9"/>
    <p:sldId id="259" r:id="rId10"/>
    <p:sldId id="260" r:id="rId11"/>
    <p:sldId id="268" r:id="rId12"/>
    <p:sldId id="270" r:id="rId13"/>
    <p:sldId id="269" r:id="rId14"/>
    <p:sldId id="305" r:id="rId15"/>
    <p:sldId id="257" r:id="rId16"/>
    <p:sldId id="264" r:id="rId17"/>
    <p:sldId id="267" r:id="rId18"/>
    <p:sldId id="272" r:id="rId19"/>
    <p:sldId id="278" r:id="rId20"/>
    <p:sldId id="263" r:id="rId21"/>
    <p:sldId id="292" r:id="rId22"/>
    <p:sldId id="306" r:id="rId23"/>
    <p:sldId id="282" r:id="rId24"/>
    <p:sldId id="271" r:id="rId25"/>
    <p:sldId id="283" r:id="rId26"/>
    <p:sldId id="284" r:id="rId27"/>
    <p:sldId id="286" r:id="rId28"/>
    <p:sldId id="289" r:id="rId29"/>
    <p:sldId id="287" r:id="rId30"/>
    <p:sldId id="285" r:id="rId31"/>
    <p:sldId id="276" r:id="rId32"/>
    <p:sldId id="293" r:id="rId33"/>
    <p:sldId id="307" r:id="rId34"/>
    <p:sldId id="298" r:id="rId35"/>
    <p:sldId id="299" r:id="rId36"/>
    <p:sldId id="308" r:id="rId37"/>
    <p:sldId id="300" r:id="rId38"/>
    <p:sldId id="301" r:id="rId39"/>
    <p:sldId id="265" r:id="rId40"/>
    <p:sldId id="288" r:id="rId41"/>
    <p:sldId id="304" r:id="rId42"/>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lla Cusack" initials="MC" lastIdx="47" clrIdx="0">
    <p:extLst>
      <p:ext uri="{19B8F6BF-5375-455C-9EA6-DF929625EA0E}">
        <p15:presenceInfo xmlns:p15="http://schemas.microsoft.com/office/powerpoint/2012/main" userId="983334ebc765570c" providerId="Windows Live"/>
      </p:ext>
    </p:extLst>
  </p:cmAuthor>
  <p:cmAuthor id="2" name="Jessica Sargeant" initials="JS" lastIdx="52" clrIdx="1">
    <p:extLst>
      <p:ext uri="{19B8F6BF-5375-455C-9EA6-DF929625EA0E}">
        <p15:presenceInfo xmlns:p15="http://schemas.microsoft.com/office/powerpoint/2012/main" userId="S::jsargeant@goal.ie::871c08f4-3973-4f26-b2b0-8c70694c9a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95BA"/>
    <a:srgbClr val="407F44"/>
    <a:srgbClr val="46B172"/>
    <a:srgbClr val="444F55"/>
    <a:srgbClr val="F8A79E"/>
    <a:srgbClr val="D597A9"/>
    <a:srgbClr val="ADD3AA"/>
    <a:srgbClr val="1E9356"/>
    <a:srgbClr val="97C7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08D582-42A8-4110-9FFB-D1900C4E83C7}" v="10" dt="2020-11-12T09:57:55.6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2060" autoAdjust="0"/>
  </p:normalViewPr>
  <p:slideViewPr>
    <p:cSldViewPr snapToGrid="0">
      <p:cViewPr varScale="1">
        <p:scale>
          <a:sx n="53" d="100"/>
          <a:sy n="53" d="100"/>
        </p:scale>
        <p:origin x="1810" y="58"/>
      </p:cViewPr>
      <p:guideLst/>
    </p:cSldViewPr>
  </p:slideViewPr>
  <p:notesTextViewPr>
    <p:cViewPr>
      <p:scale>
        <a:sx n="1" d="1"/>
        <a:sy n="1" d="1"/>
      </p:scale>
      <p:origin x="0" y="-192"/>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sica Sargeant" userId="S::jsargeant@goal.ie::871c08f4-3973-4f26-b2b0-8c70694c9a41" providerId="AD" clId="Web-{6791C15A-D42A-4654-97B2-D98C25521C5C}"/>
    <pc:docChg chg="modSld">
      <pc:chgData name="Jessica Sargeant" userId="S::jsargeant@goal.ie::871c08f4-3973-4f26-b2b0-8c70694c9a41" providerId="AD" clId="Web-{6791C15A-D42A-4654-97B2-D98C25521C5C}" dt="2020-11-10T12:36:04.391" v="0" actId="1076"/>
      <pc:docMkLst>
        <pc:docMk/>
      </pc:docMkLst>
      <pc:sldChg chg="modSp">
        <pc:chgData name="Jessica Sargeant" userId="S::jsargeant@goal.ie::871c08f4-3973-4f26-b2b0-8c70694c9a41" providerId="AD" clId="Web-{6791C15A-D42A-4654-97B2-D98C25521C5C}" dt="2020-11-10T12:36:04.391" v="0" actId="1076"/>
        <pc:sldMkLst>
          <pc:docMk/>
          <pc:sldMk cId="239002742" sldId="306"/>
        </pc:sldMkLst>
        <pc:picChg chg="mod">
          <ac:chgData name="Jessica Sargeant" userId="S::jsargeant@goal.ie::871c08f4-3973-4f26-b2b0-8c70694c9a41" providerId="AD" clId="Web-{6791C15A-D42A-4654-97B2-D98C25521C5C}" dt="2020-11-10T12:36:04.391" v="0" actId="1076"/>
          <ac:picMkLst>
            <pc:docMk/>
            <pc:sldMk cId="239002742" sldId="306"/>
            <ac:picMk id="2" creationId="{B48EE1FB-964B-4624-9585-3431BFD7D1B0}"/>
          </ac:picMkLst>
        </pc:picChg>
      </pc:sldChg>
    </pc:docChg>
  </pc:docChgLst>
  <pc:docChgLst>
    <pc:chgData name="Jessica Sargeant" userId="871c08f4-3973-4f26-b2b0-8c70694c9a41" providerId="ADAL" clId="{106CC752-DBD9-4810-BAFB-2AA375E0A431}"/>
    <pc:docChg chg="modSld">
      <pc:chgData name="Jessica Sargeant" userId="871c08f4-3973-4f26-b2b0-8c70694c9a41" providerId="ADAL" clId="{106CC752-DBD9-4810-BAFB-2AA375E0A431}" dt="2020-10-12T15:50:39.787" v="25" actId="20577"/>
      <pc:docMkLst>
        <pc:docMk/>
      </pc:docMkLst>
      <pc:sldChg chg="modNotesTx">
        <pc:chgData name="Jessica Sargeant" userId="871c08f4-3973-4f26-b2b0-8c70694c9a41" providerId="ADAL" clId="{106CC752-DBD9-4810-BAFB-2AA375E0A431}" dt="2020-10-12T15:50:39.787" v="25" actId="20577"/>
        <pc:sldMkLst>
          <pc:docMk/>
          <pc:sldMk cId="3455814352" sldId="256"/>
        </pc:sldMkLst>
      </pc:sldChg>
      <pc:sldChg chg="modNotesTx">
        <pc:chgData name="Jessica Sargeant" userId="871c08f4-3973-4f26-b2b0-8c70694c9a41" providerId="ADAL" clId="{106CC752-DBD9-4810-BAFB-2AA375E0A431}" dt="2020-09-28T10:18:38.118" v="0" actId="20577"/>
        <pc:sldMkLst>
          <pc:docMk/>
          <pc:sldMk cId="2664506525" sldId="304"/>
        </pc:sldMkLst>
      </pc:sldChg>
    </pc:docChg>
  </pc:docChgLst>
  <pc:docChgLst>
    <pc:chgData name="Jessica Sargeant" userId="871c08f4-3973-4f26-b2b0-8c70694c9a41" providerId="ADAL" clId="{D008D582-42A8-4110-9FFB-D1900C4E83C7}"/>
    <pc:docChg chg="modSld">
      <pc:chgData name="Jessica Sargeant" userId="871c08f4-3973-4f26-b2b0-8c70694c9a41" providerId="ADAL" clId="{D008D582-42A8-4110-9FFB-D1900C4E83C7}" dt="2020-11-12T09:57:55.628" v="5"/>
      <pc:docMkLst>
        <pc:docMk/>
      </pc:docMkLst>
      <pc:sldChg chg="modSp">
        <pc:chgData name="Jessica Sargeant" userId="871c08f4-3973-4f26-b2b0-8c70694c9a41" providerId="ADAL" clId="{D008D582-42A8-4110-9FFB-D1900C4E83C7}" dt="2020-11-12T09:57:55.628" v="5"/>
        <pc:sldMkLst>
          <pc:docMk/>
          <pc:sldMk cId="4105718468" sldId="284"/>
        </pc:sldMkLst>
        <pc:picChg chg="mod">
          <ac:chgData name="Jessica Sargeant" userId="871c08f4-3973-4f26-b2b0-8c70694c9a41" providerId="ADAL" clId="{D008D582-42A8-4110-9FFB-D1900C4E83C7}" dt="2020-11-12T09:57:55.628" v="5"/>
          <ac:picMkLst>
            <pc:docMk/>
            <pc:sldMk cId="4105718468" sldId="284"/>
            <ac:picMk id="2" creationId="{3527F32A-7021-424B-98D9-62C8ED8B4D00}"/>
          </ac:picMkLst>
        </pc:picChg>
      </pc:sldChg>
      <pc:sldChg chg="modSp">
        <pc:chgData name="Jessica Sargeant" userId="871c08f4-3973-4f26-b2b0-8c70694c9a41" providerId="ADAL" clId="{D008D582-42A8-4110-9FFB-D1900C4E83C7}" dt="2020-11-12T09:53:07.822" v="4"/>
        <pc:sldMkLst>
          <pc:docMk/>
          <pc:sldMk cId="1511959576" sldId="286"/>
        </pc:sldMkLst>
        <pc:picChg chg="mod">
          <ac:chgData name="Jessica Sargeant" userId="871c08f4-3973-4f26-b2b0-8c70694c9a41" providerId="ADAL" clId="{D008D582-42A8-4110-9FFB-D1900C4E83C7}" dt="2020-11-12T09:53:07.822" v="4"/>
          <ac:picMkLst>
            <pc:docMk/>
            <pc:sldMk cId="1511959576" sldId="286"/>
            <ac:picMk id="2" creationId="{024B5D6E-1A2B-4858-B5C5-7257818330A2}"/>
          </ac:picMkLst>
        </pc:picChg>
      </pc:sldChg>
      <pc:sldChg chg="modSp">
        <pc:chgData name="Jessica Sargeant" userId="871c08f4-3973-4f26-b2b0-8c70694c9a41" providerId="ADAL" clId="{D008D582-42A8-4110-9FFB-D1900C4E83C7}" dt="2020-11-10T12:40:08.891" v="0"/>
        <pc:sldMkLst>
          <pc:docMk/>
          <pc:sldMk cId="2620093792" sldId="305"/>
        </pc:sldMkLst>
        <pc:picChg chg="mod">
          <ac:chgData name="Jessica Sargeant" userId="871c08f4-3973-4f26-b2b0-8c70694c9a41" providerId="ADAL" clId="{D008D582-42A8-4110-9FFB-D1900C4E83C7}" dt="2020-11-10T12:40:08.891" v="0"/>
          <ac:picMkLst>
            <pc:docMk/>
            <pc:sldMk cId="2620093792" sldId="305"/>
            <ac:picMk id="2" creationId="{3FADA678-5415-449D-A27F-308E22611883}"/>
          </ac:picMkLst>
        </pc:picChg>
      </pc:sldChg>
      <pc:sldChg chg="modSp">
        <pc:chgData name="Jessica Sargeant" userId="871c08f4-3973-4f26-b2b0-8c70694c9a41" providerId="ADAL" clId="{D008D582-42A8-4110-9FFB-D1900C4E83C7}" dt="2020-11-10T12:40:47.407" v="1"/>
        <pc:sldMkLst>
          <pc:docMk/>
          <pc:sldMk cId="239002742" sldId="306"/>
        </pc:sldMkLst>
        <pc:picChg chg="mod">
          <ac:chgData name="Jessica Sargeant" userId="871c08f4-3973-4f26-b2b0-8c70694c9a41" providerId="ADAL" clId="{D008D582-42A8-4110-9FFB-D1900C4E83C7}" dt="2020-11-10T12:40:47.407" v="1"/>
          <ac:picMkLst>
            <pc:docMk/>
            <pc:sldMk cId="239002742" sldId="306"/>
            <ac:picMk id="2" creationId="{B48EE1FB-964B-4624-9585-3431BFD7D1B0}"/>
          </ac:picMkLst>
        </pc:picChg>
      </pc:sldChg>
      <pc:sldChg chg="modSp">
        <pc:chgData name="Jessica Sargeant" userId="871c08f4-3973-4f26-b2b0-8c70694c9a41" providerId="ADAL" clId="{D008D582-42A8-4110-9FFB-D1900C4E83C7}" dt="2020-11-10T12:41:00.889" v="2"/>
        <pc:sldMkLst>
          <pc:docMk/>
          <pc:sldMk cId="1375187637" sldId="307"/>
        </pc:sldMkLst>
        <pc:picChg chg="mod">
          <ac:chgData name="Jessica Sargeant" userId="871c08f4-3973-4f26-b2b0-8c70694c9a41" providerId="ADAL" clId="{D008D582-42A8-4110-9FFB-D1900C4E83C7}" dt="2020-11-10T12:41:00.889" v="2"/>
          <ac:picMkLst>
            <pc:docMk/>
            <pc:sldMk cId="1375187637" sldId="307"/>
            <ac:picMk id="2" creationId="{3AECEC9B-83A2-47F2-AF67-521F650F3D3C}"/>
          </ac:picMkLst>
        </pc:picChg>
      </pc:sldChg>
    </pc:docChg>
  </pc:docChgLst>
  <pc:docChgLst>
    <pc:chgData name="Jessica Sargeant" userId="871c08f4-3973-4f26-b2b0-8c70694c9a41" providerId="ADAL" clId="{60CCF0EE-E37E-4FCA-8DE7-BFEF2B8F1FA9}"/>
    <pc:docChg chg="custSel modSld">
      <pc:chgData name="Jessica Sargeant" userId="871c08f4-3973-4f26-b2b0-8c70694c9a41" providerId="ADAL" clId="{60CCF0EE-E37E-4FCA-8DE7-BFEF2B8F1FA9}" dt="2020-09-24T09:28:53.476" v="89" actId="1076"/>
      <pc:docMkLst>
        <pc:docMk/>
      </pc:docMkLst>
      <pc:sldChg chg="addSp modSp mod modNotesTx">
        <pc:chgData name="Jessica Sargeant" userId="871c08f4-3973-4f26-b2b0-8c70694c9a41" providerId="ADAL" clId="{60CCF0EE-E37E-4FCA-8DE7-BFEF2B8F1FA9}" dt="2020-09-24T09:00:01.994" v="47" actId="20577"/>
        <pc:sldMkLst>
          <pc:docMk/>
          <pc:sldMk cId="2092555353" sldId="258"/>
        </pc:sldMkLst>
        <pc:spChg chg="add mod">
          <ac:chgData name="Jessica Sargeant" userId="871c08f4-3973-4f26-b2b0-8c70694c9a41" providerId="ADAL" clId="{60CCF0EE-E37E-4FCA-8DE7-BFEF2B8F1FA9}" dt="2020-09-24T08:59:53.625" v="28" actId="1076"/>
          <ac:spMkLst>
            <pc:docMk/>
            <pc:sldMk cId="2092555353" sldId="258"/>
            <ac:spMk id="2" creationId="{1E0921D5-9ACC-437C-A33D-3AAEE799B8B2}"/>
          </ac:spMkLst>
        </pc:spChg>
        <pc:spChg chg="mod">
          <ac:chgData name="Jessica Sargeant" userId="871c08f4-3973-4f26-b2b0-8c70694c9a41" providerId="ADAL" clId="{60CCF0EE-E37E-4FCA-8DE7-BFEF2B8F1FA9}" dt="2020-09-24T09:00:01.994" v="47" actId="20577"/>
          <ac:spMkLst>
            <pc:docMk/>
            <pc:sldMk cId="2092555353" sldId="258"/>
            <ac:spMk id="9" creationId="{93483C10-C755-49BE-B451-6CF5B2CC07A2}"/>
          </ac:spMkLst>
        </pc:spChg>
      </pc:sldChg>
      <pc:sldChg chg="addSp delSp modSp mod">
        <pc:chgData name="Jessica Sargeant" userId="871c08f4-3973-4f26-b2b0-8c70694c9a41" providerId="ADAL" clId="{60CCF0EE-E37E-4FCA-8DE7-BFEF2B8F1FA9}" dt="2020-09-24T09:07:07.062" v="58" actId="1076"/>
        <pc:sldMkLst>
          <pc:docMk/>
          <pc:sldMk cId="2006626455" sldId="283"/>
        </pc:sldMkLst>
        <pc:picChg chg="add mod">
          <ac:chgData name="Jessica Sargeant" userId="871c08f4-3973-4f26-b2b0-8c70694c9a41" providerId="ADAL" clId="{60CCF0EE-E37E-4FCA-8DE7-BFEF2B8F1FA9}" dt="2020-09-24T09:06:42.797" v="54" actId="1076"/>
          <ac:picMkLst>
            <pc:docMk/>
            <pc:sldMk cId="2006626455" sldId="283"/>
            <ac:picMk id="3" creationId="{9ECDF4B5-07DB-407C-9EC1-8ADB34B91633}"/>
          </ac:picMkLst>
        </pc:picChg>
        <pc:picChg chg="del">
          <ac:chgData name="Jessica Sargeant" userId="871c08f4-3973-4f26-b2b0-8c70694c9a41" providerId="ADAL" clId="{60CCF0EE-E37E-4FCA-8DE7-BFEF2B8F1FA9}" dt="2020-09-24T09:06:21.942" v="48" actId="478"/>
          <ac:picMkLst>
            <pc:docMk/>
            <pc:sldMk cId="2006626455" sldId="283"/>
            <ac:picMk id="4" creationId="{28C3CB5B-6EA9-490D-B67B-6822D654E158}"/>
          </ac:picMkLst>
        </pc:picChg>
        <pc:picChg chg="mod ord">
          <ac:chgData name="Jessica Sargeant" userId="871c08f4-3973-4f26-b2b0-8c70694c9a41" providerId="ADAL" clId="{60CCF0EE-E37E-4FCA-8DE7-BFEF2B8F1FA9}" dt="2020-09-24T09:07:07.062" v="58" actId="1076"/>
          <ac:picMkLst>
            <pc:docMk/>
            <pc:sldMk cId="2006626455" sldId="283"/>
            <ac:picMk id="6" creationId="{F0D0912C-FF79-48CD-ACA7-5C5FA25DA67D}"/>
          </ac:picMkLst>
        </pc:picChg>
      </pc:sldChg>
      <pc:sldChg chg="addSp delSp modSp mod">
        <pc:chgData name="Jessica Sargeant" userId="871c08f4-3973-4f26-b2b0-8c70694c9a41" providerId="ADAL" clId="{60CCF0EE-E37E-4FCA-8DE7-BFEF2B8F1FA9}" dt="2020-09-24T09:24:08.087" v="76"/>
        <pc:sldMkLst>
          <pc:docMk/>
          <pc:sldMk cId="4105718468" sldId="284"/>
        </pc:sldMkLst>
        <pc:picChg chg="add mod">
          <ac:chgData name="Jessica Sargeant" userId="871c08f4-3973-4f26-b2b0-8c70694c9a41" providerId="ADAL" clId="{60CCF0EE-E37E-4FCA-8DE7-BFEF2B8F1FA9}" dt="2020-09-24T09:24:08.087" v="76"/>
          <ac:picMkLst>
            <pc:docMk/>
            <pc:sldMk cId="4105718468" sldId="284"/>
            <ac:picMk id="2" creationId="{3527F32A-7021-424B-98D9-62C8ED8B4D00}"/>
          </ac:picMkLst>
        </pc:picChg>
        <pc:picChg chg="del">
          <ac:chgData name="Jessica Sargeant" userId="871c08f4-3973-4f26-b2b0-8c70694c9a41" providerId="ADAL" clId="{60CCF0EE-E37E-4FCA-8DE7-BFEF2B8F1FA9}" dt="2020-09-24T09:11:08.261" v="62" actId="478"/>
          <ac:picMkLst>
            <pc:docMk/>
            <pc:sldMk cId="4105718468" sldId="284"/>
            <ac:picMk id="5" creationId="{0FF41765-0F21-4EEE-BE35-1D4D0C9CD60A}"/>
          </ac:picMkLst>
        </pc:picChg>
        <pc:picChg chg="add mod">
          <ac:chgData name="Jessica Sargeant" userId="871c08f4-3973-4f26-b2b0-8c70694c9a41" providerId="ADAL" clId="{60CCF0EE-E37E-4FCA-8DE7-BFEF2B8F1FA9}" dt="2020-09-24T09:23:47.655" v="75" actId="14100"/>
          <ac:picMkLst>
            <pc:docMk/>
            <pc:sldMk cId="4105718468" sldId="284"/>
            <ac:picMk id="7" creationId="{B64F4CE0-8EEF-4A65-888A-863F78D8993B}"/>
          </ac:picMkLst>
        </pc:picChg>
      </pc:sldChg>
      <pc:sldChg chg="addSp delSp modSp mod modAnim">
        <pc:chgData name="Jessica Sargeant" userId="871c08f4-3973-4f26-b2b0-8c70694c9a41" providerId="ADAL" clId="{60CCF0EE-E37E-4FCA-8DE7-BFEF2B8F1FA9}" dt="2020-09-24T09:28:53.476" v="89" actId="1076"/>
        <pc:sldMkLst>
          <pc:docMk/>
          <pc:sldMk cId="2068033172" sldId="285"/>
        </pc:sldMkLst>
        <pc:picChg chg="add mod">
          <ac:chgData name="Jessica Sargeant" userId="871c08f4-3973-4f26-b2b0-8c70694c9a41" providerId="ADAL" clId="{60CCF0EE-E37E-4FCA-8DE7-BFEF2B8F1FA9}" dt="2020-09-24T09:28:53.476" v="89" actId="1076"/>
          <ac:picMkLst>
            <pc:docMk/>
            <pc:sldMk cId="2068033172" sldId="285"/>
            <ac:picMk id="2" creationId="{32579503-4354-495E-B1AB-2C168FFE5976}"/>
          </ac:picMkLst>
        </pc:picChg>
        <pc:picChg chg="del">
          <ac:chgData name="Jessica Sargeant" userId="871c08f4-3973-4f26-b2b0-8c70694c9a41" providerId="ADAL" clId="{60CCF0EE-E37E-4FCA-8DE7-BFEF2B8F1FA9}" dt="2020-09-24T09:28:40.462" v="84" actId="478"/>
          <ac:picMkLst>
            <pc:docMk/>
            <pc:sldMk cId="2068033172" sldId="285"/>
            <ac:picMk id="11" creationId="{33C1AEA3-5330-4DAF-A6A6-BEA29F27874D}"/>
          </ac:picMkLst>
        </pc:picChg>
      </pc:sldChg>
      <pc:sldChg chg="addSp delSp modSp mod">
        <pc:chgData name="Jessica Sargeant" userId="871c08f4-3973-4f26-b2b0-8c70694c9a41" providerId="ADAL" clId="{60CCF0EE-E37E-4FCA-8DE7-BFEF2B8F1FA9}" dt="2020-09-24T09:25:58.024" v="83" actId="14100"/>
        <pc:sldMkLst>
          <pc:docMk/>
          <pc:sldMk cId="1587517716" sldId="301"/>
        </pc:sldMkLst>
        <pc:spChg chg="add del">
          <ac:chgData name="Jessica Sargeant" userId="871c08f4-3973-4f26-b2b0-8c70694c9a41" providerId="ADAL" clId="{60CCF0EE-E37E-4FCA-8DE7-BFEF2B8F1FA9}" dt="2020-09-24T09:24:44.950" v="78" actId="478"/>
          <ac:spMkLst>
            <pc:docMk/>
            <pc:sldMk cId="1587517716" sldId="301"/>
            <ac:spMk id="9" creationId="{B8067D9A-87F3-4AFB-A711-D23DDCF044A3}"/>
          </ac:spMkLst>
        </pc:spChg>
        <pc:picChg chg="add mod">
          <ac:chgData name="Jessica Sargeant" userId="871c08f4-3973-4f26-b2b0-8c70694c9a41" providerId="ADAL" clId="{60CCF0EE-E37E-4FCA-8DE7-BFEF2B8F1FA9}" dt="2020-09-24T09:25:58.024" v="83" actId="14100"/>
          <ac:picMkLst>
            <pc:docMk/>
            <pc:sldMk cId="1587517716" sldId="301"/>
            <ac:picMk id="3" creationId="{E259248E-57A1-403F-B8E6-80B78C8BADA7}"/>
          </ac:picMkLst>
        </pc:picChg>
        <pc:picChg chg="del">
          <ac:chgData name="Jessica Sargeant" userId="871c08f4-3973-4f26-b2b0-8c70694c9a41" providerId="ADAL" clId="{60CCF0EE-E37E-4FCA-8DE7-BFEF2B8F1FA9}" dt="2020-09-24T09:25:48.509" v="79" actId="478"/>
          <ac:picMkLst>
            <pc:docMk/>
            <pc:sldMk cId="1587517716" sldId="301"/>
            <ac:picMk id="23" creationId="{5B68C16C-D05E-4286-8E7B-81B420BA3A03}"/>
          </ac:picMkLst>
        </pc:picChg>
      </pc:sldChg>
    </pc:docChg>
  </pc:docChgLst>
  <pc:docChgLst>
    <pc:chgData name="Jessica Sargeant" userId="S::jsargeant@goal.ie::871c08f4-3973-4f26-b2b0-8c70694c9a41" providerId="AD" clId="Web-{EE52DB24-7828-4B88-9B2D-823FFE39F894}"/>
    <pc:docChg chg="modSld">
      <pc:chgData name="Jessica Sargeant" userId="S::jsargeant@goal.ie::871c08f4-3973-4f26-b2b0-8c70694c9a41" providerId="AD" clId="Web-{EE52DB24-7828-4B88-9B2D-823FFE39F894}" dt="2020-10-07T15:11:06.333" v="1"/>
      <pc:docMkLst>
        <pc:docMk/>
      </pc:docMkLst>
      <pc:sldChg chg="modNotes">
        <pc:chgData name="Jessica Sargeant" userId="S::jsargeant@goal.ie::871c08f4-3973-4f26-b2b0-8c70694c9a41" providerId="AD" clId="Web-{EE52DB24-7828-4B88-9B2D-823FFE39F894}" dt="2020-10-07T15:11:06.333" v="1"/>
        <pc:sldMkLst>
          <pc:docMk/>
          <pc:sldMk cId="3455814352" sldId="256"/>
        </pc:sldMkLst>
      </pc:sldChg>
    </pc:docChg>
  </pc:docChgLst>
  <pc:docChgLst>
    <pc:chgData name="Ellen  Corby" userId="e9ac433a-dbe1-4910-a880-9975a93f8cca" providerId="ADAL" clId="{D2876D7E-F3F5-4042-8E24-26F7F60FDF9C}"/>
    <pc:docChg chg="undo custSel modSld">
      <pc:chgData name="Ellen  Corby" userId="e9ac433a-dbe1-4910-a880-9975a93f8cca" providerId="ADAL" clId="{D2876D7E-F3F5-4042-8E24-26F7F60FDF9C}" dt="2020-09-23T15:41:17.460" v="65" actId="2711"/>
      <pc:docMkLst>
        <pc:docMk/>
      </pc:docMkLst>
      <pc:sldChg chg="modSp mod">
        <pc:chgData name="Ellen  Corby" userId="e9ac433a-dbe1-4910-a880-9975a93f8cca" providerId="ADAL" clId="{D2876D7E-F3F5-4042-8E24-26F7F60FDF9C}" dt="2020-09-23T15:23:49.783" v="15" actId="115"/>
        <pc:sldMkLst>
          <pc:docMk/>
          <pc:sldMk cId="2092555353" sldId="258"/>
        </pc:sldMkLst>
        <pc:spChg chg="mod">
          <ac:chgData name="Ellen  Corby" userId="e9ac433a-dbe1-4910-a880-9975a93f8cca" providerId="ADAL" clId="{D2876D7E-F3F5-4042-8E24-26F7F60FDF9C}" dt="2020-09-23T15:23:49.783" v="15" actId="115"/>
          <ac:spMkLst>
            <pc:docMk/>
            <pc:sldMk cId="2092555353" sldId="258"/>
            <ac:spMk id="9" creationId="{93483C10-C755-49BE-B451-6CF5B2CC07A2}"/>
          </ac:spMkLst>
        </pc:spChg>
      </pc:sldChg>
      <pc:sldChg chg="modSp mod">
        <pc:chgData name="Ellen  Corby" userId="e9ac433a-dbe1-4910-a880-9975a93f8cca" providerId="ADAL" clId="{D2876D7E-F3F5-4042-8E24-26F7F60FDF9C}" dt="2020-09-23T15:26:46.743" v="19" actId="14100"/>
        <pc:sldMkLst>
          <pc:docMk/>
          <pc:sldMk cId="700242007" sldId="263"/>
        </pc:sldMkLst>
        <pc:spChg chg="mod">
          <ac:chgData name="Ellen  Corby" userId="e9ac433a-dbe1-4910-a880-9975a93f8cca" providerId="ADAL" clId="{D2876D7E-F3F5-4042-8E24-26F7F60FDF9C}" dt="2020-09-23T15:26:46.743" v="19" actId="14100"/>
          <ac:spMkLst>
            <pc:docMk/>
            <pc:sldMk cId="700242007" sldId="263"/>
            <ac:spMk id="3" creationId="{C99740FF-A5AC-4586-B5A1-62FB406FE178}"/>
          </ac:spMkLst>
        </pc:spChg>
      </pc:sldChg>
      <pc:sldChg chg="modSp mod">
        <pc:chgData name="Ellen  Corby" userId="e9ac433a-dbe1-4910-a880-9975a93f8cca" providerId="ADAL" clId="{D2876D7E-F3F5-4042-8E24-26F7F60FDF9C}" dt="2020-09-23T15:37:52.705" v="59" actId="1076"/>
        <pc:sldMkLst>
          <pc:docMk/>
          <pc:sldMk cId="2172345121" sldId="265"/>
        </pc:sldMkLst>
        <pc:spChg chg="mod">
          <ac:chgData name="Ellen  Corby" userId="e9ac433a-dbe1-4910-a880-9975a93f8cca" providerId="ADAL" clId="{D2876D7E-F3F5-4042-8E24-26F7F60FDF9C}" dt="2020-09-23T15:37:52.705" v="59" actId="1076"/>
          <ac:spMkLst>
            <pc:docMk/>
            <pc:sldMk cId="2172345121" sldId="265"/>
            <ac:spMk id="3" creationId="{4D06137A-42B1-40E6-BAF8-FD3670F45C68}"/>
          </ac:spMkLst>
        </pc:spChg>
        <pc:spChg chg="mod">
          <ac:chgData name="Ellen  Corby" userId="e9ac433a-dbe1-4910-a880-9975a93f8cca" providerId="ADAL" clId="{D2876D7E-F3F5-4042-8E24-26F7F60FDF9C}" dt="2020-09-23T15:32:08.904" v="29" actId="2711"/>
          <ac:spMkLst>
            <pc:docMk/>
            <pc:sldMk cId="2172345121" sldId="265"/>
            <ac:spMk id="6" creationId="{AFE019FB-5F17-4CD3-8FD2-C44506529E1E}"/>
          </ac:spMkLst>
        </pc:spChg>
        <pc:spChg chg="mod">
          <ac:chgData name="Ellen  Corby" userId="e9ac433a-dbe1-4910-a880-9975a93f8cca" providerId="ADAL" clId="{D2876D7E-F3F5-4042-8E24-26F7F60FDF9C}" dt="2020-09-23T15:35:01.981" v="47" actId="1076"/>
          <ac:spMkLst>
            <pc:docMk/>
            <pc:sldMk cId="2172345121" sldId="265"/>
            <ac:spMk id="8" creationId="{82A1A94D-8706-4F82-874C-D6AE7D5ACC2E}"/>
          </ac:spMkLst>
        </pc:spChg>
        <pc:spChg chg="mod">
          <ac:chgData name="Ellen  Corby" userId="e9ac433a-dbe1-4910-a880-9975a93f8cca" providerId="ADAL" clId="{D2876D7E-F3F5-4042-8E24-26F7F60FDF9C}" dt="2020-09-23T15:35:26.352" v="53" actId="1076"/>
          <ac:spMkLst>
            <pc:docMk/>
            <pc:sldMk cId="2172345121" sldId="265"/>
            <ac:spMk id="9" creationId="{FD378DD4-0FB7-4405-95D8-38D82A5E4EAE}"/>
          </ac:spMkLst>
        </pc:spChg>
      </pc:sldChg>
      <pc:sldChg chg="modSp mod">
        <pc:chgData name="Ellen  Corby" userId="e9ac433a-dbe1-4910-a880-9975a93f8cca" providerId="ADAL" clId="{D2876D7E-F3F5-4042-8E24-26F7F60FDF9C}" dt="2020-09-23T15:24:39.679" v="18" actId="14100"/>
        <pc:sldMkLst>
          <pc:docMk/>
          <pc:sldMk cId="274680330" sldId="270"/>
        </pc:sldMkLst>
        <pc:picChg chg="mod">
          <ac:chgData name="Ellen  Corby" userId="e9ac433a-dbe1-4910-a880-9975a93f8cca" providerId="ADAL" clId="{D2876D7E-F3F5-4042-8E24-26F7F60FDF9C}" dt="2020-09-23T15:24:39.679" v="18" actId="14100"/>
          <ac:picMkLst>
            <pc:docMk/>
            <pc:sldMk cId="274680330" sldId="270"/>
            <ac:picMk id="3" creationId="{C66906B1-6973-4BBE-B021-FD9AAD4D9EC9}"/>
          </ac:picMkLst>
        </pc:picChg>
      </pc:sldChg>
      <pc:sldChg chg="modSp mod">
        <pc:chgData name="Ellen  Corby" userId="e9ac433a-dbe1-4910-a880-9975a93f8cca" providerId="ADAL" clId="{D2876D7E-F3F5-4042-8E24-26F7F60FDF9C}" dt="2020-09-23T15:41:17.460" v="65" actId="2711"/>
        <pc:sldMkLst>
          <pc:docMk/>
          <pc:sldMk cId="1552903803" sldId="299"/>
        </pc:sldMkLst>
        <pc:spChg chg="mod">
          <ac:chgData name="Ellen  Corby" userId="e9ac433a-dbe1-4910-a880-9975a93f8cca" providerId="ADAL" clId="{D2876D7E-F3F5-4042-8E24-26F7F60FDF9C}" dt="2020-09-23T15:41:09.894" v="64" actId="2711"/>
          <ac:spMkLst>
            <pc:docMk/>
            <pc:sldMk cId="1552903803" sldId="299"/>
            <ac:spMk id="4" creationId="{E88339A1-51CA-46DD-95E2-4F374897E092}"/>
          </ac:spMkLst>
        </pc:spChg>
        <pc:spChg chg="mod">
          <ac:chgData name="Ellen  Corby" userId="e9ac433a-dbe1-4910-a880-9975a93f8cca" providerId="ADAL" clId="{D2876D7E-F3F5-4042-8E24-26F7F60FDF9C}" dt="2020-09-23T15:41:17.460" v="65" actId="2711"/>
          <ac:spMkLst>
            <pc:docMk/>
            <pc:sldMk cId="1552903803" sldId="299"/>
            <ac:spMk id="6" creationId="{DC6E7234-DE4D-4215-A3FA-D46684794E85}"/>
          </ac:spMkLst>
        </pc:spChg>
      </pc:sldChg>
      <pc:sldChg chg="modSp mod">
        <pc:chgData name="Ellen  Corby" userId="e9ac433a-dbe1-4910-a880-9975a93f8cca" providerId="ADAL" clId="{D2876D7E-F3F5-4042-8E24-26F7F60FDF9C}" dt="2020-09-23T15:31:17.133" v="28" actId="1076"/>
        <pc:sldMkLst>
          <pc:docMk/>
          <pc:sldMk cId="1587517716" sldId="301"/>
        </pc:sldMkLst>
        <pc:spChg chg="mod">
          <ac:chgData name="Ellen  Corby" userId="e9ac433a-dbe1-4910-a880-9975a93f8cca" providerId="ADAL" clId="{D2876D7E-F3F5-4042-8E24-26F7F60FDF9C}" dt="2020-09-23T15:30:51.635" v="26" actId="1076"/>
          <ac:spMkLst>
            <pc:docMk/>
            <pc:sldMk cId="1587517716" sldId="301"/>
            <ac:spMk id="5" creationId="{E1BC6C18-A327-49F6-BA74-002B8287A2DE}"/>
          </ac:spMkLst>
        </pc:spChg>
        <pc:picChg chg="mod">
          <ac:chgData name="Ellen  Corby" userId="e9ac433a-dbe1-4910-a880-9975a93f8cca" providerId="ADAL" clId="{D2876D7E-F3F5-4042-8E24-26F7F60FDF9C}" dt="2020-09-23T15:31:17.133" v="28" actId="1076"/>
          <ac:picMkLst>
            <pc:docMk/>
            <pc:sldMk cId="1587517716" sldId="301"/>
            <ac:picMk id="23" creationId="{5B68C16C-D05E-4286-8E7B-81B420BA3A03}"/>
          </ac:picMkLst>
        </pc:picChg>
      </pc:sldChg>
      <pc:sldChg chg="modSp mod">
        <pc:chgData name="Ellen  Corby" userId="e9ac433a-dbe1-4910-a880-9975a93f8cca" providerId="ADAL" clId="{D2876D7E-F3F5-4042-8E24-26F7F60FDF9C}" dt="2020-09-23T15:36:57.272" v="55" actId="6549"/>
        <pc:sldMkLst>
          <pc:docMk/>
          <pc:sldMk cId="2664506525" sldId="304"/>
        </pc:sldMkLst>
        <pc:spChg chg="mod">
          <ac:chgData name="Ellen  Corby" userId="e9ac433a-dbe1-4910-a880-9975a93f8cca" providerId="ADAL" clId="{D2876D7E-F3F5-4042-8E24-26F7F60FDF9C}" dt="2020-09-23T15:36:57.272" v="55" actId="6549"/>
          <ac:spMkLst>
            <pc:docMk/>
            <pc:sldMk cId="2664506525" sldId="304"/>
            <ac:spMk id="3" creationId="{F7575166-3A19-4FC5-940C-4C30709C6F1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6FAE18E2-0062-4087-BD00-F73AB963BE9B}" type="slidenum">
              <a:rPr lang="en-US" smtClean="0"/>
              <a:t>‹#›</a:t>
            </a:fld>
            <a:endParaRPr lang="en-US"/>
          </a:p>
        </p:txBody>
      </p:sp>
    </p:spTree>
    <p:extLst>
      <p:ext uri="{BB962C8B-B14F-4D97-AF65-F5344CB8AC3E}">
        <p14:creationId xmlns:p14="http://schemas.microsoft.com/office/powerpoint/2010/main" val="1297641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hummingbird-guide.com/hummingbird-sounds.html"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www.orangefreesounds.com/elephant-sound/"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youtube.com/watch?v=wtCSfW9CjfE"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www.youtube.com/watch?v=K8FR90xbSjU"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a:xfrm>
            <a:off x="914400" y="3300412"/>
            <a:ext cx="7315200" cy="2700338"/>
          </a:xfrm>
          <a:prstGeom prst="rect">
            <a:avLst/>
          </a:prstGeom>
        </p:spPr>
        <p:txBody>
          <a:bodyPr/>
          <a:lstStyle/>
          <a:p>
            <a:r>
              <a:rPr lang="ga-IE" sz="1000" b="1" u="sng">
                <a:latin typeface="Avenir Next Demi Bold" panose="020B0703020202020204"/>
              </a:rPr>
              <a:t>Nótaí do mhúinteoirí</a:t>
            </a:r>
            <a:endParaRPr lang="en-IE" sz="1000" b="1" u="sng">
              <a:latin typeface="Avenir Next Demi Bold" panose="020B0703020202020204"/>
            </a:endParaRPr>
          </a:p>
          <a:p>
            <a:endParaRPr lang="en-IE" sz="1000" b="1">
              <a:latin typeface="Avenir Next Demi Bold" panose="020B0703020202020204"/>
            </a:endParaRPr>
          </a:p>
          <a:p>
            <a:r>
              <a:rPr lang="ga-IE" sz="1000" b="1">
                <a:latin typeface="Avenir Next Demi Bold" panose="020B0703020202020204"/>
              </a:rPr>
              <a:t>Aonad Athraitheoirí Rang </a:t>
            </a:r>
            <a:r>
              <a:rPr lang="en-IE" sz="1000" b="1">
                <a:latin typeface="Avenir Next Demi Bold" panose="020B0703020202020204"/>
              </a:rPr>
              <a:t>1</a:t>
            </a:r>
            <a:r>
              <a:rPr lang="ga-IE" sz="1000" b="1">
                <a:latin typeface="Avenir Next Demi Bold" panose="020B0703020202020204"/>
              </a:rPr>
              <a:t>-</a:t>
            </a:r>
            <a:r>
              <a:rPr lang="en-IE" sz="1000" b="1">
                <a:latin typeface="Avenir Next Demi Bold" panose="020B0703020202020204"/>
              </a:rPr>
              <a:t>2: </a:t>
            </a:r>
            <a:r>
              <a:rPr lang="ga-IE" sz="1000" b="1">
                <a:latin typeface="Avenir Next Demi Bold" panose="020B0703020202020204"/>
              </a:rPr>
              <a:t>Sleamhnán teidil </a:t>
            </a:r>
            <a:r>
              <a:rPr lang="en-IE" sz="1000">
                <a:latin typeface="Avenir Next Demi Bold" panose="020B0703020202020204"/>
              </a:rPr>
              <a:t>(</a:t>
            </a:r>
            <a:r>
              <a:rPr lang="ga-IE" sz="1000" b="0" i="1">
                <a:latin typeface="Avenir Next Demi Bold" panose="020B0703020202020204"/>
              </a:rPr>
              <a:t>Gan bheochan</a:t>
            </a:r>
            <a:r>
              <a:rPr lang="en-IE" sz="1000" b="0">
                <a:latin typeface="Avenir Next Demi Bold" panose="020B0703020202020204"/>
              </a:rPr>
              <a:t>)</a:t>
            </a:r>
            <a:endParaRPr lang="en-IE" sz="1000" b="0" i="1">
              <a:latin typeface="Avenir Next Demi Bold" panose="020B0703020202020204"/>
            </a:endParaRPr>
          </a:p>
          <a:p>
            <a:endParaRPr lang="en-IE"/>
          </a:p>
          <a:p>
            <a:endParaRPr lang="en-IE"/>
          </a:p>
          <a:p>
            <a:r>
              <a:rPr lang="en-GB" sz="1800" i="1">
                <a:effectLst/>
                <a:latin typeface="Times New Roman" panose="02020603050405020304" pitchFamily="18" charset="0"/>
                <a:ea typeface="Calibri" panose="020F0502020204030204" pitchFamily="34" charset="0"/>
              </a:rPr>
              <a:t>Acknowledgements:</a:t>
            </a:r>
            <a:endParaRPr lang="en-GB" sz="1800">
              <a:effectLst/>
              <a:latin typeface="Calibri" panose="020F0502020204030204" pitchFamily="34" charset="0"/>
              <a:ea typeface="Calibri" panose="020F0502020204030204" pitchFamily="34" charset="0"/>
            </a:endParaRPr>
          </a:p>
          <a:p>
            <a:r>
              <a:rPr lang="en-GB" sz="1800" i="1">
                <a:effectLst/>
                <a:latin typeface="Times New Roman"/>
                <a:ea typeface="Calibri" panose="020F0502020204030204" pitchFamily="34" charset="0"/>
                <a:cs typeface="Times New Roman"/>
              </a:rPr>
              <a:t>This resource has been published by GOAL as part of GOAL’s Development Education programme in Primary schools 2020.</a:t>
            </a:r>
            <a:endParaRPr lang="en-GB" sz="1800">
              <a:effectLst/>
              <a:latin typeface="Times New Roman"/>
              <a:ea typeface="Calibri" panose="020F0502020204030204" pitchFamily="34" charset="0"/>
              <a:cs typeface="Times New Roman"/>
            </a:endParaRPr>
          </a:p>
          <a:p>
            <a:r>
              <a:rPr lang="en-GB" sz="1800" i="1">
                <a:effectLst/>
                <a:latin typeface="Times New Roman" panose="02020603050405020304" pitchFamily="18" charset="0"/>
                <a:ea typeface="Calibri" panose="020F0502020204030204" pitchFamily="34" charset="0"/>
              </a:rPr>
              <a:t>All artwork for this resource has been designed in house by GOAL’s Design team in Honduras.</a:t>
            </a:r>
            <a:endParaRPr lang="en-GB" sz="1800">
              <a:effectLst/>
              <a:latin typeface="Calibri" panose="020F0502020204030204" pitchFamily="34" charset="0"/>
              <a:ea typeface="Calibri" panose="020F0502020204030204" pitchFamily="34" charset="0"/>
            </a:endParaRPr>
          </a:p>
          <a:p>
            <a:r>
              <a:rPr lang="en-GB" sz="1800" i="1">
                <a:effectLst/>
                <a:latin typeface="Times New Roman" panose="02020603050405020304" pitchFamily="18" charset="0"/>
                <a:ea typeface="Calibri" panose="020F0502020204030204" pitchFamily="34" charset="0"/>
              </a:rPr>
              <a:t>© GOAL 2020</a:t>
            </a:r>
            <a:endParaRPr lang="en-GB" sz="1800">
              <a:effectLst/>
              <a:latin typeface="Calibri" panose="020F0502020204030204" pitchFamily="34" charset="0"/>
              <a:ea typeface="Calibri" panose="020F0502020204030204" pitchFamily="34" charset="0"/>
            </a:endParaRPr>
          </a:p>
          <a:p>
            <a:r>
              <a:rPr lang="en-GB" sz="1800" i="1">
                <a:effectLst/>
                <a:latin typeface="Times New Roman" panose="02020603050405020304" pitchFamily="18" charset="0"/>
                <a:ea typeface="Calibri" panose="020F0502020204030204" pitchFamily="34" charset="0"/>
              </a:rPr>
              <a:t>Background:</a:t>
            </a:r>
          </a:p>
          <a:p>
            <a:r>
              <a:rPr lang="en-GB" sz="1800" i="1">
                <a:effectLst/>
                <a:latin typeface="Times New Roman" panose="02020603050405020304" pitchFamily="18" charset="0"/>
                <a:ea typeface="Calibri" panose="020F0502020204030204" pitchFamily="34" charset="0"/>
              </a:rPr>
              <a:t>GOAL Global is a humanitarian aid agency founded in 1977. GOAL has responded to many of the world’s major humanitarian crises, working with vulnerable communities in over 60 countries.</a:t>
            </a:r>
            <a:r>
              <a:rPr lang="en-GB" sz="1800">
                <a:effectLst/>
                <a:latin typeface="Segoe UI" panose="020B0502040204020203" pitchFamily="34" charset="0"/>
                <a:ea typeface="Calibri" panose="020F0502020204030204" pitchFamily="34" charset="0"/>
              </a:rPr>
              <a:t> </a:t>
            </a:r>
            <a:r>
              <a:rPr lang="en-GB" sz="1800" i="1">
                <a:effectLst/>
                <a:latin typeface="Times New Roman" panose="02020603050405020304" pitchFamily="18" charset="0"/>
                <a:ea typeface="Calibri" panose="020F0502020204030204" pitchFamily="34" charset="0"/>
              </a:rPr>
              <a:t>Today, GOAL is supporting vulnerable communities in 13 programme countries across Africa, the Middle East and Latin America. Currently GOAL is applying its unique expertise in Emergency Response to the Global Covid-19 crisis. In addition to emergency response, GOAL also works towards: food &amp; nutrition security</a:t>
            </a:r>
            <a:r>
              <a:rPr lang="en-GB" sz="1800">
                <a:effectLst/>
                <a:latin typeface="Segoe UI" panose="020B0502040204020203" pitchFamily="34" charset="0"/>
                <a:ea typeface="Calibri" panose="020F0502020204030204" pitchFamily="34" charset="0"/>
              </a:rPr>
              <a:t>,</a:t>
            </a:r>
            <a:r>
              <a:rPr lang="en-GB" sz="1800" i="1">
                <a:effectLst/>
                <a:latin typeface="Times New Roman" panose="02020603050405020304" pitchFamily="18" charset="0"/>
                <a:ea typeface="Calibri" panose="020F0502020204030204" pitchFamily="34" charset="0"/>
              </a:rPr>
              <a:t> resilient health &amp; sustainable livelihoods, and fostering Global Citizenship by recognising that we all share responsibility for a better world. We all need to work together as we strive to achieve GOAL’s mission: A world without poverty. </a:t>
            </a:r>
            <a:endParaRPr lang="en-GB" sz="1800">
              <a:effectLst/>
              <a:latin typeface="Calibri" panose="020F0502020204030204" pitchFamily="34" charset="0"/>
              <a:ea typeface="Calibri" panose="020F0502020204030204" pitchFamily="34" charset="0"/>
            </a:endParaRPr>
          </a:p>
          <a:p>
            <a:endParaRPr lang="en-IE"/>
          </a:p>
        </p:txBody>
      </p:sp>
      <p:sp>
        <p:nvSpPr>
          <p:cNvPr id="4" name="Slide Number Placeholder 3"/>
          <p:cNvSpPr>
            <a:spLocks noGrp="1"/>
          </p:cNvSpPr>
          <p:nvPr>
            <p:ph type="sldNum" sz="quarter" idx="5"/>
          </p:nvPr>
        </p:nvSpPr>
        <p:spPr/>
        <p:txBody>
          <a:bodyPr/>
          <a:lstStyle/>
          <a:p>
            <a:fld id="{6FAE18E2-0062-4087-BD00-F73AB963BE9B}" type="slidenum">
              <a:rPr lang="en-US" smtClean="0"/>
              <a:t>1</a:t>
            </a:fld>
            <a:endParaRPr lang="en-US"/>
          </a:p>
        </p:txBody>
      </p:sp>
    </p:spTree>
    <p:extLst>
      <p:ext uri="{BB962C8B-B14F-4D97-AF65-F5344CB8AC3E}">
        <p14:creationId xmlns:p14="http://schemas.microsoft.com/office/powerpoint/2010/main" val="1492856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17813" y="857250"/>
            <a:ext cx="3506787" cy="1973263"/>
          </a:xfrm>
        </p:spPr>
      </p:sp>
      <p:sp>
        <p:nvSpPr>
          <p:cNvPr id="3" name="Notes Placeholder 2"/>
          <p:cNvSpPr>
            <a:spLocks noGrp="1"/>
          </p:cNvSpPr>
          <p:nvPr>
            <p:ph type="body" idx="1"/>
          </p:nvPr>
        </p:nvSpPr>
        <p:spPr>
          <a:xfrm>
            <a:off x="738909" y="2606821"/>
            <a:ext cx="7721600" cy="3784743"/>
          </a:xfrm>
          <a:prstGeom prst="rect">
            <a:avLst/>
          </a:prstGeom>
        </p:spPr>
        <p:txBody>
          <a:bodyPr/>
          <a:lstStyle/>
          <a:p>
            <a:pPr marL="0" marR="0">
              <a:lnSpc>
                <a:spcPct val="107000"/>
              </a:lnSpc>
              <a:spcBef>
                <a:spcPts val="0"/>
              </a:spcBef>
              <a:spcAft>
                <a:spcPts val="800"/>
              </a:spcAft>
            </a:pPr>
            <a:r>
              <a:rPr lang="en-IE" sz="1000" b="1" u="sng">
                <a:effectLst/>
                <a:latin typeface="Calibri" panose="020F0502020204030204" pitchFamily="34" charset="0"/>
                <a:ea typeface="Calibri" panose="020F0502020204030204" pitchFamily="34" charset="0"/>
                <a:cs typeface="Times New Roman" panose="02020603050405020304" pitchFamily="18" charset="0"/>
              </a:rPr>
              <a:t>Nótaí do mhúinteoirí</a:t>
            </a:r>
            <a:r>
              <a:rPr lang="en-IE" sz="1000" b="1">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ga-IE" sz="1000" b="1">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1000" b="1">
                <a:effectLst/>
                <a:latin typeface="Calibri" panose="020F0502020204030204" pitchFamily="34" charset="0"/>
                <a:ea typeface="Calibri" panose="020F0502020204030204" pitchFamily="34" charset="0"/>
                <a:cs typeface="Times New Roman" panose="02020603050405020304" pitchFamily="18" charset="0"/>
              </a:rPr>
              <a:t>Aonad na </a:t>
            </a:r>
            <a:r>
              <a:rPr lang="en-IE" sz="1000" b="1" err="1">
                <a:effectLst/>
                <a:latin typeface="Calibri" panose="020F0502020204030204" pitchFamily="34" charset="0"/>
                <a:ea typeface="Calibri" panose="020F0502020204030204" pitchFamily="34" charset="0"/>
                <a:cs typeface="Times New Roman" panose="02020603050405020304" pitchFamily="18" charset="0"/>
              </a:rPr>
              <a:t>nAthraitheoirí</a:t>
            </a:r>
            <a:r>
              <a:rPr lang="en-IE" sz="1000" b="1">
                <a:effectLst/>
                <a:latin typeface="Calibri" panose="020F0502020204030204" pitchFamily="34" charset="0"/>
                <a:ea typeface="Calibri" panose="020F0502020204030204" pitchFamily="34" charset="0"/>
                <a:cs typeface="Times New Roman" panose="02020603050405020304" pitchFamily="18" charset="0"/>
              </a:rPr>
              <a:t> Rang 1 – 2: Ceacht 1/Cuid 2 </a:t>
            </a:r>
            <a:r>
              <a:rPr lang="en-IE" sz="1000">
                <a:effectLst/>
                <a:latin typeface="Calibri" panose="020F0502020204030204" pitchFamily="34" charset="0"/>
                <a:ea typeface="Calibri" panose="020F0502020204030204" pitchFamily="34" charset="0"/>
                <a:cs typeface="Times New Roman" panose="02020603050405020304" pitchFamily="18" charset="0"/>
              </a:rPr>
              <a:t>(</a:t>
            </a:r>
            <a:r>
              <a:rPr lang="en-IE" sz="1000" i="1">
                <a:effectLst/>
                <a:latin typeface="Calibri" panose="020F0502020204030204" pitchFamily="34" charset="0"/>
                <a:ea typeface="Calibri" panose="020F0502020204030204" pitchFamily="34" charset="0"/>
                <a:cs typeface="Times New Roman" panose="02020603050405020304" pitchFamily="18" charset="0"/>
              </a:rPr>
              <a:t>Beochan amháin ag *</a:t>
            </a:r>
            <a:r>
              <a:rPr lang="en-IE" sz="1000">
                <a:effectLst/>
                <a:latin typeface="Calibri" panose="020F0502020204030204" pitchFamily="34" charset="0"/>
                <a:ea typeface="Calibri" panose="020F0502020204030204" pitchFamily="34" charset="0"/>
                <a:cs typeface="Times New Roman" panose="02020603050405020304" pitchFamily="18" charset="0"/>
              </a:rPr>
              <a:t>)</a:t>
            </a:r>
            <a:r>
              <a:rPr lang="en-IE" sz="1000" b="1">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ga-IE"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1000">
                <a:effectLst/>
                <a:latin typeface="Calibri" panose="020F0502020204030204" pitchFamily="34" charset="0"/>
                <a:ea typeface="Calibri" panose="020F0502020204030204" pitchFamily="34" charset="0"/>
                <a:cs typeface="Times New Roman" panose="02020603050405020304" pitchFamily="18" charset="0"/>
              </a:rPr>
              <a:t>Mínigh gur bealach amháin chun mothú níos suaimhní é análú isteach is amach go mall agus go domhain.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1000">
                <a:effectLst/>
                <a:latin typeface="Calibri" panose="020F0502020204030204" pitchFamily="34" charset="0"/>
                <a:ea typeface="Calibri" panose="020F0502020204030204" pitchFamily="34" charset="0"/>
                <a:cs typeface="Times New Roman" panose="02020603050405020304" pitchFamily="18" charset="0"/>
              </a:rPr>
              <a:t>Abair leis an rang go bhfuil siad chun análú a chleachtadh mar dhóigh chun mothú suaimhneach</a:t>
            </a:r>
            <a:r>
              <a:rPr lang="en-GB" sz="1000">
                <a:effectLst/>
                <a:latin typeface="Calibri" panose="020F0502020204030204" pitchFamily="34" charset="0"/>
                <a:ea typeface="Calibri" panose="020F0502020204030204" pitchFamily="34" charset="0"/>
                <a:cs typeface="Times New Roman" panose="02020603050405020304" pitchFamily="18" charset="0"/>
              </a:rPr>
              <a:t>.  In amanna, is cuidiú é rud éigin a shamhlú san am céanna agus muid ag análú, chun cuidiú linn ár gcuid análaithe a mhoilliú.</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1000">
                <a:effectLst/>
                <a:latin typeface="Calibri" panose="020F0502020204030204" pitchFamily="34" charset="0"/>
                <a:ea typeface="Calibri" panose="020F0502020204030204" pitchFamily="34" charset="0"/>
                <a:cs typeface="Times New Roman" panose="02020603050405020304" pitchFamily="18" charset="0"/>
              </a:rPr>
              <a:t>Ag brath ar do rang, seans gur mhaith leat an t-análú a thaispeáint dóibh ar dtús agus ansin iarraidh orthu an dara agus an tríú hanáil chleachtaidh a dhéanamh in éineacht leat.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1000">
                <a:effectLst/>
                <a:latin typeface="Calibri" panose="020F0502020204030204" pitchFamily="34" charset="0"/>
                <a:ea typeface="Calibri" panose="020F0502020204030204" pitchFamily="34" charset="0"/>
                <a:cs typeface="Times New Roman" panose="02020603050405020304" pitchFamily="18" charset="0"/>
              </a:rPr>
              <a:t>Tá treoir don ghníomhaíocht análaithe le fáil i bhfíseán. Cliceáil ar an íomhá den fhéileacán lena sheinm. Tá sé le fáil anseo freisin: </a:t>
            </a:r>
            <a:r>
              <a:rPr lang="en-GB" sz="1000" u="sng">
                <a:effectLst/>
                <a:latin typeface="Calibri" panose="020F0502020204030204" pitchFamily="34" charset="0"/>
                <a:ea typeface="Calibri" panose="020F0502020204030204" pitchFamily="34" charset="0"/>
                <a:cs typeface="Times New Roman" panose="02020603050405020304" pitchFamily="18" charset="0"/>
              </a:rPr>
              <a:t>https://youtu.be/WAd55dolYl4</a:t>
            </a:r>
            <a:r>
              <a:rPr lang="en-GB" sz="1000">
                <a:effectLst/>
                <a:latin typeface="Calibri" panose="020F0502020204030204" pitchFamily="34" charset="0"/>
                <a:ea typeface="Calibri" panose="020F0502020204030204" pitchFamily="34" charset="0"/>
                <a:cs typeface="Times New Roman" panose="02020603050405020304" pitchFamily="18" charset="0"/>
              </a:rPr>
              <a:t> (leagan Gaeilge)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1000" u="sng">
                <a:effectLst/>
                <a:latin typeface="Calibri" panose="020F0502020204030204" pitchFamily="34" charset="0"/>
                <a:ea typeface="Calibri" panose="020F0502020204030204" pitchFamily="34" charset="0"/>
                <a:cs typeface="Times New Roman" panose="02020603050405020304" pitchFamily="18" charset="0"/>
              </a:rPr>
              <a:t>https://youtu.be/BqGQoZTo3CY </a:t>
            </a:r>
            <a:r>
              <a:rPr lang="en-GB" sz="1000">
                <a:effectLst/>
                <a:latin typeface="Calibri" panose="020F0502020204030204" pitchFamily="34" charset="0"/>
                <a:ea typeface="Calibri" panose="020F0502020204030204" pitchFamily="34" charset="0"/>
                <a:cs typeface="Times New Roman" panose="02020603050405020304" pitchFamily="18" charset="0"/>
              </a:rPr>
              <a:t>(leagan Béarla).</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1000">
                <a:effectLst/>
                <a:latin typeface="Calibri" panose="020F0502020204030204" pitchFamily="34" charset="0"/>
                <a:ea typeface="Calibri" panose="020F0502020204030204" pitchFamily="34" charset="0"/>
                <a:cs typeface="Times New Roman" panose="02020603050405020304" pitchFamily="18" charset="0"/>
              </a:rPr>
              <a:t>Seachas an físeán, is féidir leat an treoir seo thíos a léamh amach:</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1000" i="1">
                <a:effectLst/>
                <a:latin typeface="Calibri" panose="020F0502020204030204" pitchFamily="34" charset="0"/>
                <a:ea typeface="Calibri" panose="020F0502020204030204" pitchFamily="34" charset="0"/>
                <a:cs typeface="Times New Roman" panose="02020603050405020304" pitchFamily="18" charset="0"/>
              </a:rPr>
              <a:t>Tabhair na lámha le chéile, na bosa le chéile.  Cuimhnigh gur féileacán atá sna lámha agat, na sciatháin dúnta lena chéile. Déanfaidh mise comhaireamh, agus leis an gcomhaireamh osclóimid na sciatháin agus tarraingeofar anáil isteach.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1000" i="1">
                <a:effectLst/>
                <a:latin typeface="Calibri" panose="020F0502020204030204" pitchFamily="34" charset="0"/>
                <a:ea typeface="Calibri" panose="020F0502020204030204" pitchFamily="34" charset="0"/>
                <a:cs typeface="Times New Roman" panose="02020603050405020304" pitchFamily="18" charset="0"/>
              </a:rPr>
              <a:t>Muid </a:t>
            </a:r>
            <a:r>
              <a:rPr lang="en-IE" sz="1000" i="1" err="1">
                <a:effectLst/>
                <a:latin typeface="Calibri" panose="020F0502020204030204" pitchFamily="34" charset="0"/>
                <a:ea typeface="Calibri" panose="020F0502020204030204" pitchFamily="34" charset="0"/>
                <a:cs typeface="Times New Roman" panose="02020603050405020304" pitchFamily="18" charset="0"/>
              </a:rPr>
              <a:t>uilig</a:t>
            </a:r>
            <a:r>
              <a:rPr lang="en-IE" sz="1000" i="1">
                <a:effectLst/>
                <a:latin typeface="Calibri" panose="020F0502020204030204" pitchFamily="34" charset="0"/>
                <a:ea typeface="Calibri" panose="020F0502020204030204" pitchFamily="34" charset="0"/>
                <a:cs typeface="Times New Roman" panose="02020603050405020304" pitchFamily="18" charset="0"/>
              </a:rPr>
              <a:t> in éineacht: 1, 2, 3, 4.  Anois leis an anáil amach, na sciatháin á ndúnadh, 1, 2, 3, 4.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1000" i="1">
                <a:effectLst/>
                <a:latin typeface="Calibri" panose="020F0502020204030204" pitchFamily="34" charset="0"/>
                <a:ea typeface="Calibri" panose="020F0502020204030204" pitchFamily="34" charset="0"/>
                <a:cs typeface="Times New Roman" panose="02020603050405020304" pitchFamily="18" charset="0"/>
              </a:rPr>
              <a:t>Anois, déanfaidh muid an t-iomlán cúpla uair i ndiaidh a chéile.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1000" i="1">
                <a:effectLst/>
                <a:latin typeface="Calibri" panose="020F0502020204030204" pitchFamily="34" charset="0"/>
                <a:ea typeface="Calibri" panose="020F0502020204030204" pitchFamily="34" charset="0"/>
                <a:cs typeface="Times New Roman" panose="02020603050405020304" pitchFamily="18" charset="0"/>
              </a:rPr>
              <a:t>Anáil isteach 1, 2, 3, 4 oscailte - anáil amach 1, 2, 3, 4 dúnta. </a:t>
            </a:r>
            <a:r>
              <a:rPr lang="en-IE" sz="1000">
                <a:effectLst/>
                <a:latin typeface="Calibri" panose="020F0502020204030204" pitchFamily="34" charset="0"/>
                <a:ea typeface="Calibri" panose="020F0502020204030204" pitchFamily="34" charset="0"/>
                <a:cs typeface="Times New Roman" panose="02020603050405020304" pitchFamily="18" charset="0"/>
              </a:rPr>
              <a:t>[abair líne seo dhá uair eile]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1000">
                <a:effectLst/>
                <a:latin typeface="Calibri" panose="020F0502020204030204" pitchFamily="34" charset="0"/>
                <a:ea typeface="Calibri" panose="020F0502020204030204" pitchFamily="34" charset="0"/>
                <a:cs typeface="Times New Roman" panose="02020603050405020304" pitchFamily="18" charset="0"/>
              </a:rPr>
              <a:t>Má tá an físeán in úsáid agat, seans gur mhaith leat é a chasadh an dara huair.  Más i ngaelscoil atá tú, b’fhéidir gur mhaith leat an físeán Gaeilge a chasadh ar dtús agus ansin an físeán Béarla an dara huair.  Más i scoil Bhéarla atá tú, b’fhéidir gur mhaith leat an físeán Béarla a chasadh ar dtús agus ansin an físeán Gaeilge an dara huair.</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1000">
                <a:effectLst/>
                <a:latin typeface="Calibri" panose="020F0502020204030204" pitchFamily="34" charset="0"/>
                <a:ea typeface="Calibri" panose="020F0502020204030204" pitchFamily="34" charset="0"/>
                <a:cs typeface="Times New Roman" panose="02020603050405020304" pitchFamily="18" charset="0"/>
              </a:rPr>
              <a:t>* </a:t>
            </a:r>
            <a:r>
              <a:rPr lang="en-IE" sz="1000" i="1">
                <a:effectLst/>
                <a:latin typeface="Calibri" panose="020F0502020204030204" pitchFamily="34" charset="0"/>
                <a:ea typeface="Calibri" panose="020F0502020204030204" pitchFamily="34" charset="0"/>
                <a:cs typeface="Times New Roman" panose="02020603050405020304" pitchFamily="18" charset="0"/>
              </a:rPr>
              <a:t>Ag deireadh na gníomhaíochta análaithe, nocht ceist le beochan do na daltaí ag fiafraí an mothaíonn siad níos suaimhní anois.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ga-IE" sz="1000" b="1">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1000" b="1">
                <a:effectLst/>
                <a:latin typeface="Calibri" panose="020F0502020204030204" pitchFamily="34" charset="0"/>
                <a:ea typeface="Calibri" panose="020F0502020204030204" pitchFamily="34" charset="0"/>
                <a:cs typeface="Times New Roman" panose="02020603050405020304" pitchFamily="18" charset="0"/>
              </a:rPr>
              <a:t>Buneolas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r>
              <a:rPr lang="en-GB" sz="1000">
                <a:effectLst/>
                <a:latin typeface="Calibri" panose="020F0502020204030204" pitchFamily="34" charset="0"/>
                <a:ea typeface="Calibri" panose="020F0502020204030204" pitchFamily="34" charset="0"/>
                <a:cs typeface="Times New Roman" panose="02020603050405020304" pitchFamily="18" charset="0"/>
              </a:rPr>
              <a:t>Féadann sé a bheith an-úsáideach gníomhaíochtaí suaimhnithe, cosúil leis an ngníomhaíocht análaithe seo, a dhéanamh ag tús ceachtanna Oideachas Forbartha / Oideachas Saoránachta Domhanda.  Cuidíonn siad leis na daltaí socrú síos agus a thabhairt faoi deara conas a mhothaíonn siad sula ndíríonn siad a n-aird ar an domhan mór lasmuigh.</a:t>
            </a:r>
            <a:endParaRPr lang="en-IE" sz="800">
              <a:latin typeface="Avenir Next Demi Bold" panose="020B0703020202020204"/>
            </a:endParaRPr>
          </a:p>
          <a:p>
            <a:endParaRPr lang="en-IE" sz="1000">
              <a:latin typeface="Avenir Next Demi Bold" panose="020B0703020202020204"/>
            </a:endParaRPr>
          </a:p>
        </p:txBody>
      </p:sp>
      <p:sp>
        <p:nvSpPr>
          <p:cNvPr id="4" name="Slide Number Placeholder 3"/>
          <p:cNvSpPr>
            <a:spLocks noGrp="1"/>
          </p:cNvSpPr>
          <p:nvPr>
            <p:ph type="sldNum" sz="quarter" idx="5"/>
          </p:nvPr>
        </p:nvSpPr>
        <p:spPr/>
        <p:txBody>
          <a:bodyPr/>
          <a:lstStyle/>
          <a:p>
            <a:fld id="{6FAE18E2-0062-4087-BD00-F73AB963BE9B}" type="slidenum">
              <a:rPr lang="en-US" smtClean="0"/>
              <a:t>10</a:t>
            </a:fld>
            <a:endParaRPr lang="en-US"/>
          </a:p>
        </p:txBody>
      </p:sp>
    </p:spTree>
    <p:extLst>
      <p:ext uri="{BB962C8B-B14F-4D97-AF65-F5344CB8AC3E}">
        <p14:creationId xmlns:p14="http://schemas.microsoft.com/office/powerpoint/2010/main" val="3118928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a:xfrm>
            <a:off x="914400" y="3300412"/>
            <a:ext cx="7315200" cy="2700338"/>
          </a:xfrm>
          <a:prstGeom prst="rect">
            <a:avLst/>
          </a:prstGeom>
        </p:spPr>
        <p:txBody>
          <a:bodyPr/>
          <a:lstStyle/>
          <a:p>
            <a:pPr marL="0" marR="0">
              <a:lnSpc>
                <a:spcPct val="107000"/>
              </a:lnSpc>
              <a:spcBef>
                <a:spcPts val="0"/>
              </a:spcBef>
              <a:spcAft>
                <a:spcPts val="800"/>
              </a:spcAft>
            </a:pPr>
            <a:r>
              <a:rPr lang="en-IE" sz="1000" b="1" u="sng" dirty="0" err="1">
                <a:effectLst/>
                <a:latin typeface="Calibri" panose="020F0502020204030204" pitchFamily="34" charset="0"/>
                <a:ea typeface="Calibri" panose="020F0502020204030204" pitchFamily="34" charset="0"/>
                <a:cs typeface="Times New Roman" panose="02020603050405020304" pitchFamily="18" charset="0"/>
              </a:rPr>
              <a:t>Nótaí</a:t>
            </a:r>
            <a:r>
              <a:rPr lang="en-IE" sz="1000" b="1" u="sng" dirty="0">
                <a:effectLst/>
                <a:latin typeface="Calibri" panose="020F0502020204030204" pitchFamily="34" charset="0"/>
                <a:ea typeface="Calibri" panose="020F0502020204030204" pitchFamily="34" charset="0"/>
                <a:cs typeface="Times New Roman" panose="02020603050405020304" pitchFamily="18" charset="0"/>
              </a:rPr>
              <a:t> do </a:t>
            </a:r>
            <a:r>
              <a:rPr lang="en-IE" sz="1000" b="1" u="sng" dirty="0" err="1">
                <a:effectLst/>
                <a:latin typeface="Calibri" panose="020F0502020204030204" pitchFamily="34" charset="0"/>
                <a:ea typeface="Calibri" panose="020F0502020204030204" pitchFamily="34" charset="0"/>
                <a:cs typeface="Times New Roman" panose="02020603050405020304" pitchFamily="18" charset="0"/>
              </a:rPr>
              <a:t>mhúinteoirí</a:t>
            </a:r>
            <a:r>
              <a:rPr lang="en-IE" sz="10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ga-IE" sz="10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1000" b="1" dirty="0" err="1">
                <a:effectLst/>
                <a:latin typeface="Calibri" panose="020F0502020204030204" pitchFamily="34" charset="0"/>
                <a:ea typeface="Calibri" panose="020F0502020204030204" pitchFamily="34" charset="0"/>
                <a:cs typeface="Times New Roman" panose="02020603050405020304" pitchFamily="18" charset="0"/>
              </a:rPr>
              <a:t>Aonad</a:t>
            </a:r>
            <a:r>
              <a:rPr lang="en-IE" sz="1000" b="1" dirty="0">
                <a:effectLst/>
                <a:latin typeface="Calibri" panose="020F0502020204030204" pitchFamily="34" charset="0"/>
                <a:ea typeface="Calibri" panose="020F0502020204030204" pitchFamily="34" charset="0"/>
                <a:cs typeface="Times New Roman" panose="02020603050405020304" pitchFamily="18" charset="0"/>
              </a:rPr>
              <a:t> </a:t>
            </a:r>
            <a:r>
              <a:rPr lang="en-IE" sz="1000" b="1" dirty="0" err="1">
                <a:effectLst/>
                <a:latin typeface="Calibri" panose="020F0502020204030204" pitchFamily="34" charset="0"/>
                <a:ea typeface="Calibri" panose="020F0502020204030204" pitchFamily="34" charset="0"/>
                <a:cs typeface="Times New Roman" panose="02020603050405020304" pitchFamily="18" charset="0"/>
              </a:rPr>
              <a:t>na</a:t>
            </a:r>
            <a:r>
              <a:rPr lang="en-IE" sz="1000" b="1" dirty="0">
                <a:effectLst/>
                <a:latin typeface="Calibri" panose="020F0502020204030204" pitchFamily="34" charset="0"/>
                <a:ea typeface="Calibri" panose="020F0502020204030204" pitchFamily="34" charset="0"/>
                <a:cs typeface="Times New Roman" panose="02020603050405020304" pitchFamily="18" charset="0"/>
              </a:rPr>
              <a:t> </a:t>
            </a:r>
            <a:r>
              <a:rPr lang="en-IE" sz="1000" b="1" dirty="0" err="1">
                <a:effectLst/>
                <a:latin typeface="Calibri" panose="020F0502020204030204" pitchFamily="34" charset="0"/>
                <a:ea typeface="Calibri" panose="020F0502020204030204" pitchFamily="34" charset="0"/>
                <a:cs typeface="Times New Roman" panose="02020603050405020304" pitchFamily="18" charset="0"/>
              </a:rPr>
              <a:t>nAthraitheoirí</a:t>
            </a:r>
            <a:r>
              <a:rPr lang="en-IE" sz="1000" b="1" dirty="0">
                <a:effectLst/>
                <a:latin typeface="Calibri" panose="020F0502020204030204" pitchFamily="34" charset="0"/>
                <a:ea typeface="Calibri" panose="020F0502020204030204" pitchFamily="34" charset="0"/>
                <a:cs typeface="Times New Roman" panose="02020603050405020304" pitchFamily="18" charset="0"/>
              </a:rPr>
              <a:t> Rang 1 – 2: </a:t>
            </a:r>
            <a:r>
              <a:rPr lang="en-IE" sz="1000" b="1" dirty="0" err="1">
                <a:effectLst/>
                <a:latin typeface="Calibri" panose="020F0502020204030204" pitchFamily="34" charset="0"/>
                <a:ea typeface="Calibri" panose="020F0502020204030204" pitchFamily="34" charset="0"/>
                <a:cs typeface="Times New Roman" panose="02020603050405020304" pitchFamily="18" charset="0"/>
              </a:rPr>
              <a:t>Ceacht</a:t>
            </a:r>
            <a:r>
              <a:rPr lang="en-IE" sz="1000" b="1" dirty="0">
                <a:effectLst/>
                <a:latin typeface="Calibri" panose="020F0502020204030204" pitchFamily="34" charset="0"/>
                <a:ea typeface="Calibri" panose="020F0502020204030204" pitchFamily="34" charset="0"/>
                <a:cs typeface="Times New Roman" panose="02020603050405020304" pitchFamily="18" charset="0"/>
              </a:rPr>
              <a:t> 1/</a:t>
            </a:r>
            <a:r>
              <a:rPr lang="en-IE" sz="1000" b="1" dirty="0" err="1">
                <a:effectLst/>
                <a:latin typeface="Calibri" panose="020F0502020204030204" pitchFamily="34" charset="0"/>
                <a:ea typeface="Calibri" panose="020F0502020204030204" pitchFamily="34" charset="0"/>
                <a:cs typeface="Times New Roman" panose="02020603050405020304" pitchFamily="18" charset="0"/>
              </a:rPr>
              <a:t>Cuid</a:t>
            </a:r>
            <a:r>
              <a:rPr lang="en-IE" sz="1000" b="1" dirty="0">
                <a:effectLst/>
                <a:latin typeface="Calibri" panose="020F0502020204030204" pitchFamily="34" charset="0"/>
                <a:ea typeface="Calibri" panose="020F0502020204030204" pitchFamily="34" charset="0"/>
                <a:cs typeface="Times New Roman" panose="02020603050405020304" pitchFamily="18" charset="0"/>
              </a:rPr>
              <a:t> 3 </a:t>
            </a:r>
            <a:r>
              <a:rPr lang="en-IE" sz="1000" dirty="0">
                <a:effectLst/>
                <a:latin typeface="Calibri" panose="020F0502020204030204" pitchFamily="34" charset="0"/>
                <a:ea typeface="Calibri" panose="020F0502020204030204" pitchFamily="34" charset="0"/>
                <a:cs typeface="Times New Roman" panose="02020603050405020304" pitchFamily="18" charset="0"/>
              </a:rPr>
              <a:t>(</a:t>
            </a:r>
            <a:r>
              <a:rPr lang="en-IE" sz="1000" i="1" dirty="0">
                <a:effectLst/>
                <a:latin typeface="Calibri" panose="020F0502020204030204" pitchFamily="34" charset="0"/>
                <a:ea typeface="Calibri" panose="020F0502020204030204" pitchFamily="34" charset="0"/>
                <a:cs typeface="Times New Roman" panose="02020603050405020304" pitchFamily="18" charset="0"/>
              </a:rPr>
              <a:t>3 </a:t>
            </a:r>
            <a:r>
              <a:rPr lang="en-IE" sz="1000" i="1" dirty="0" err="1">
                <a:effectLst/>
                <a:latin typeface="Calibri" panose="020F0502020204030204" pitchFamily="34" charset="0"/>
                <a:ea typeface="Calibri" panose="020F0502020204030204" pitchFamily="34" charset="0"/>
                <a:cs typeface="Times New Roman" panose="02020603050405020304" pitchFamily="18" charset="0"/>
              </a:rPr>
              <a:t>bheochan</a:t>
            </a:r>
            <a:r>
              <a:rPr lang="en-IE" sz="1000" i="1" dirty="0">
                <a:effectLst/>
                <a:latin typeface="Calibri" panose="020F0502020204030204" pitchFamily="34" charset="0"/>
                <a:ea typeface="Calibri" panose="020F0502020204030204" pitchFamily="34" charset="0"/>
                <a:cs typeface="Times New Roman" panose="02020603050405020304" pitchFamily="18" charset="0"/>
              </a:rPr>
              <a:t>, </a:t>
            </a:r>
            <a:r>
              <a:rPr lang="en-IE" sz="1000" i="1" dirty="0" err="1">
                <a:effectLst/>
                <a:latin typeface="Calibri" panose="020F0502020204030204" pitchFamily="34" charset="0"/>
                <a:ea typeface="Calibri" panose="020F0502020204030204" pitchFamily="34" charset="0"/>
                <a:cs typeface="Times New Roman" panose="02020603050405020304" pitchFamily="18" charset="0"/>
              </a:rPr>
              <a:t>ceann</a:t>
            </a:r>
            <a:r>
              <a:rPr lang="en-IE" sz="1000" i="1" dirty="0">
                <a:effectLst/>
                <a:latin typeface="Calibri" panose="020F0502020204030204" pitchFamily="34" charset="0"/>
                <a:ea typeface="Calibri" panose="020F0502020204030204" pitchFamily="34" charset="0"/>
                <a:cs typeface="Times New Roman" panose="02020603050405020304" pitchFamily="18" charset="0"/>
              </a:rPr>
              <a:t> </a:t>
            </a:r>
            <a:r>
              <a:rPr lang="en-IE" sz="1000" i="1" dirty="0" err="1">
                <a:effectLst/>
                <a:latin typeface="Calibri" panose="020F0502020204030204" pitchFamily="34" charset="0"/>
                <a:ea typeface="Calibri" panose="020F0502020204030204" pitchFamily="34" charset="0"/>
                <a:cs typeface="Times New Roman" panose="02020603050405020304" pitchFamily="18" charset="0"/>
              </a:rPr>
              <a:t>i</a:t>
            </a:r>
            <a:r>
              <a:rPr lang="en-IE" sz="1000" i="1" dirty="0">
                <a:effectLst/>
                <a:latin typeface="Calibri" panose="020F0502020204030204" pitchFamily="34" charset="0"/>
                <a:ea typeface="Calibri" panose="020F0502020204030204" pitchFamily="34" charset="0"/>
                <a:cs typeface="Times New Roman" panose="02020603050405020304" pitchFamily="18" charset="0"/>
              </a:rPr>
              <a:t> </a:t>
            </a:r>
            <a:r>
              <a:rPr lang="en-IE" sz="1000" i="1" dirty="0" err="1">
                <a:effectLst/>
                <a:latin typeface="Calibri" panose="020F0502020204030204" pitchFamily="34" charset="0"/>
                <a:ea typeface="Calibri" panose="020F0502020204030204" pitchFamily="34" charset="0"/>
                <a:cs typeface="Times New Roman" panose="02020603050405020304" pitchFamily="18" charset="0"/>
              </a:rPr>
              <a:t>ndiaidh</a:t>
            </a:r>
            <a:r>
              <a:rPr lang="en-IE" sz="1000" i="1" dirty="0">
                <a:effectLst/>
                <a:latin typeface="Calibri" panose="020F0502020204030204" pitchFamily="34" charset="0"/>
                <a:ea typeface="Calibri" panose="020F0502020204030204" pitchFamily="34" charset="0"/>
                <a:cs typeface="Times New Roman" panose="02020603050405020304" pitchFamily="18" charset="0"/>
              </a:rPr>
              <a:t> a </a:t>
            </a:r>
            <a:r>
              <a:rPr lang="en-IE" sz="1000" i="1" dirty="0" err="1">
                <a:effectLst/>
                <a:latin typeface="Calibri" panose="020F0502020204030204" pitchFamily="34" charset="0"/>
                <a:ea typeface="Calibri" panose="020F0502020204030204" pitchFamily="34" charset="0"/>
                <a:cs typeface="Times New Roman" panose="02020603050405020304" pitchFamily="18" charset="0"/>
              </a:rPr>
              <a:t>chéile</a:t>
            </a:r>
            <a:r>
              <a:rPr lang="en-IE" sz="1000" i="1" dirty="0">
                <a:effectLst/>
                <a:latin typeface="Calibri" panose="020F0502020204030204" pitchFamily="34" charset="0"/>
                <a:ea typeface="Calibri" panose="020F0502020204030204" pitchFamily="34" charset="0"/>
                <a:cs typeface="Times New Roman" panose="02020603050405020304" pitchFamily="18" charset="0"/>
              </a:rPr>
              <a:t> ag *</a:t>
            </a:r>
            <a:r>
              <a:rPr lang="en-IE" sz="1000" dirty="0">
                <a:effectLst/>
                <a:latin typeface="Calibri" panose="020F0502020204030204" pitchFamily="34" charset="0"/>
                <a:ea typeface="Calibri" panose="020F0502020204030204" pitchFamily="34" charset="0"/>
                <a:cs typeface="Times New Roman" panose="02020603050405020304" pitchFamily="18" charset="0"/>
              </a:rPr>
              <a: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ga-IE"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1000" dirty="0" err="1">
                <a:effectLst/>
                <a:latin typeface="Calibri" panose="020F0502020204030204" pitchFamily="34" charset="0"/>
                <a:ea typeface="Calibri" panose="020F0502020204030204" pitchFamily="34" charset="0"/>
                <a:cs typeface="Times New Roman" panose="02020603050405020304" pitchFamily="18" charset="0"/>
              </a:rPr>
              <a:t>Mínigh</a:t>
            </a:r>
            <a:r>
              <a:rPr lang="en-IE" sz="1000" dirty="0">
                <a:effectLst/>
                <a:latin typeface="Calibri" panose="020F0502020204030204" pitchFamily="34" charset="0"/>
                <a:ea typeface="Calibri" panose="020F0502020204030204" pitchFamily="34" charset="0"/>
                <a:cs typeface="Times New Roman" panose="02020603050405020304" pitchFamily="18" charset="0"/>
              </a:rPr>
              <a:t> go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bhfuil</a:t>
            </a:r>
            <a:r>
              <a:rPr lang="en-IE" sz="1000" dirty="0">
                <a:effectLst/>
                <a:latin typeface="Calibri" panose="020F0502020204030204" pitchFamily="34" charset="0"/>
                <a:ea typeface="Calibri" panose="020F0502020204030204" pitchFamily="34" charset="0"/>
                <a:cs typeface="Times New Roman" panose="02020603050405020304" pitchFamily="18" charset="0"/>
              </a:rPr>
              <a:t> an rang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chun</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páirt</a:t>
            </a:r>
            <a:r>
              <a:rPr lang="en-IE" sz="1000" dirty="0">
                <a:effectLst/>
                <a:latin typeface="Calibri" panose="020F0502020204030204" pitchFamily="34" charset="0"/>
                <a:ea typeface="Calibri" panose="020F0502020204030204" pitchFamily="34" charset="0"/>
                <a:cs typeface="Times New Roman" panose="02020603050405020304" pitchFamily="18" charset="0"/>
              </a:rPr>
              <a:t> a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ghlacadh</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i</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gclár</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dar</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teideal</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Athraitheoirí</a:t>
            </a:r>
            <a:r>
              <a:rPr lang="en-IE" sz="1000" dirty="0">
                <a:effectLst/>
                <a:latin typeface="Calibri" panose="020F0502020204030204" pitchFamily="34" charset="0"/>
                <a:ea typeface="Calibri" panose="020F0502020204030204" pitchFamily="34" charset="0"/>
                <a:cs typeface="Times New Roman" panose="02020603050405020304" pitchFamily="18" charset="0"/>
              </a:rPr>
              <a:t> GOAL.</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1000" i="1" dirty="0">
                <a:effectLst/>
                <a:latin typeface="Calibri" panose="020F0502020204030204" pitchFamily="34" charset="0"/>
                <a:ea typeface="Calibri" panose="020F0502020204030204" pitchFamily="34" charset="0"/>
                <a:cs typeface="Times New Roman" panose="02020603050405020304" pitchFamily="18" charset="0"/>
              </a:rPr>
              <a:t>* </a:t>
            </a:r>
            <a:r>
              <a:rPr lang="en-IE" sz="1000" i="1" dirty="0" err="1">
                <a:effectLst/>
                <a:latin typeface="Calibri" panose="020F0502020204030204" pitchFamily="34" charset="0"/>
                <a:ea typeface="Calibri" panose="020F0502020204030204" pitchFamily="34" charset="0"/>
                <a:cs typeface="Times New Roman" panose="02020603050405020304" pitchFamily="18" charset="0"/>
              </a:rPr>
              <a:t>Nocht</a:t>
            </a:r>
            <a:r>
              <a:rPr lang="en-IE" sz="1000" i="1" dirty="0">
                <a:effectLst/>
                <a:latin typeface="Calibri" panose="020F0502020204030204" pitchFamily="34" charset="0"/>
                <a:ea typeface="Calibri" panose="020F0502020204030204" pitchFamily="34" charset="0"/>
                <a:cs typeface="Times New Roman" panose="02020603050405020304" pitchFamily="18" charset="0"/>
              </a:rPr>
              <a:t> </a:t>
            </a:r>
            <a:r>
              <a:rPr lang="en-IE" sz="1000" i="1" dirty="0" err="1">
                <a:effectLst/>
                <a:latin typeface="Calibri" panose="020F0502020204030204" pitchFamily="34" charset="0"/>
                <a:ea typeface="Calibri" panose="020F0502020204030204" pitchFamily="34" charset="0"/>
                <a:cs typeface="Times New Roman" panose="02020603050405020304" pitchFamily="18" charset="0"/>
              </a:rPr>
              <a:t>trí</a:t>
            </a:r>
            <a:r>
              <a:rPr lang="en-IE" sz="1000" i="1" dirty="0">
                <a:effectLst/>
                <a:latin typeface="Calibri" panose="020F0502020204030204" pitchFamily="34" charset="0"/>
                <a:ea typeface="Calibri" panose="020F0502020204030204" pitchFamily="34" charset="0"/>
                <a:cs typeface="Times New Roman" panose="02020603050405020304" pitchFamily="18" charset="0"/>
              </a:rPr>
              <a:t> </a:t>
            </a:r>
            <a:r>
              <a:rPr lang="en-IE" sz="1000" i="1" dirty="0" err="1">
                <a:effectLst/>
                <a:latin typeface="Calibri" panose="020F0502020204030204" pitchFamily="34" charset="0"/>
                <a:ea typeface="Calibri" panose="020F0502020204030204" pitchFamily="34" charset="0"/>
                <a:cs typeface="Times New Roman" panose="02020603050405020304" pitchFamily="18" charset="0"/>
              </a:rPr>
              <a:t>cheist</a:t>
            </a:r>
            <a:r>
              <a:rPr lang="en-IE" sz="1000" i="1" dirty="0">
                <a:effectLst/>
                <a:latin typeface="Calibri" panose="020F0502020204030204" pitchFamily="34" charset="0"/>
                <a:ea typeface="Calibri" panose="020F0502020204030204" pitchFamily="34" charset="0"/>
                <a:cs typeface="Times New Roman" panose="02020603050405020304" pitchFamily="18" charset="0"/>
              </a:rPr>
              <a:t> le </a:t>
            </a:r>
            <a:r>
              <a:rPr lang="en-IE" sz="1000" i="1" dirty="0" err="1">
                <a:effectLst/>
                <a:latin typeface="Calibri" panose="020F0502020204030204" pitchFamily="34" charset="0"/>
                <a:ea typeface="Calibri" panose="020F0502020204030204" pitchFamily="34" charset="0"/>
                <a:cs typeface="Times New Roman" panose="02020603050405020304" pitchFamily="18" charset="0"/>
              </a:rPr>
              <a:t>beochan</a:t>
            </a:r>
            <a:r>
              <a:rPr lang="en-IE" sz="1000" i="1" dirty="0">
                <a:effectLst/>
                <a:latin typeface="Calibri" panose="020F0502020204030204" pitchFamily="34" charset="0"/>
                <a:ea typeface="Calibri" panose="020F0502020204030204" pitchFamily="34" charset="0"/>
                <a:cs typeface="Times New Roman" panose="02020603050405020304" pitchFamily="18" charset="0"/>
              </a:rPr>
              <a:t> </a:t>
            </a:r>
            <a:r>
              <a:rPr lang="en-IE" sz="1000" i="1" dirty="0" err="1">
                <a:effectLst/>
                <a:latin typeface="Calibri" panose="020F0502020204030204" pitchFamily="34" charset="0"/>
                <a:ea typeface="Calibri" panose="020F0502020204030204" pitchFamily="34" charset="0"/>
                <a:cs typeface="Times New Roman" panose="02020603050405020304" pitchFamily="18" charset="0"/>
              </a:rPr>
              <a:t>ceann</a:t>
            </a:r>
            <a:r>
              <a:rPr lang="en-IE" sz="1000" i="1" dirty="0">
                <a:effectLst/>
                <a:latin typeface="Calibri" panose="020F0502020204030204" pitchFamily="34" charset="0"/>
                <a:ea typeface="Calibri" panose="020F0502020204030204" pitchFamily="34" charset="0"/>
                <a:cs typeface="Times New Roman" panose="02020603050405020304" pitchFamily="18" charset="0"/>
              </a:rPr>
              <a:t> </a:t>
            </a:r>
            <a:r>
              <a:rPr lang="en-IE" sz="1000" i="1" dirty="0" err="1">
                <a:effectLst/>
                <a:latin typeface="Calibri" panose="020F0502020204030204" pitchFamily="34" charset="0"/>
                <a:ea typeface="Calibri" panose="020F0502020204030204" pitchFamily="34" charset="0"/>
                <a:cs typeface="Times New Roman" panose="02020603050405020304" pitchFamily="18" charset="0"/>
              </a:rPr>
              <a:t>ar</a:t>
            </a:r>
            <a:r>
              <a:rPr lang="en-IE" sz="1000" i="1" dirty="0">
                <a:effectLst/>
                <a:latin typeface="Calibri" panose="020F0502020204030204" pitchFamily="34" charset="0"/>
                <a:ea typeface="Calibri" panose="020F0502020204030204" pitchFamily="34" charset="0"/>
                <a:cs typeface="Times New Roman" panose="02020603050405020304" pitchFamily="18" charset="0"/>
              </a:rPr>
              <a:t> </a:t>
            </a:r>
            <a:r>
              <a:rPr lang="en-IE" sz="1000" i="1" dirty="0" err="1">
                <a:effectLst/>
                <a:latin typeface="Calibri" panose="020F0502020204030204" pitchFamily="34" charset="0"/>
                <a:ea typeface="Calibri" panose="020F0502020204030204" pitchFamily="34" charset="0"/>
                <a:cs typeface="Times New Roman" panose="02020603050405020304" pitchFamily="18" charset="0"/>
              </a:rPr>
              <a:t>cheann</a:t>
            </a:r>
            <a:r>
              <a:rPr lang="en-IE" sz="1000" i="1" dirty="0">
                <a:effectLst/>
                <a:latin typeface="Calibri" panose="020F0502020204030204" pitchFamily="34" charset="0"/>
                <a:ea typeface="Calibri" panose="020F0502020204030204" pitchFamily="34" charset="0"/>
                <a:cs typeface="Times New Roman" panose="02020603050405020304" pitchFamily="18" charset="0"/>
              </a:rPr>
              <a: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1000" dirty="0" err="1">
                <a:effectLst/>
                <a:latin typeface="Calibri" panose="020F0502020204030204" pitchFamily="34" charset="0"/>
                <a:ea typeface="Calibri" panose="020F0502020204030204" pitchFamily="34" charset="0"/>
                <a:cs typeface="Times New Roman" panose="02020603050405020304" pitchFamily="18" charset="0"/>
              </a:rPr>
              <a:t>Léigh</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na</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ceisteanna</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seo</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amach</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os</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ard</a:t>
            </a:r>
            <a:r>
              <a:rPr lang="en-IE" sz="1000" dirty="0">
                <a:effectLst/>
                <a:latin typeface="Calibri" panose="020F0502020204030204" pitchFamily="34" charset="0"/>
                <a:ea typeface="Calibri" panose="020F0502020204030204" pitchFamily="34" charset="0"/>
                <a:cs typeface="Times New Roman" panose="02020603050405020304" pitchFamily="18" charset="0"/>
              </a:rPr>
              <a:t>, ag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soiléiriú</a:t>
            </a:r>
            <a:r>
              <a:rPr lang="en-IE" sz="1000" dirty="0">
                <a:effectLst/>
                <a:latin typeface="Calibri" panose="020F0502020204030204" pitchFamily="34" charset="0"/>
                <a:ea typeface="Calibri" panose="020F0502020204030204" pitchFamily="34" charset="0"/>
                <a:cs typeface="Times New Roman" panose="02020603050405020304" pitchFamily="18" charset="0"/>
              </a:rPr>
              <a:t>/ag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leasú</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na</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teanga</a:t>
            </a:r>
            <a:r>
              <a:rPr lang="en-IE" sz="1000" dirty="0">
                <a:effectLst/>
                <a:latin typeface="Calibri" panose="020F0502020204030204" pitchFamily="34" charset="0"/>
                <a:ea typeface="Calibri" panose="020F0502020204030204" pitchFamily="34" charset="0"/>
                <a:cs typeface="Times New Roman" panose="02020603050405020304" pitchFamily="18" charset="0"/>
              </a:rPr>
              <a:t> de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réir</a:t>
            </a:r>
            <a:r>
              <a:rPr lang="en-IE" sz="1000" dirty="0">
                <a:effectLst/>
                <a:latin typeface="Calibri" panose="020F0502020204030204" pitchFamily="34" charset="0"/>
                <a:ea typeface="Calibri" panose="020F0502020204030204" pitchFamily="34" charset="0"/>
                <a:cs typeface="Times New Roman" panose="02020603050405020304" pitchFamily="18" charset="0"/>
              </a:rPr>
              <a:t> mar is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gá</a:t>
            </a:r>
            <a:r>
              <a:rPr lang="en-IE" sz="1000" dirty="0">
                <a:effectLst/>
                <a:latin typeface="Calibri" panose="020F0502020204030204" pitchFamily="34" charset="0"/>
                <a:ea typeface="Calibri" panose="020F0502020204030204" pitchFamily="34" charset="0"/>
                <a:cs typeface="Times New Roman" panose="02020603050405020304" pitchFamily="18" charset="0"/>
              </a:rPr>
              <a: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1000" dirty="0" err="1">
                <a:effectLst/>
                <a:latin typeface="Calibri" panose="020F0502020204030204" pitchFamily="34" charset="0"/>
                <a:ea typeface="Calibri" panose="020F0502020204030204" pitchFamily="34" charset="0"/>
                <a:cs typeface="Times New Roman" panose="02020603050405020304" pitchFamily="18" charset="0"/>
              </a:rPr>
              <a:t>Spreag</a:t>
            </a:r>
            <a:r>
              <a:rPr lang="en-IE" sz="1000" dirty="0">
                <a:effectLst/>
                <a:latin typeface="Calibri" panose="020F0502020204030204" pitchFamily="34" charset="0"/>
                <a:ea typeface="Calibri" panose="020F0502020204030204" pitchFamily="34" charset="0"/>
                <a:cs typeface="Times New Roman" panose="02020603050405020304" pitchFamily="18" charset="0"/>
              </a:rPr>
              <a:t> an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oiread</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páistí</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agus</a:t>
            </a:r>
            <a:r>
              <a:rPr lang="en-IE" sz="1000" dirty="0">
                <a:effectLst/>
                <a:latin typeface="Calibri" panose="020F0502020204030204" pitchFamily="34" charset="0"/>
                <a:ea typeface="Calibri" panose="020F0502020204030204" pitchFamily="34" charset="0"/>
                <a:cs typeface="Times New Roman" panose="02020603050405020304" pitchFamily="18" charset="0"/>
              </a:rPr>
              <a:t> is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féidir</a:t>
            </a:r>
            <a:r>
              <a:rPr lang="en-IE" sz="1000" dirty="0">
                <a:effectLst/>
                <a:latin typeface="Calibri" panose="020F0502020204030204" pitchFamily="34" charset="0"/>
                <a:ea typeface="Calibri" panose="020F0502020204030204" pitchFamily="34" charset="0"/>
                <a:cs typeface="Times New Roman" panose="02020603050405020304" pitchFamily="18" charset="0"/>
              </a:rPr>
              <a:t> le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freagra</a:t>
            </a:r>
            <a:r>
              <a:rPr lang="en-IE" sz="1000" dirty="0">
                <a:effectLst/>
                <a:latin typeface="Calibri" panose="020F0502020204030204" pitchFamily="34" charset="0"/>
                <a:ea typeface="Calibri" panose="020F0502020204030204" pitchFamily="34" charset="0"/>
                <a:cs typeface="Times New Roman" panose="02020603050405020304" pitchFamily="18" charset="0"/>
              </a:rPr>
              <a:t> a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thabhairt</a:t>
            </a:r>
            <a:r>
              <a:rPr lang="en-IE" sz="1000" dirty="0">
                <a:effectLst/>
                <a:latin typeface="Calibri" panose="020F0502020204030204" pitchFamily="34" charset="0"/>
                <a:ea typeface="Calibri" panose="020F0502020204030204" pitchFamily="34" charset="0"/>
                <a:cs typeface="Times New Roman" panose="02020603050405020304" pitchFamily="18" charset="0"/>
              </a:rPr>
              <a: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1000" dirty="0" err="1">
                <a:effectLst/>
                <a:latin typeface="Calibri" panose="020F0502020204030204" pitchFamily="34" charset="0"/>
                <a:ea typeface="Calibri" panose="020F0502020204030204" pitchFamily="34" charset="0"/>
                <a:cs typeface="Times New Roman" panose="02020603050405020304" pitchFamily="18" charset="0"/>
              </a:rPr>
              <a:t>Ceist</a:t>
            </a:r>
            <a:r>
              <a:rPr lang="en-IE" sz="1000" dirty="0">
                <a:effectLst/>
                <a:latin typeface="Calibri" panose="020F0502020204030204" pitchFamily="34" charset="0"/>
                <a:ea typeface="Calibri" panose="020F0502020204030204" pitchFamily="34" charset="0"/>
                <a:cs typeface="Times New Roman" panose="02020603050405020304" pitchFamily="18" charset="0"/>
              </a:rPr>
              <a:t> 1: Nod – Is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Athraitheoir</a:t>
            </a:r>
            <a:r>
              <a:rPr lang="en-IE" sz="1000" dirty="0">
                <a:effectLst/>
                <a:latin typeface="Calibri" panose="020F0502020204030204" pitchFamily="34" charset="0"/>
                <a:ea typeface="Calibri" panose="020F0502020204030204" pitchFamily="34" charset="0"/>
                <a:cs typeface="Times New Roman" panose="02020603050405020304" pitchFamily="18" charset="0"/>
              </a:rPr>
              <a:t> é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duine</a:t>
            </a:r>
            <a:r>
              <a:rPr lang="en-IE" sz="1000" dirty="0">
                <a:effectLst/>
                <a:latin typeface="Calibri" panose="020F0502020204030204" pitchFamily="34" charset="0"/>
                <a:ea typeface="Calibri" panose="020F0502020204030204" pitchFamily="34" charset="0"/>
                <a:cs typeface="Times New Roman" panose="02020603050405020304" pitchFamily="18" charset="0"/>
              </a:rPr>
              <a:t> a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fheiceann</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fadhb</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nó</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bearna</a:t>
            </a:r>
            <a:r>
              <a:rPr lang="en-IE" sz="1000" dirty="0">
                <a:effectLst/>
                <a:latin typeface="Calibri" panose="020F0502020204030204" pitchFamily="34" charset="0"/>
                <a:ea typeface="Calibri" panose="020F0502020204030204" pitchFamily="34" charset="0"/>
                <a:cs typeface="Times New Roman" panose="02020603050405020304" pitchFamily="18" charset="0"/>
              </a:rPr>
              <a:t>, a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smaoiníonn</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ar</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dhóigh</a:t>
            </a:r>
            <a:r>
              <a:rPr lang="en-IE" sz="1000" dirty="0">
                <a:effectLst/>
                <a:latin typeface="Calibri" panose="020F0502020204030204" pitchFamily="34" charset="0"/>
                <a:ea typeface="Calibri" panose="020F0502020204030204" pitchFamily="34" charset="0"/>
                <a:cs typeface="Times New Roman" panose="02020603050405020304" pitchFamily="18" charset="0"/>
              </a:rPr>
              <a:t> leis an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bhfadhb</a:t>
            </a:r>
            <a:r>
              <a:rPr lang="en-IE" sz="1000" dirty="0">
                <a:effectLst/>
                <a:latin typeface="Calibri" panose="020F0502020204030204" pitchFamily="34" charset="0"/>
                <a:ea typeface="Calibri" panose="020F0502020204030204" pitchFamily="34" charset="0"/>
                <a:cs typeface="Times New Roman" panose="02020603050405020304" pitchFamily="18" charset="0"/>
              </a:rPr>
              <a:t> a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réiteach</a:t>
            </a:r>
            <a:r>
              <a:rPr lang="en-IE" sz="1000" dirty="0">
                <a:effectLst/>
                <a:latin typeface="Calibri" panose="020F0502020204030204" pitchFamily="34" charset="0"/>
                <a:ea typeface="Calibri" panose="020F0502020204030204" pitchFamily="34" charset="0"/>
                <a:cs typeface="Times New Roman" panose="02020603050405020304" pitchFamily="18" charset="0"/>
              </a:rPr>
              <a:t>, le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rudaí</a:t>
            </a:r>
            <a:r>
              <a:rPr lang="en-IE" sz="1000" dirty="0">
                <a:effectLst/>
                <a:latin typeface="Calibri" panose="020F0502020204030204" pitchFamily="34" charset="0"/>
                <a:ea typeface="Calibri" panose="020F0502020204030204" pitchFamily="34" charset="0"/>
                <a:cs typeface="Times New Roman" panose="02020603050405020304" pitchFamily="18" charset="0"/>
              </a:rPr>
              <a:t> a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fheabhsú</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nó</a:t>
            </a:r>
            <a:r>
              <a:rPr lang="en-IE" sz="1000" dirty="0">
                <a:effectLst/>
                <a:latin typeface="Calibri" panose="020F0502020204030204" pitchFamily="34" charset="0"/>
                <a:ea typeface="Calibri" panose="020F0502020204030204" pitchFamily="34" charset="0"/>
                <a:cs typeface="Times New Roman" panose="02020603050405020304" pitchFamily="18" charset="0"/>
              </a:rPr>
              <a:t> le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rudaí</a:t>
            </a:r>
            <a:r>
              <a:rPr lang="en-IE" sz="1000" dirty="0">
                <a:effectLst/>
                <a:latin typeface="Calibri" panose="020F0502020204030204" pitchFamily="34" charset="0"/>
                <a:ea typeface="Calibri" panose="020F0502020204030204" pitchFamily="34" charset="0"/>
                <a:cs typeface="Times New Roman" panose="02020603050405020304" pitchFamily="18" charset="0"/>
              </a:rPr>
              <a:t> a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athrú</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agus</a:t>
            </a:r>
            <a:r>
              <a:rPr lang="en-IE" sz="1000" dirty="0">
                <a:effectLst/>
                <a:latin typeface="Calibri" panose="020F0502020204030204" pitchFamily="34" charset="0"/>
                <a:ea typeface="Calibri" panose="020F0502020204030204" pitchFamily="34" charset="0"/>
                <a:cs typeface="Times New Roman" panose="02020603050405020304" pitchFamily="18" charset="0"/>
              </a:rPr>
              <a:t> a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thograíonn</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ar</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rud</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éigin</a:t>
            </a:r>
            <a:r>
              <a:rPr lang="en-IE" sz="1000" dirty="0">
                <a:effectLst/>
                <a:latin typeface="Calibri" panose="020F0502020204030204" pitchFamily="34" charset="0"/>
                <a:ea typeface="Calibri" panose="020F0502020204030204" pitchFamily="34" charset="0"/>
                <a:cs typeface="Times New Roman" panose="02020603050405020304" pitchFamily="18" charset="0"/>
              </a:rPr>
              <a:t> a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dhéanamh</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faoi</a:t>
            </a:r>
            <a:r>
              <a:rPr lang="en-GB" sz="1000" dirty="0">
                <a:effectLst/>
                <a:latin typeface="Calibri" panose="020F0502020204030204" pitchFamily="34" charset="0"/>
                <a:ea typeface="Calibri" panose="020F0502020204030204" pitchFamily="34" charset="0"/>
                <a:cs typeface="Times New Roman" panose="02020603050405020304" pitchFamily="18" charset="0"/>
              </a:rPr>
              <a: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1000" dirty="0" err="1">
                <a:effectLst/>
                <a:latin typeface="Calibri" panose="020F0502020204030204" pitchFamily="34" charset="0"/>
                <a:ea typeface="Calibri" panose="020F0502020204030204" pitchFamily="34" charset="0"/>
                <a:cs typeface="Times New Roman" panose="02020603050405020304" pitchFamily="18" charset="0"/>
              </a:rPr>
              <a:t>Ceist</a:t>
            </a:r>
            <a:r>
              <a:rPr lang="en-GB" sz="1000" dirty="0">
                <a:effectLst/>
                <a:latin typeface="Calibri" panose="020F0502020204030204" pitchFamily="34" charset="0"/>
                <a:ea typeface="Calibri" panose="020F0502020204030204" pitchFamily="34" charset="0"/>
                <a:cs typeface="Times New Roman" panose="02020603050405020304" pitchFamily="18" charset="0"/>
              </a:rPr>
              <a:t> 2: Nod – An </a:t>
            </a:r>
            <a:r>
              <a:rPr lang="en-GB" sz="1000" dirty="0" err="1">
                <a:effectLst/>
                <a:latin typeface="Calibri" panose="020F0502020204030204" pitchFamily="34" charset="0"/>
                <a:ea typeface="Calibri" panose="020F0502020204030204" pitchFamily="34" charset="0"/>
                <a:cs typeface="Times New Roman" panose="02020603050405020304" pitchFamily="18" charset="0"/>
              </a:rPr>
              <a:t>bhfuil</a:t>
            </a:r>
            <a:r>
              <a:rPr lang="en-GB" sz="1000" dirty="0">
                <a:effectLst/>
                <a:latin typeface="Calibri" panose="020F0502020204030204" pitchFamily="34" charset="0"/>
                <a:ea typeface="Calibri" panose="020F0502020204030204" pitchFamily="34" charset="0"/>
                <a:cs typeface="Times New Roman" panose="02020603050405020304" pitchFamily="18" charset="0"/>
              </a:rPr>
              <a:t> </a:t>
            </a:r>
            <a:r>
              <a:rPr lang="en-GB" sz="1000" dirty="0" err="1">
                <a:effectLst/>
                <a:latin typeface="Calibri" panose="020F0502020204030204" pitchFamily="34" charset="0"/>
                <a:ea typeface="Calibri" panose="020F0502020204030204" pitchFamily="34" charset="0"/>
                <a:cs typeface="Times New Roman" panose="02020603050405020304" pitchFamily="18" charset="0"/>
              </a:rPr>
              <a:t>duine</a:t>
            </a:r>
            <a:r>
              <a:rPr lang="en-GB" sz="1000" dirty="0">
                <a:effectLst/>
                <a:latin typeface="Calibri" panose="020F0502020204030204" pitchFamily="34" charset="0"/>
                <a:ea typeface="Calibri" panose="020F0502020204030204" pitchFamily="34" charset="0"/>
                <a:cs typeface="Times New Roman" panose="02020603050405020304" pitchFamily="18" charset="0"/>
              </a:rPr>
              <a:t> </a:t>
            </a:r>
            <a:r>
              <a:rPr lang="en-GB" sz="1000" dirty="0" err="1">
                <a:effectLst/>
                <a:latin typeface="Calibri" panose="020F0502020204030204" pitchFamily="34" charset="0"/>
                <a:ea typeface="Calibri" panose="020F0502020204030204" pitchFamily="34" charset="0"/>
                <a:cs typeface="Times New Roman" panose="02020603050405020304" pitchFamily="18" charset="0"/>
              </a:rPr>
              <a:t>ar</a:t>
            </a:r>
            <a:r>
              <a:rPr lang="en-GB" sz="1000" dirty="0">
                <a:effectLst/>
                <a:latin typeface="Calibri" panose="020F0502020204030204" pitchFamily="34" charset="0"/>
                <a:ea typeface="Calibri" panose="020F0502020204030204" pitchFamily="34" charset="0"/>
                <a:cs typeface="Times New Roman" panose="02020603050405020304" pitchFamily="18" charset="0"/>
              </a:rPr>
              <a:t> </a:t>
            </a:r>
            <a:r>
              <a:rPr lang="en-GB" sz="1000" dirty="0" err="1">
                <a:effectLst/>
                <a:latin typeface="Calibri" panose="020F0502020204030204" pitchFamily="34" charset="0"/>
                <a:ea typeface="Calibri" panose="020F0502020204030204" pitchFamily="34" charset="0"/>
                <a:cs typeface="Times New Roman" panose="02020603050405020304" pitchFamily="18" charset="0"/>
              </a:rPr>
              <a:t>bith</a:t>
            </a:r>
            <a:r>
              <a:rPr lang="en-GB" sz="1000" dirty="0">
                <a:effectLst/>
                <a:latin typeface="Calibri" panose="020F0502020204030204" pitchFamily="34" charset="0"/>
                <a:ea typeface="Calibri" panose="020F0502020204030204" pitchFamily="34" charset="0"/>
                <a:cs typeface="Times New Roman" panose="02020603050405020304" pitchFamily="18" charset="0"/>
              </a:rPr>
              <a:t> </a:t>
            </a:r>
            <a:r>
              <a:rPr lang="en-GB" sz="1000" dirty="0" err="1">
                <a:effectLst/>
                <a:latin typeface="Calibri" panose="020F0502020204030204" pitchFamily="34" charset="0"/>
                <a:ea typeface="Calibri" panose="020F0502020204030204" pitchFamily="34" charset="0"/>
                <a:cs typeface="Times New Roman" panose="02020603050405020304" pitchFamily="18" charset="0"/>
              </a:rPr>
              <a:t>sa</a:t>
            </a:r>
            <a:r>
              <a:rPr lang="en-GB" sz="1000" dirty="0">
                <a:effectLst/>
                <a:latin typeface="Calibri" panose="020F0502020204030204" pitchFamily="34" charset="0"/>
                <a:ea typeface="Calibri" panose="020F0502020204030204" pitchFamily="34" charset="0"/>
                <a:cs typeface="Times New Roman" panose="02020603050405020304" pitchFamily="18" charset="0"/>
              </a:rPr>
              <a:t> </a:t>
            </a:r>
            <a:r>
              <a:rPr lang="en-GB" sz="1000" dirty="0" err="1">
                <a:effectLst/>
                <a:latin typeface="Calibri" panose="020F0502020204030204" pitchFamily="34" charset="0"/>
                <a:ea typeface="Calibri" panose="020F0502020204030204" pitchFamily="34" charset="0"/>
                <a:cs typeface="Times New Roman" panose="02020603050405020304" pitchFamily="18" charset="0"/>
              </a:rPr>
              <a:t>scoil</a:t>
            </a:r>
            <a:r>
              <a:rPr lang="en-GB" sz="1000" dirty="0">
                <a:effectLst/>
                <a:latin typeface="Calibri" panose="020F0502020204030204" pitchFamily="34" charset="0"/>
                <a:ea typeface="Calibri" panose="020F0502020204030204" pitchFamily="34" charset="0"/>
                <a:cs typeface="Times New Roman" panose="02020603050405020304" pitchFamily="18" charset="0"/>
              </a:rPr>
              <a:t> </a:t>
            </a:r>
            <a:r>
              <a:rPr lang="en-GB" sz="1000" dirty="0" err="1">
                <a:effectLst/>
                <a:latin typeface="Calibri" panose="020F0502020204030204" pitchFamily="34" charset="0"/>
                <a:ea typeface="Calibri" panose="020F0502020204030204" pitchFamily="34" charset="0"/>
                <a:cs typeface="Times New Roman" panose="02020603050405020304" pitchFamily="18" charset="0"/>
              </a:rPr>
              <a:t>seo</a:t>
            </a:r>
            <a:r>
              <a:rPr lang="en-GB" sz="1000" dirty="0">
                <a:effectLst/>
                <a:latin typeface="Calibri" panose="020F0502020204030204" pitchFamily="34" charset="0"/>
                <a:ea typeface="Calibri" panose="020F0502020204030204" pitchFamily="34" charset="0"/>
                <a:cs typeface="Times New Roman" panose="02020603050405020304" pitchFamily="18" charset="0"/>
              </a:rPr>
              <a:t> </a:t>
            </a:r>
            <a:r>
              <a:rPr lang="en-GB" sz="1000" dirty="0" err="1">
                <a:effectLst/>
                <a:latin typeface="Calibri" panose="020F0502020204030204" pitchFamily="34" charset="0"/>
                <a:ea typeface="Calibri" panose="020F0502020204030204" pitchFamily="34" charset="0"/>
                <a:cs typeface="Times New Roman" panose="02020603050405020304" pitchFamily="18" charset="0"/>
              </a:rPr>
              <a:t>nó</a:t>
            </a:r>
            <a:r>
              <a:rPr lang="en-GB" sz="1000" dirty="0">
                <a:effectLst/>
                <a:latin typeface="Calibri" panose="020F0502020204030204" pitchFamily="34" charset="0"/>
                <a:ea typeface="Calibri" panose="020F0502020204030204" pitchFamily="34" charset="0"/>
                <a:cs typeface="Times New Roman" panose="02020603050405020304" pitchFamily="18" charset="0"/>
              </a:rPr>
              <a:t> </a:t>
            </a:r>
            <a:r>
              <a:rPr lang="en-GB" sz="1000" dirty="0" err="1">
                <a:effectLst/>
                <a:latin typeface="Calibri" panose="020F0502020204030204" pitchFamily="34" charset="0"/>
                <a:ea typeface="Calibri" panose="020F0502020204030204" pitchFamily="34" charset="0"/>
                <a:cs typeface="Times New Roman" panose="02020603050405020304" pitchFamily="18" charset="0"/>
              </a:rPr>
              <a:t>sa</a:t>
            </a:r>
            <a:r>
              <a:rPr lang="en-GB" sz="1000" dirty="0">
                <a:effectLst/>
                <a:latin typeface="Calibri" panose="020F0502020204030204" pitchFamily="34" charset="0"/>
                <a:ea typeface="Calibri" panose="020F0502020204030204" pitchFamily="34" charset="0"/>
                <a:cs typeface="Times New Roman" panose="02020603050405020304" pitchFamily="18" charset="0"/>
              </a:rPr>
              <a:t> </a:t>
            </a:r>
            <a:r>
              <a:rPr lang="en-GB" sz="1000" dirty="0" err="1">
                <a:effectLst/>
                <a:latin typeface="Calibri" panose="020F0502020204030204" pitchFamily="34" charset="0"/>
                <a:ea typeface="Calibri" panose="020F0502020204030204" pitchFamily="34" charset="0"/>
                <a:cs typeface="Times New Roman" panose="02020603050405020304" pitchFamily="18" charset="0"/>
              </a:rPr>
              <a:t>bhaile</a:t>
            </a:r>
            <a:r>
              <a:rPr lang="en-GB" sz="1000" dirty="0">
                <a:effectLst/>
                <a:latin typeface="Calibri" panose="020F0502020204030204" pitchFamily="34" charset="0"/>
                <a:ea typeface="Calibri" panose="020F0502020204030204" pitchFamily="34" charset="0"/>
                <a:cs typeface="Times New Roman" panose="02020603050405020304" pitchFamily="18" charset="0"/>
              </a:rPr>
              <a:t>, </a:t>
            </a:r>
            <a:r>
              <a:rPr lang="en-GB" sz="1000" dirty="0" err="1">
                <a:effectLst/>
                <a:latin typeface="Calibri" panose="020F0502020204030204" pitchFamily="34" charset="0"/>
                <a:ea typeface="Calibri" panose="020F0502020204030204" pitchFamily="34" charset="0"/>
                <a:cs typeface="Times New Roman" panose="02020603050405020304" pitchFamily="18" charset="0"/>
              </a:rPr>
              <a:t>nó</a:t>
            </a:r>
            <a:r>
              <a:rPr lang="en-GB" sz="1000" dirty="0">
                <a:effectLst/>
                <a:latin typeface="Calibri" panose="020F0502020204030204" pitchFamily="34" charset="0"/>
                <a:ea typeface="Calibri" panose="020F0502020204030204" pitchFamily="34" charset="0"/>
                <a:cs typeface="Times New Roman" panose="02020603050405020304" pitchFamily="18" charset="0"/>
              </a:rPr>
              <a:t> </a:t>
            </a:r>
            <a:r>
              <a:rPr lang="en-GB" sz="1000" dirty="0" err="1">
                <a:effectLst/>
                <a:latin typeface="Calibri" panose="020F0502020204030204" pitchFamily="34" charset="0"/>
                <a:ea typeface="Calibri" panose="020F0502020204030204" pitchFamily="34" charset="0"/>
                <a:cs typeface="Times New Roman" panose="02020603050405020304" pitchFamily="18" charset="0"/>
              </a:rPr>
              <a:t>duine</a:t>
            </a:r>
            <a:r>
              <a:rPr lang="en-GB" sz="1000" dirty="0">
                <a:effectLst/>
                <a:latin typeface="Calibri" panose="020F0502020204030204" pitchFamily="34" charset="0"/>
                <a:ea typeface="Calibri" panose="020F0502020204030204" pitchFamily="34" charset="0"/>
                <a:cs typeface="Times New Roman" panose="02020603050405020304" pitchFamily="18" charset="0"/>
              </a:rPr>
              <a:t> </a:t>
            </a:r>
            <a:r>
              <a:rPr lang="en-GB" sz="1000" dirty="0" err="1">
                <a:effectLst/>
                <a:latin typeface="Calibri" panose="020F0502020204030204" pitchFamily="34" charset="0"/>
                <a:ea typeface="Calibri" panose="020F0502020204030204" pitchFamily="34" charset="0"/>
                <a:cs typeface="Times New Roman" panose="02020603050405020304" pitchFamily="18" charset="0"/>
              </a:rPr>
              <a:t>ar</a:t>
            </a:r>
            <a:r>
              <a:rPr lang="en-GB" sz="1000" dirty="0">
                <a:effectLst/>
                <a:latin typeface="Calibri" panose="020F0502020204030204" pitchFamily="34" charset="0"/>
                <a:ea typeface="Calibri" panose="020F0502020204030204" pitchFamily="34" charset="0"/>
                <a:cs typeface="Times New Roman" panose="02020603050405020304" pitchFamily="18" charset="0"/>
              </a:rPr>
              <a:t> </a:t>
            </a:r>
            <a:r>
              <a:rPr lang="en-GB" sz="1000" dirty="0" err="1">
                <a:effectLst/>
                <a:latin typeface="Calibri" panose="020F0502020204030204" pitchFamily="34" charset="0"/>
                <a:ea typeface="Calibri" panose="020F0502020204030204" pitchFamily="34" charset="0"/>
                <a:cs typeface="Times New Roman" panose="02020603050405020304" pitchFamily="18" charset="0"/>
              </a:rPr>
              <a:t>bith</a:t>
            </a:r>
            <a:r>
              <a:rPr lang="en-GB" sz="1000" dirty="0">
                <a:effectLst/>
                <a:latin typeface="Calibri" panose="020F0502020204030204" pitchFamily="34" charset="0"/>
                <a:ea typeface="Calibri" panose="020F0502020204030204" pitchFamily="34" charset="0"/>
                <a:cs typeface="Times New Roman" panose="02020603050405020304" pitchFamily="18" charset="0"/>
              </a:rPr>
              <a:t> </a:t>
            </a:r>
            <a:r>
              <a:rPr lang="en-GB" sz="1000" dirty="0" err="1">
                <a:effectLst/>
                <a:latin typeface="Calibri" panose="020F0502020204030204" pitchFamily="34" charset="0"/>
                <a:ea typeface="Calibri" panose="020F0502020204030204" pitchFamily="34" charset="0"/>
                <a:cs typeface="Times New Roman" panose="02020603050405020304" pitchFamily="18" charset="0"/>
              </a:rPr>
              <a:t>atá</a:t>
            </a:r>
            <a:r>
              <a:rPr lang="en-GB" sz="1000" dirty="0">
                <a:effectLst/>
                <a:latin typeface="Calibri" panose="020F0502020204030204" pitchFamily="34" charset="0"/>
                <a:ea typeface="Calibri" panose="020F0502020204030204" pitchFamily="34" charset="0"/>
                <a:cs typeface="Times New Roman" panose="02020603050405020304" pitchFamily="18" charset="0"/>
              </a:rPr>
              <a:t> </a:t>
            </a:r>
            <a:r>
              <a:rPr lang="en-GB" sz="1000" dirty="0" err="1">
                <a:effectLst/>
                <a:latin typeface="Calibri" panose="020F0502020204030204" pitchFamily="34" charset="0"/>
                <a:ea typeface="Calibri" panose="020F0502020204030204" pitchFamily="34" charset="0"/>
                <a:cs typeface="Times New Roman" panose="02020603050405020304" pitchFamily="18" charset="0"/>
              </a:rPr>
              <a:t>feicthe</a:t>
            </a:r>
            <a:r>
              <a:rPr lang="en-GB" sz="1000" dirty="0">
                <a:effectLst/>
                <a:latin typeface="Calibri" panose="020F0502020204030204" pitchFamily="34" charset="0"/>
                <a:ea typeface="Calibri" panose="020F0502020204030204" pitchFamily="34" charset="0"/>
                <a:cs typeface="Times New Roman" panose="02020603050405020304" pitchFamily="18" charset="0"/>
              </a:rPr>
              <a:t> </a:t>
            </a:r>
            <a:r>
              <a:rPr lang="en-GB" sz="1000" dirty="0" err="1">
                <a:effectLst/>
                <a:latin typeface="Calibri" panose="020F0502020204030204" pitchFamily="34" charset="0"/>
                <a:ea typeface="Calibri" panose="020F0502020204030204" pitchFamily="34" charset="0"/>
                <a:cs typeface="Times New Roman" panose="02020603050405020304" pitchFamily="18" charset="0"/>
              </a:rPr>
              <a:t>agat</a:t>
            </a:r>
            <a:r>
              <a:rPr lang="en-GB" sz="1000" dirty="0">
                <a:effectLst/>
                <a:latin typeface="Calibri" panose="020F0502020204030204" pitchFamily="34" charset="0"/>
                <a:ea typeface="Calibri" panose="020F0502020204030204" pitchFamily="34" charset="0"/>
                <a:cs typeface="Times New Roman" panose="02020603050405020304" pitchFamily="18" charset="0"/>
              </a:rPr>
              <a:t> </a:t>
            </a:r>
            <a:r>
              <a:rPr lang="en-GB" sz="1000" dirty="0" err="1">
                <a:effectLst/>
                <a:latin typeface="Calibri" panose="020F0502020204030204" pitchFamily="34" charset="0"/>
                <a:ea typeface="Calibri" panose="020F0502020204030204" pitchFamily="34" charset="0"/>
                <a:cs typeface="Times New Roman" panose="02020603050405020304" pitchFamily="18" charset="0"/>
              </a:rPr>
              <a:t>ar</a:t>
            </a:r>
            <a:r>
              <a:rPr lang="en-GB" sz="1000" dirty="0">
                <a:effectLst/>
                <a:latin typeface="Calibri" panose="020F0502020204030204" pitchFamily="34" charset="0"/>
                <a:ea typeface="Calibri" panose="020F0502020204030204" pitchFamily="34" charset="0"/>
                <a:cs typeface="Times New Roman" panose="02020603050405020304" pitchFamily="18" charset="0"/>
              </a:rPr>
              <a:t> an </a:t>
            </a:r>
            <a:r>
              <a:rPr lang="en-GB" sz="1000" dirty="0" err="1">
                <a:effectLst/>
                <a:latin typeface="Calibri" panose="020F0502020204030204" pitchFamily="34" charset="0"/>
                <a:ea typeface="Calibri" panose="020F0502020204030204" pitchFamily="34" charset="0"/>
                <a:cs typeface="Times New Roman" panose="02020603050405020304" pitchFamily="18" charset="0"/>
              </a:rPr>
              <a:t>teilifís</a:t>
            </a:r>
            <a:r>
              <a:rPr lang="en-GB" sz="1000" dirty="0">
                <a:effectLst/>
                <a:latin typeface="Calibri" panose="020F0502020204030204" pitchFamily="34" charset="0"/>
                <a:ea typeface="Calibri" panose="020F0502020204030204" pitchFamily="34" charset="0"/>
                <a:cs typeface="Times New Roman" panose="02020603050405020304" pitchFamily="18" charset="0"/>
              </a:rPr>
              <a:t> </a:t>
            </a:r>
            <a:r>
              <a:rPr lang="en-GB" sz="1000" dirty="0" err="1">
                <a:effectLst/>
                <a:latin typeface="Calibri" panose="020F0502020204030204" pitchFamily="34" charset="0"/>
                <a:ea typeface="Calibri" panose="020F0502020204030204" pitchFamily="34" charset="0"/>
                <a:cs typeface="Times New Roman" panose="02020603050405020304" pitchFamily="18" charset="0"/>
              </a:rPr>
              <a:t>nó</a:t>
            </a:r>
            <a:r>
              <a:rPr lang="en-GB" sz="1000" dirty="0">
                <a:effectLst/>
                <a:latin typeface="Calibri" panose="020F0502020204030204" pitchFamily="34" charset="0"/>
                <a:ea typeface="Calibri" panose="020F0502020204030204" pitchFamily="34" charset="0"/>
                <a:cs typeface="Times New Roman" panose="02020603050405020304" pitchFamily="18" charset="0"/>
              </a:rPr>
              <a:t> </a:t>
            </a:r>
            <a:r>
              <a:rPr lang="en-GB" sz="1000" dirty="0" err="1">
                <a:effectLst/>
                <a:latin typeface="Calibri" panose="020F0502020204030204" pitchFamily="34" charset="0"/>
                <a:ea typeface="Calibri" panose="020F0502020204030204" pitchFamily="34" charset="0"/>
                <a:cs typeface="Times New Roman" panose="02020603050405020304" pitchFamily="18" charset="0"/>
              </a:rPr>
              <a:t>ar</a:t>
            </a:r>
            <a:r>
              <a:rPr lang="en-GB" sz="1000" dirty="0">
                <a:effectLst/>
                <a:latin typeface="Calibri" panose="020F0502020204030204" pitchFamily="34" charset="0"/>
                <a:ea typeface="Calibri" panose="020F0502020204030204" pitchFamily="34" charset="0"/>
                <a:cs typeface="Times New Roman" panose="02020603050405020304" pitchFamily="18" charset="0"/>
              </a:rPr>
              <a:t> </a:t>
            </a:r>
            <a:r>
              <a:rPr lang="en-GB" sz="1000" dirty="0" err="1">
                <a:effectLst/>
                <a:latin typeface="Calibri" panose="020F0502020204030204" pitchFamily="34" charset="0"/>
                <a:ea typeface="Calibri" panose="020F0502020204030204" pitchFamily="34" charset="0"/>
                <a:cs typeface="Times New Roman" panose="02020603050405020304" pitchFamily="18" charset="0"/>
              </a:rPr>
              <a:t>líne</a:t>
            </a:r>
            <a:r>
              <a:rPr lang="en-GB" sz="1000" dirty="0">
                <a:effectLst/>
                <a:latin typeface="Calibri" panose="020F0502020204030204" pitchFamily="34" charset="0"/>
                <a:ea typeface="Calibri" panose="020F0502020204030204" pitchFamily="34" charset="0"/>
                <a:cs typeface="Times New Roman" panose="02020603050405020304" pitchFamily="18" charset="0"/>
              </a:rPr>
              <a:t> </a:t>
            </a:r>
            <a:r>
              <a:rPr lang="en-GB" sz="1000" dirty="0" err="1">
                <a:effectLst/>
                <a:latin typeface="Calibri" panose="020F0502020204030204" pitchFamily="34" charset="0"/>
                <a:ea typeface="Calibri" panose="020F0502020204030204" pitchFamily="34" charset="0"/>
                <a:cs typeface="Times New Roman" panose="02020603050405020304" pitchFamily="18" charset="0"/>
              </a:rPr>
              <a:t>atá</a:t>
            </a:r>
            <a:r>
              <a:rPr lang="en-GB" sz="1000" dirty="0">
                <a:effectLst/>
                <a:latin typeface="Calibri" panose="020F0502020204030204" pitchFamily="34" charset="0"/>
                <a:ea typeface="Calibri" panose="020F0502020204030204" pitchFamily="34" charset="0"/>
                <a:cs typeface="Times New Roman" panose="02020603050405020304" pitchFamily="18" charset="0"/>
              </a:rPr>
              <a:t> </a:t>
            </a:r>
            <a:r>
              <a:rPr lang="en-GB" sz="1000" dirty="0" err="1">
                <a:effectLst/>
                <a:latin typeface="Calibri" panose="020F0502020204030204" pitchFamily="34" charset="0"/>
                <a:ea typeface="Calibri" panose="020F0502020204030204" pitchFamily="34" charset="0"/>
                <a:cs typeface="Times New Roman" panose="02020603050405020304" pitchFamily="18" charset="0"/>
              </a:rPr>
              <a:t>i</a:t>
            </a:r>
            <a:r>
              <a:rPr lang="en-GB" sz="1000" dirty="0">
                <a:effectLst/>
                <a:latin typeface="Calibri" panose="020F0502020204030204" pitchFamily="34" charset="0"/>
                <a:ea typeface="Calibri" panose="020F0502020204030204" pitchFamily="34" charset="0"/>
                <a:cs typeface="Times New Roman" panose="02020603050405020304" pitchFamily="18" charset="0"/>
              </a:rPr>
              <a:t> </a:t>
            </a:r>
            <a:r>
              <a:rPr lang="en-GB" sz="1000" dirty="0" err="1">
                <a:effectLst/>
                <a:latin typeface="Calibri" panose="020F0502020204030204" pitchFamily="34" charset="0"/>
                <a:ea typeface="Calibri" panose="020F0502020204030204" pitchFamily="34" charset="0"/>
                <a:cs typeface="Times New Roman" panose="02020603050405020304" pitchFamily="18" charset="0"/>
              </a:rPr>
              <a:t>ndiaidh</a:t>
            </a:r>
            <a:r>
              <a:rPr lang="en-GB" sz="1000" dirty="0">
                <a:effectLst/>
                <a:latin typeface="Calibri" panose="020F0502020204030204" pitchFamily="34" charset="0"/>
                <a:ea typeface="Calibri" panose="020F0502020204030204" pitchFamily="34" charset="0"/>
                <a:cs typeface="Times New Roman" panose="02020603050405020304" pitchFamily="18" charset="0"/>
              </a:rPr>
              <a:t> </a:t>
            </a:r>
            <a:r>
              <a:rPr lang="en-GB" sz="1000" dirty="0" err="1">
                <a:effectLst/>
                <a:latin typeface="Calibri" panose="020F0502020204030204" pitchFamily="34" charset="0"/>
                <a:ea typeface="Calibri" panose="020F0502020204030204" pitchFamily="34" charset="0"/>
                <a:cs typeface="Times New Roman" panose="02020603050405020304" pitchFamily="18" charset="0"/>
              </a:rPr>
              <a:t>rud</a:t>
            </a:r>
            <a:r>
              <a:rPr lang="en-GB" sz="1000" dirty="0">
                <a:effectLst/>
                <a:latin typeface="Calibri" panose="020F0502020204030204" pitchFamily="34" charset="0"/>
                <a:ea typeface="Calibri" panose="020F0502020204030204" pitchFamily="34" charset="0"/>
                <a:cs typeface="Times New Roman" panose="02020603050405020304" pitchFamily="18" charset="0"/>
              </a:rPr>
              <a:t> </a:t>
            </a:r>
            <a:r>
              <a:rPr lang="en-GB" sz="1000" dirty="0" err="1">
                <a:effectLst/>
                <a:latin typeface="Calibri" panose="020F0502020204030204" pitchFamily="34" charset="0"/>
                <a:ea typeface="Calibri" panose="020F0502020204030204" pitchFamily="34" charset="0"/>
                <a:cs typeface="Times New Roman" panose="02020603050405020304" pitchFamily="18" charset="0"/>
              </a:rPr>
              <a:t>éigin</a:t>
            </a:r>
            <a:r>
              <a:rPr lang="en-GB" sz="1000" dirty="0">
                <a:effectLst/>
                <a:latin typeface="Calibri" panose="020F0502020204030204" pitchFamily="34" charset="0"/>
                <a:ea typeface="Calibri" panose="020F0502020204030204" pitchFamily="34" charset="0"/>
                <a:cs typeface="Times New Roman" panose="02020603050405020304" pitchFamily="18" charset="0"/>
              </a:rPr>
              <a:t> a </a:t>
            </a:r>
            <a:r>
              <a:rPr lang="en-GB" sz="1000" dirty="0" err="1">
                <a:effectLst/>
                <a:latin typeface="Calibri" panose="020F0502020204030204" pitchFamily="34" charset="0"/>
                <a:ea typeface="Calibri" panose="020F0502020204030204" pitchFamily="34" charset="0"/>
                <a:cs typeface="Times New Roman" panose="02020603050405020304" pitchFamily="18" charset="0"/>
              </a:rPr>
              <a:t>dhéanamh</a:t>
            </a:r>
            <a:r>
              <a:rPr lang="en-GB" sz="1000" dirty="0">
                <a:effectLst/>
                <a:latin typeface="Calibri" panose="020F0502020204030204" pitchFamily="34" charset="0"/>
                <a:ea typeface="Calibri" panose="020F0502020204030204" pitchFamily="34" charset="0"/>
                <a:cs typeface="Times New Roman" panose="02020603050405020304" pitchFamily="18" charset="0"/>
              </a:rPr>
              <a:t> le </a:t>
            </a:r>
            <a:r>
              <a:rPr lang="en-GB" sz="1000" dirty="0" err="1">
                <a:effectLst/>
                <a:latin typeface="Calibri" panose="020F0502020204030204" pitchFamily="34" charset="0"/>
                <a:ea typeface="Calibri" panose="020F0502020204030204" pitchFamily="34" charset="0"/>
                <a:cs typeface="Times New Roman" panose="02020603050405020304" pitchFamily="18" charset="0"/>
              </a:rPr>
              <a:t>fadhb</a:t>
            </a:r>
            <a:r>
              <a:rPr lang="en-GB" sz="1000" dirty="0">
                <a:effectLst/>
                <a:latin typeface="Calibri" panose="020F0502020204030204" pitchFamily="34" charset="0"/>
                <a:ea typeface="Calibri" panose="020F0502020204030204" pitchFamily="34" charset="0"/>
                <a:cs typeface="Times New Roman" panose="02020603050405020304" pitchFamily="18" charset="0"/>
              </a:rPr>
              <a:t> </a:t>
            </a:r>
            <a:r>
              <a:rPr lang="en-GB" sz="1000" dirty="0" err="1">
                <a:effectLst/>
                <a:latin typeface="Calibri" panose="020F0502020204030204" pitchFamily="34" charset="0"/>
                <a:ea typeface="Calibri" panose="020F0502020204030204" pitchFamily="34" charset="0"/>
                <a:cs typeface="Times New Roman" panose="02020603050405020304" pitchFamily="18" charset="0"/>
              </a:rPr>
              <a:t>ar</a:t>
            </a:r>
            <a:r>
              <a:rPr lang="en-GB" sz="1000" dirty="0">
                <a:effectLst/>
                <a:latin typeface="Calibri" panose="020F0502020204030204" pitchFamily="34" charset="0"/>
                <a:ea typeface="Calibri" panose="020F0502020204030204" pitchFamily="34" charset="0"/>
                <a:cs typeface="Times New Roman" panose="02020603050405020304" pitchFamily="18" charset="0"/>
              </a:rPr>
              <a:t> an </a:t>
            </a:r>
            <a:r>
              <a:rPr lang="en-GB" sz="1000" dirty="0" err="1">
                <a:effectLst/>
                <a:latin typeface="Calibri" panose="020F0502020204030204" pitchFamily="34" charset="0"/>
                <a:ea typeface="Calibri" panose="020F0502020204030204" pitchFamily="34" charset="0"/>
                <a:cs typeface="Times New Roman" panose="02020603050405020304" pitchFamily="18" charset="0"/>
              </a:rPr>
              <a:t>domhan</a:t>
            </a:r>
            <a:r>
              <a:rPr lang="en-GB" sz="1000" dirty="0">
                <a:effectLst/>
                <a:latin typeface="Calibri" panose="020F0502020204030204" pitchFamily="34" charset="0"/>
                <a:ea typeface="Calibri" panose="020F0502020204030204" pitchFamily="34" charset="0"/>
                <a:cs typeface="Times New Roman" panose="02020603050405020304" pitchFamily="18" charset="0"/>
              </a:rPr>
              <a:t> </a:t>
            </a:r>
            <a:r>
              <a:rPr lang="en-GB" sz="1000" dirty="0" err="1">
                <a:effectLst/>
                <a:latin typeface="Calibri" panose="020F0502020204030204" pitchFamily="34" charset="0"/>
                <a:ea typeface="Calibri" panose="020F0502020204030204" pitchFamily="34" charset="0"/>
                <a:cs typeface="Times New Roman" panose="02020603050405020304" pitchFamily="18" charset="0"/>
              </a:rPr>
              <a:t>seo</a:t>
            </a:r>
            <a:r>
              <a:rPr lang="en-GB" sz="1000" dirty="0">
                <a:effectLst/>
                <a:latin typeface="Calibri" panose="020F0502020204030204" pitchFamily="34" charset="0"/>
                <a:ea typeface="Calibri" panose="020F0502020204030204" pitchFamily="34" charset="0"/>
                <a:cs typeface="Times New Roman" panose="02020603050405020304" pitchFamily="18" charset="0"/>
              </a:rPr>
              <a:t> a </a:t>
            </a:r>
            <a:r>
              <a:rPr lang="en-GB" sz="1000" dirty="0" err="1">
                <a:effectLst/>
                <a:latin typeface="Calibri" panose="020F0502020204030204" pitchFamily="34" charset="0"/>
                <a:ea typeface="Calibri" panose="020F0502020204030204" pitchFamily="34" charset="0"/>
                <a:cs typeface="Times New Roman" panose="02020603050405020304" pitchFamily="18" charset="0"/>
              </a:rPr>
              <a:t>athrú</a:t>
            </a:r>
            <a:r>
              <a:rPr lang="en-GB" sz="1000" dirty="0">
                <a:effectLst/>
                <a:latin typeface="Calibri" panose="020F0502020204030204" pitchFamily="34" charset="0"/>
                <a:ea typeface="Calibri" panose="020F0502020204030204" pitchFamily="34" charset="0"/>
                <a:cs typeface="Times New Roman" panose="02020603050405020304" pitchFamily="18" charset="0"/>
              </a:rPr>
              <a: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000" dirty="0" err="1">
                <a:effectLst/>
                <a:latin typeface="Calibri" panose="020F0502020204030204" pitchFamily="34" charset="0"/>
                <a:ea typeface="Calibri" panose="020F0502020204030204" pitchFamily="34" charset="0"/>
                <a:cs typeface="Times New Roman" panose="02020603050405020304" pitchFamily="18" charset="0"/>
              </a:rPr>
              <a:t>Ceist</a:t>
            </a:r>
            <a:r>
              <a:rPr lang="en-GB" sz="1000" dirty="0">
                <a:effectLst/>
                <a:latin typeface="Calibri" panose="020F0502020204030204" pitchFamily="34" charset="0"/>
                <a:ea typeface="Calibri" panose="020F0502020204030204" pitchFamily="34" charset="0"/>
                <a:cs typeface="Times New Roman" panose="02020603050405020304" pitchFamily="18" charset="0"/>
              </a:rPr>
              <a:t> 3: Nod – </a:t>
            </a:r>
            <a:r>
              <a:rPr lang="en-GB" sz="1000" dirty="0" err="1">
                <a:effectLst/>
                <a:latin typeface="Calibri" panose="020F0502020204030204" pitchFamily="34" charset="0"/>
                <a:ea typeface="Calibri" panose="020F0502020204030204" pitchFamily="34" charset="0"/>
                <a:cs typeface="Times New Roman" panose="02020603050405020304" pitchFamily="18" charset="0"/>
              </a:rPr>
              <a:t>smaoinigh</a:t>
            </a:r>
            <a:r>
              <a:rPr lang="en-GB" sz="1000" dirty="0">
                <a:effectLst/>
                <a:latin typeface="Calibri" panose="020F0502020204030204" pitchFamily="34" charset="0"/>
                <a:ea typeface="Calibri" panose="020F0502020204030204" pitchFamily="34" charset="0"/>
                <a:cs typeface="Times New Roman" panose="02020603050405020304" pitchFamily="18" charset="0"/>
              </a:rPr>
              <a:t> </a:t>
            </a:r>
            <a:r>
              <a:rPr lang="en-GB" sz="1000" dirty="0" err="1">
                <a:effectLst/>
                <a:latin typeface="Calibri" panose="020F0502020204030204" pitchFamily="34" charset="0"/>
                <a:ea typeface="Calibri" panose="020F0502020204030204" pitchFamily="34" charset="0"/>
                <a:cs typeface="Times New Roman" panose="02020603050405020304" pitchFamily="18" charset="0"/>
              </a:rPr>
              <a:t>ar</a:t>
            </a:r>
            <a:r>
              <a:rPr lang="en-GB" sz="1000" dirty="0">
                <a:effectLst/>
                <a:latin typeface="Calibri" panose="020F0502020204030204" pitchFamily="34" charset="0"/>
                <a:ea typeface="Calibri" panose="020F0502020204030204" pitchFamily="34" charset="0"/>
                <a:cs typeface="Times New Roman" panose="02020603050405020304" pitchFamily="18" charset="0"/>
              </a:rPr>
              <a:t> </a:t>
            </a:r>
            <a:r>
              <a:rPr lang="en-GB" sz="1000" dirty="0" err="1">
                <a:effectLst/>
                <a:latin typeface="Calibri" panose="020F0502020204030204" pitchFamily="34" charset="0"/>
                <a:ea typeface="Calibri" panose="020F0502020204030204" pitchFamily="34" charset="0"/>
                <a:cs typeface="Times New Roman" panose="02020603050405020304" pitchFamily="18" charset="0"/>
              </a:rPr>
              <a:t>na</a:t>
            </a:r>
            <a:r>
              <a:rPr lang="en-GB" sz="1000" dirty="0">
                <a:effectLst/>
                <a:latin typeface="Calibri" panose="020F0502020204030204" pitchFamily="34" charset="0"/>
                <a:ea typeface="Calibri" panose="020F0502020204030204" pitchFamily="34" charset="0"/>
                <a:cs typeface="Times New Roman" panose="02020603050405020304" pitchFamily="18" charset="0"/>
              </a:rPr>
              <a:t> </a:t>
            </a:r>
            <a:r>
              <a:rPr lang="en-GB" sz="1000" dirty="0" err="1">
                <a:effectLst/>
                <a:latin typeface="Calibri" panose="020F0502020204030204" pitchFamily="34" charset="0"/>
                <a:ea typeface="Calibri" panose="020F0502020204030204" pitchFamily="34" charset="0"/>
                <a:cs typeface="Times New Roman" panose="02020603050405020304" pitchFamily="18" charset="0"/>
              </a:rPr>
              <a:t>huaireanta</a:t>
            </a:r>
            <a:r>
              <a:rPr lang="en-GB" sz="1000" dirty="0">
                <a:effectLst/>
                <a:latin typeface="Calibri" panose="020F0502020204030204" pitchFamily="34" charset="0"/>
                <a:ea typeface="Calibri" panose="020F0502020204030204" pitchFamily="34" charset="0"/>
                <a:cs typeface="Times New Roman" panose="02020603050405020304" pitchFamily="18" charset="0"/>
              </a:rPr>
              <a:t> sin a </a:t>
            </a:r>
            <a:r>
              <a:rPr lang="en-GB" sz="1000" dirty="0" err="1">
                <a:effectLst/>
                <a:latin typeface="Calibri" panose="020F0502020204030204" pitchFamily="34" charset="0"/>
                <a:ea typeface="Calibri" panose="020F0502020204030204" pitchFamily="34" charset="0"/>
                <a:cs typeface="Times New Roman" panose="02020603050405020304" pitchFamily="18" charset="0"/>
              </a:rPr>
              <a:t>réitigh</a:t>
            </a:r>
            <a:r>
              <a:rPr lang="en-GB" sz="1000" dirty="0">
                <a:effectLst/>
                <a:latin typeface="Calibri" panose="020F0502020204030204" pitchFamily="34" charset="0"/>
                <a:ea typeface="Calibri" panose="020F0502020204030204" pitchFamily="34" charset="0"/>
                <a:cs typeface="Times New Roman" panose="02020603050405020304" pitchFamily="18" charset="0"/>
              </a:rPr>
              <a:t> </a:t>
            </a:r>
            <a:r>
              <a:rPr lang="en-GB" sz="1000" dirty="0" err="1">
                <a:effectLst/>
                <a:latin typeface="Calibri" panose="020F0502020204030204" pitchFamily="34" charset="0"/>
                <a:ea typeface="Calibri" panose="020F0502020204030204" pitchFamily="34" charset="0"/>
                <a:cs typeface="Times New Roman" panose="02020603050405020304" pitchFamily="18" charset="0"/>
              </a:rPr>
              <a:t>tú</a:t>
            </a:r>
            <a:r>
              <a:rPr lang="en-GB" sz="1000" dirty="0">
                <a:effectLst/>
                <a:latin typeface="Calibri" panose="020F0502020204030204" pitchFamily="34" charset="0"/>
                <a:ea typeface="Calibri" panose="020F0502020204030204" pitchFamily="34" charset="0"/>
                <a:cs typeface="Times New Roman" panose="02020603050405020304" pitchFamily="18" charset="0"/>
              </a:rPr>
              <a:t> </a:t>
            </a:r>
            <a:r>
              <a:rPr lang="en-GB" sz="1000" dirty="0" err="1">
                <a:effectLst/>
                <a:latin typeface="Calibri" panose="020F0502020204030204" pitchFamily="34" charset="0"/>
                <a:ea typeface="Calibri" panose="020F0502020204030204" pitchFamily="34" charset="0"/>
                <a:cs typeface="Times New Roman" panose="02020603050405020304" pitchFamily="18" charset="0"/>
              </a:rPr>
              <a:t>féin</a:t>
            </a:r>
            <a:r>
              <a:rPr lang="en-GB" sz="1000" dirty="0">
                <a:effectLst/>
                <a:latin typeface="Calibri" panose="020F0502020204030204" pitchFamily="34" charset="0"/>
                <a:ea typeface="Calibri" panose="020F0502020204030204" pitchFamily="34" charset="0"/>
                <a:cs typeface="Times New Roman" panose="02020603050405020304" pitchFamily="18" charset="0"/>
              </a:rPr>
              <a:t> </a:t>
            </a:r>
            <a:r>
              <a:rPr lang="en-GB" sz="1000" dirty="0" err="1">
                <a:effectLst/>
                <a:latin typeface="Calibri" panose="020F0502020204030204" pitchFamily="34" charset="0"/>
                <a:ea typeface="Calibri" panose="020F0502020204030204" pitchFamily="34" charset="0"/>
                <a:cs typeface="Times New Roman" panose="02020603050405020304" pitchFamily="18" charset="0"/>
              </a:rPr>
              <a:t>fadhb</a:t>
            </a:r>
            <a:r>
              <a:rPr lang="en-GB" sz="1000" dirty="0">
                <a:effectLst/>
                <a:latin typeface="Calibri" panose="020F0502020204030204" pitchFamily="34" charset="0"/>
                <a:ea typeface="Calibri" panose="020F0502020204030204" pitchFamily="34" charset="0"/>
                <a:cs typeface="Times New Roman" panose="02020603050405020304" pitchFamily="18" charset="0"/>
              </a:rPr>
              <a:t> / a </a:t>
            </a:r>
            <a:r>
              <a:rPr lang="en-GB" sz="1000" dirty="0" err="1">
                <a:effectLst/>
                <a:latin typeface="Calibri" panose="020F0502020204030204" pitchFamily="34" charset="0"/>
                <a:ea typeface="Calibri" panose="020F0502020204030204" pitchFamily="34" charset="0"/>
                <a:cs typeface="Times New Roman" panose="02020603050405020304" pitchFamily="18" charset="0"/>
              </a:rPr>
              <a:t>chuidigh</a:t>
            </a:r>
            <a:r>
              <a:rPr lang="en-GB" sz="1000" dirty="0">
                <a:effectLst/>
                <a:latin typeface="Calibri" panose="020F0502020204030204" pitchFamily="34" charset="0"/>
                <a:ea typeface="Calibri" panose="020F0502020204030204" pitchFamily="34" charset="0"/>
                <a:cs typeface="Times New Roman" panose="02020603050405020304" pitchFamily="18" charset="0"/>
              </a:rPr>
              <a:t> </a:t>
            </a:r>
            <a:r>
              <a:rPr lang="en-GB" sz="1000" dirty="0" err="1">
                <a:effectLst/>
                <a:latin typeface="Calibri" panose="020F0502020204030204" pitchFamily="34" charset="0"/>
                <a:ea typeface="Calibri" panose="020F0502020204030204" pitchFamily="34" charset="0"/>
                <a:cs typeface="Times New Roman" panose="02020603050405020304" pitchFamily="18" charset="0"/>
              </a:rPr>
              <a:t>tú</a:t>
            </a:r>
            <a:r>
              <a:rPr lang="en-GB" sz="1000" dirty="0">
                <a:effectLst/>
                <a:latin typeface="Calibri" panose="020F0502020204030204" pitchFamily="34" charset="0"/>
                <a:ea typeface="Calibri" panose="020F0502020204030204" pitchFamily="34" charset="0"/>
                <a:cs typeface="Times New Roman" panose="02020603050405020304" pitchFamily="18" charset="0"/>
              </a:rPr>
              <a:t> le </a:t>
            </a:r>
            <a:r>
              <a:rPr lang="en-GB" sz="1000" dirty="0" err="1">
                <a:effectLst/>
                <a:latin typeface="Calibri" panose="020F0502020204030204" pitchFamily="34" charset="0"/>
                <a:ea typeface="Calibri" panose="020F0502020204030204" pitchFamily="34" charset="0"/>
                <a:cs typeface="Times New Roman" panose="02020603050405020304" pitchFamily="18" charset="0"/>
              </a:rPr>
              <a:t>duine</a:t>
            </a:r>
            <a:r>
              <a:rPr lang="en-GB" sz="1000" dirty="0">
                <a:effectLst/>
                <a:latin typeface="Calibri" panose="020F0502020204030204" pitchFamily="34" charset="0"/>
                <a:ea typeface="Calibri" panose="020F0502020204030204" pitchFamily="34" charset="0"/>
                <a:cs typeface="Times New Roman" panose="02020603050405020304" pitchFamily="18" charset="0"/>
              </a:rPr>
              <a:t> </a:t>
            </a:r>
            <a:r>
              <a:rPr lang="en-GB" sz="1000" dirty="0" err="1">
                <a:effectLst/>
                <a:latin typeface="Calibri" panose="020F0502020204030204" pitchFamily="34" charset="0"/>
                <a:ea typeface="Calibri" panose="020F0502020204030204" pitchFamily="34" charset="0"/>
                <a:cs typeface="Times New Roman" panose="02020603050405020304" pitchFamily="18" charset="0"/>
              </a:rPr>
              <a:t>eile</a:t>
            </a:r>
            <a:r>
              <a:rPr lang="en-GB" sz="1000" dirty="0">
                <a:effectLst/>
                <a:latin typeface="Calibri" panose="020F0502020204030204" pitchFamily="34" charset="0"/>
                <a:ea typeface="Calibri" panose="020F0502020204030204" pitchFamily="34" charset="0"/>
                <a:cs typeface="Times New Roman" panose="02020603050405020304" pitchFamily="18" charset="0"/>
              </a:rPr>
              <a:t> / a </a:t>
            </a:r>
            <a:r>
              <a:rPr lang="en-GB" sz="1000" dirty="0" err="1">
                <a:effectLst/>
                <a:latin typeface="Calibri" panose="020F0502020204030204" pitchFamily="34" charset="0"/>
                <a:ea typeface="Calibri" panose="020F0502020204030204" pitchFamily="34" charset="0"/>
                <a:cs typeface="Times New Roman" panose="02020603050405020304" pitchFamily="18" charset="0"/>
              </a:rPr>
              <a:t>bhí</a:t>
            </a:r>
            <a:r>
              <a:rPr lang="en-GB" sz="1000" dirty="0">
                <a:effectLst/>
                <a:latin typeface="Calibri" panose="020F0502020204030204" pitchFamily="34" charset="0"/>
                <a:ea typeface="Calibri" panose="020F0502020204030204" pitchFamily="34" charset="0"/>
                <a:cs typeface="Times New Roman" panose="02020603050405020304" pitchFamily="18" charset="0"/>
              </a:rPr>
              <a:t> </a:t>
            </a:r>
            <a:r>
              <a:rPr lang="en-GB" sz="1000" dirty="0" err="1">
                <a:effectLst/>
                <a:latin typeface="Calibri" panose="020F0502020204030204" pitchFamily="34" charset="0"/>
                <a:ea typeface="Calibri" panose="020F0502020204030204" pitchFamily="34" charset="0"/>
                <a:cs typeface="Times New Roman" panose="02020603050405020304" pitchFamily="18" charset="0"/>
              </a:rPr>
              <a:t>tú</a:t>
            </a:r>
            <a:r>
              <a:rPr lang="en-GB" sz="1000" dirty="0">
                <a:effectLst/>
                <a:latin typeface="Calibri" panose="020F0502020204030204" pitchFamily="34" charset="0"/>
                <a:ea typeface="Calibri" panose="020F0502020204030204" pitchFamily="34" charset="0"/>
                <a:cs typeface="Times New Roman" panose="02020603050405020304" pitchFamily="18" charset="0"/>
              </a:rPr>
              <a:t> </a:t>
            </a:r>
            <a:r>
              <a:rPr lang="en-GB" sz="1000" dirty="0" err="1">
                <a:effectLst/>
                <a:latin typeface="Calibri" panose="020F0502020204030204" pitchFamily="34" charset="0"/>
                <a:ea typeface="Calibri" panose="020F0502020204030204" pitchFamily="34" charset="0"/>
                <a:cs typeface="Times New Roman" panose="02020603050405020304" pitchFamily="18" charset="0"/>
              </a:rPr>
              <a:t>cineálta</a:t>
            </a:r>
            <a:r>
              <a:rPr lang="en-GB" sz="1000" dirty="0">
                <a:effectLst/>
                <a:latin typeface="Calibri" panose="020F0502020204030204" pitchFamily="34" charset="0"/>
                <a:ea typeface="Calibri" panose="020F0502020204030204" pitchFamily="34" charset="0"/>
                <a:cs typeface="Times New Roman" panose="02020603050405020304" pitchFamily="18" charset="0"/>
              </a:rPr>
              <a:t> le </a:t>
            </a:r>
            <a:r>
              <a:rPr lang="en-GB" sz="1000" dirty="0" err="1">
                <a:effectLst/>
                <a:latin typeface="Calibri" panose="020F0502020204030204" pitchFamily="34" charset="0"/>
                <a:ea typeface="Calibri" panose="020F0502020204030204" pitchFamily="34" charset="0"/>
                <a:cs typeface="Times New Roman" panose="02020603050405020304" pitchFamily="18" charset="0"/>
              </a:rPr>
              <a:t>cara</a:t>
            </a:r>
            <a:r>
              <a:rPr lang="en-GB" sz="1000" dirty="0">
                <a:effectLst/>
                <a:latin typeface="Calibri" panose="020F0502020204030204" pitchFamily="34" charset="0"/>
                <a:ea typeface="Calibri" panose="020F0502020204030204" pitchFamily="34" charset="0"/>
                <a:cs typeface="Times New Roman" panose="02020603050405020304" pitchFamily="18" charset="0"/>
              </a:rPr>
              <a:t> </a:t>
            </a:r>
            <a:r>
              <a:rPr lang="en-GB" sz="1000" dirty="0" err="1">
                <a:effectLst/>
                <a:latin typeface="Calibri" panose="020F0502020204030204" pitchFamily="34" charset="0"/>
                <a:ea typeface="Calibri" panose="020F0502020204030204" pitchFamily="34" charset="0"/>
                <a:cs typeface="Times New Roman" panose="02020603050405020304" pitchFamily="18" charset="0"/>
              </a:rPr>
              <a:t>brónach</a:t>
            </a:r>
            <a:r>
              <a:rPr lang="en-GB" sz="1000" dirty="0">
                <a:effectLst/>
                <a:latin typeface="Calibri" panose="020F0502020204030204" pitchFamily="34" charset="0"/>
                <a:ea typeface="Calibri" panose="020F0502020204030204" pitchFamily="34" charset="0"/>
                <a:cs typeface="Times New Roman" panose="02020603050405020304" pitchFamily="18" charset="0"/>
              </a:rPr>
              <a:t> / a thug </a:t>
            </a:r>
            <a:r>
              <a:rPr lang="en-GB" sz="1000" dirty="0" err="1">
                <a:effectLst/>
                <a:latin typeface="Calibri" panose="020F0502020204030204" pitchFamily="34" charset="0"/>
                <a:ea typeface="Calibri" panose="020F0502020204030204" pitchFamily="34" charset="0"/>
                <a:cs typeface="Times New Roman" panose="02020603050405020304" pitchFamily="18" charset="0"/>
              </a:rPr>
              <a:t>tú</a:t>
            </a:r>
            <a:r>
              <a:rPr lang="en-GB" sz="1000" dirty="0">
                <a:effectLst/>
                <a:latin typeface="Calibri" panose="020F0502020204030204" pitchFamily="34" charset="0"/>
                <a:ea typeface="Calibri" panose="020F0502020204030204" pitchFamily="34" charset="0"/>
                <a:cs typeface="Times New Roman" panose="02020603050405020304" pitchFamily="18" charset="0"/>
              </a:rPr>
              <a:t> </a:t>
            </a:r>
            <a:r>
              <a:rPr lang="en-GB" sz="1000" dirty="0" err="1">
                <a:effectLst/>
                <a:latin typeface="Calibri" panose="020F0502020204030204" pitchFamily="34" charset="0"/>
                <a:ea typeface="Calibri" panose="020F0502020204030204" pitchFamily="34" charset="0"/>
                <a:cs typeface="Times New Roman" panose="02020603050405020304" pitchFamily="18" charset="0"/>
              </a:rPr>
              <a:t>aire</a:t>
            </a:r>
            <a:r>
              <a:rPr lang="en-GB" sz="1000" dirty="0">
                <a:effectLst/>
                <a:latin typeface="Calibri" panose="020F0502020204030204" pitchFamily="34" charset="0"/>
                <a:ea typeface="Calibri" panose="020F0502020204030204" pitchFamily="34" charset="0"/>
                <a:cs typeface="Times New Roman" panose="02020603050405020304" pitchFamily="18" charset="0"/>
              </a:rPr>
              <a:t> don </a:t>
            </a:r>
            <a:r>
              <a:rPr lang="en-GB" sz="1000" dirty="0" err="1">
                <a:effectLst/>
                <a:latin typeface="Calibri" panose="020F0502020204030204" pitchFamily="34" charset="0"/>
                <a:ea typeface="Calibri" panose="020F0502020204030204" pitchFamily="34" charset="0"/>
                <a:cs typeface="Times New Roman" panose="02020603050405020304" pitchFamily="18" charset="0"/>
              </a:rPr>
              <a:t>timpeallacht</a:t>
            </a:r>
            <a:r>
              <a:rPr lang="en-GB" sz="1000" dirty="0">
                <a:effectLst/>
                <a:latin typeface="Calibri" panose="020F0502020204030204" pitchFamily="34" charset="0"/>
                <a:ea typeface="Calibri" panose="020F0502020204030204" pitchFamily="34" charset="0"/>
                <a:cs typeface="Times New Roman" panose="02020603050405020304" pitchFamily="18" charset="0"/>
              </a:rPr>
              <a:t>.</a:t>
            </a:r>
            <a:endParaRPr lang="en-IE" sz="1000" dirty="0">
              <a:latin typeface="Avenir Next Demi Bold" panose="020B0703020202020204"/>
            </a:endParaRPr>
          </a:p>
          <a:p>
            <a:endParaRPr lang="en-IE" sz="1000" dirty="0">
              <a:latin typeface="Avenir Next Demi Bold" panose="020B0703020202020204"/>
            </a:endParaRPr>
          </a:p>
        </p:txBody>
      </p:sp>
      <p:sp>
        <p:nvSpPr>
          <p:cNvPr id="4" name="Slide Number Placeholder 3"/>
          <p:cNvSpPr>
            <a:spLocks noGrp="1"/>
          </p:cNvSpPr>
          <p:nvPr>
            <p:ph type="sldNum" sz="quarter" idx="5"/>
          </p:nvPr>
        </p:nvSpPr>
        <p:spPr/>
        <p:txBody>
          <a:bodyPr/>
          <a:lstStyle/>
          <a:p>
            <a:fld id="{6FAE18E2-0062-4087-BD00-F73AB963BE9B}" type="slidenum">
              <a:rPr lang="en-US" smtClean="0"/>
              <a:t>11</a:t>
            </a:fld>
            <a:endParaRPr lang="en-US"/>
          </a:p>
        </p:txBody>
      </p:sp>
    </p:spTree>
    <p:extLst>
      <p:ext uri="{BB962C8B-B14F-4D97-AF65-F5344CB8AC3E}">
        <p14:creationId xmlns:p14="http://schemas.microsoft.com/office/powerpoint/2010/main" val="35553667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6575" y="482600"/>
            <a:ext cx="2989263" cy="1682750"/>
          </a:xfrm>
        </p:spPr>
      </p:sp>
      <p:sp>
        <p:nvSpPr>
          <p:cNvPr id="3" name="Notes Placeholder 2"/>
          <p:cNvSpPr>
            <a:spLocks noGrp="1"/>
          </p:cNvSpPr>
          <p:nvPr>
            <p:ph type="body" idx="1"/>
          </p:nvPr>
        </p:nvSpPr>
        <p:spPr>
          <a:xfrm>
            <a:off x="913606" y="1992313"/>
            <a:ext cx="7315200" cy="2700338"/>
          </a:xfrm>
          <a:prstGeom prst="rect">
            <a:avLst/>
          </a:prstGeom>
        </p:spPr>
        <p:txBody>
          <a:bodyPr/>
          <a:lstStyle/>
          <a:p>
            <a:pPr>
              <a:lnSpc>
                <a:spcPct val="107000"/>
              </a:lnSpc>
              <a:spcAft>
                <a:spcPts val="800"/>
              </a:spcAft>
            </a:pPr>
            <a:r>
              <a:rPr lang="en-IE" sz="1800" b="1" u="sng" dirty="0" err="1">
                <a:effectLst/>
                <a:latin typeface="Times New Roman" panose="02020603050405020304" pitchFamily="18" charset="0"/>
                <a:ea typeface="Calibri" panose="020F0502020204030204" pitchFamily="34" charset="0"/>
              </a:rPr>
              <a:t>Nótaí</a:t>
            </a:r>
            <a:r>
              <a:rPr lang="en-IE" sz="1800" b="1" u="sng" dirty="0">
                <a:effectLst/>
                <a:latin typeface="Times New Roman" panose="02020603050405020304" pitchFamily="18" charset="0"/>
                <a:ea typeface="Calibri" panose="020F0502020204030204" pitchFamily="34" charset="0"/>
              </a:rPr>
              <a:t> do </a:t>
            </a:r>
            <a:r>
              <a:rPr lang="en-IE" sz="1800" b="1" u="sng" dirty="0" err="1">
                <a:effectLst/>
                <a:latin typeface="Times New Roman" panose="02020603050405020304" pitchFamily="18" charset="0"/>
                <a:ea typeface="Calibri" panose="020F0502020204030204" pitchFamily="34" charset="0"/>
              </a:rPr>
              <a:t>mhúinteoirí</a:t>
            </a:r>
            <a:endParaRPr lang="ga-IE" sz="1800" dirty="0">
              <a:effectLst/>
              <a:latin typeface="Times New Roman" panose="02020603050405020304" pitchFamily="18" charset="0"/>
              <a:ea typeface="Calibri" panose="020F0502020204030204" pitchFamily="34" charset="0"/>
            </a:endParaRPr>
          </a:p>
          <a:p>
            <a:endParaRPr lang="en-IE" sz="1000" b="1" dirty="0">
              <a:latin typeface="Avenir Next Demi Bold" panose="020B0703020202020204"/>
            </a:endParaRPr>
          </a:p>
          <a:p>
            <a:pPr>
              <a:lnSpc>
                <a:spcPct val="107000"/>
              </a:lnSpc>
              <a:spcAft>
                <a:spcPts val="800"/>
              </a:spcAft>
            </a:pPr>
            <a:r>
              <a:rPr lang="en-IE" sz="1800" b="1" dirty="0" err="1">
                <a:effectLst/>
                <a:latin typeface="Times New Roman" panose="02020603050405020304" pitchFamily="18" charset="0"/>
                <a:ea typeface="Calibri" panose="020F0502020204030204" pitchFamily="34" charset="0"/>
              </a:rPr>
              <a:t>Aonad</a:t>
            </a:r>
            <a:r>
              <a:rPr lang="en-IE" sz="1800" b="1" dirty="0">
                <a:effectLst/>
                <a:latin typeface="Times New Roman" panose="02020603050405020304" pitchFamily="18" charset="0"/>
                <a:ea typeface="Calibri" panose="020F0502020204030204" pitchFamily="34" charset="0"/>
              </a:rPr>
              <a:t> </a:t>
            </a:r>
            <a:r>
              <a:rPr lang="en-IE" sz="1800" b="1" dirty="0" err="1">
                <a:effectLst/>
                <a:latin typeface="Times New Roman" panose="02020603050405020304" pitchFamily="18" charset="0"/>
                <a:ea typeface="Calibri" panose="020F0502020204030204" pitchFamily="34" charset="0"/>
              </a:rPr>
              <a:t>na</a:t>
            </a:r>
            <a:r>
              <a:rPr lang="en-IE" sz="1800" b="1" dirty="0">
                <a:effectLst/>
                <a:latin typeface="Times New Roman" panose="02020603050405020304" pitchFamily="18" charset="0"/>
                <a:ea typeface="Calibri" panose="020F0502020204030204" pitchFamily="34" charset="0"/>
              </a:rPr>
              <a:t> </a:t>
            </a:r>
            <a:r>
              <a:rPr lang="en-IE" sz="1800" b="1" dirty="0" err="1">
                <a:effectLst/>
                <a:latin typeface="Times New Roman" panose="02020603050405020304" pitchFamily="18" charset="0"/>
                <a:ea typeface="Calibri" panose="020F0502020204030204" pitchFamily="34" charset="0"/>
              </a:rPr>
              <a:t>nAthraitheoirí</a:t>
            </a:r>
            <a:r>
              <a:rPr lang="en-IE" sz="1800" b="1" dirty="0">
                <a:effectLst/>
                <a:latin typeface="Times New Roman" panose="02020603050405020304" pitchFamily="18" charset="0"/>
                <a:ea typeface="Calibri" panose="020F0502020204030204" pitchFamily="34" charset="0"/>
              </a:rPr>
              <a:t> Rang 1-2: </a:t>
            </a:r>
            <a:r>
              <a:rPr lang="en-IE" sz="1800" b="1" dirty="0" err="1">
                <a:effectLst/>
                <a:latin typeface="Times New Roman" panose="02020603050405020304" pitchFamily="18" charset="0"/>
                <a:ea typeface="Calibri" panose="020F0502020204030204" pitchFamily="34" charset="0"/>
              </a:rPr>
              <a:t>Ceacht</a:t>
            </a:r>
            <a:r>
              <a:rPr lang="en-IE" sz="1800" b="1" dirty="0">
                <a:effectLst/>
                <a:latin typeface="Times New Roman" panose="02020603050405020304" pitchFamily="18" charset="0"/>
                <a:ea typeface="Calibri" panose="020F0502020204030204" pitchFamily="34" charset="0"/>
              </a:rPr>
              <a:t> 1/</a:t>
            </a:r>
            <a:r>
              <a:rPr lang="en-IE" sz="1800" b="1" dirty="0" err="1">
                <a:effectLst/>
                <a:latin typeface="Times New Roman" panose="02020603050405020304" pitchFamily="18" charset="0"/>
                <a:ea typeface="Calibri" panose="020F0502020204030204" pitchFamily="34" charset="0"/>
              </a:rPr>
              <a:t>Cuid</a:t>
            </a:r>
            <a:r>
              <a:rPr lang="en-IE" sz="1800" b="1" dirty="0">
                <a:effectLst/>
                <a:latin typeface="Times New Roman" panose="02020603050405020304" pitchFamily="18" charset="0"/>
                <a:ea typeface="Calibri" panose="020F0502020204030204" pitchFamily="34" charset="0"/>
              </a:rPr>
              <a:t> 4 </a:t>
            </a:r>
            <a:r>
              <a:rPr lang="en-IE" sz="1800" dirty="0">
                <a:effectLst/>
                <a:latin typeface="Times New Roman" panose="02020603050405020304" pitchFamily="18" charset="0"/>
                <a:ea typeface="Calibri" panose="020F0502020204030204" pitchFamily="34" charset="0"/>
              </a:rPr>
              <a:t>(</a:t>
            </a:r>
            <a:r>
              <a:rPr lang="en-IE" sz="1800" i="1" dirty="0" err="1">
                <a:effectLst/>
                <a:latin typeface="Times New Roman" panose="02020603050405020304" pitchFamily="18" charset="0"/>
                <a:ea typeface="Calibri" panose="020F0502020204030204" pitchFamily="34" charset="0"/>
              </a:rPr>
              <a:t>Beochan</a:t>
            </a:r>
            <a:r>
              <a:rPr lang="en-IE" sz="1800" i="1" dirty="0">
                <a:effectLst/>
                <a:latin typeface="Times New Roman" panose="02020603050405020304" pitchFamily="18" charset="0"/>
                <a:ea typeface="Calibri" panose="020F0502020204030204" pitchFamily="34" charset="0"/>
              </a:rPr>
              <a:t> </a:t>
            </a:r>
            <a:r>
              <a:rPr lang="en-IE" sz="1800" i="1" dirty="0" err="1">
                <a:effectLst/>
                <a:latin typeface="Times New Roman" panose="02020603050405020304" pitchFamily="18" charset="0"/>
                <a:ea typeface="Calibri" panose="020F0502020204030204" pitchFamily="34" charset="0"/>
              </a:rPr>
              <a:t>amháin</a:t>
            </a:r>
            <a:r>
              <a:rPr lang="en-IE" sz="1800" i="1" dirty="0">
                <a:effectLst/>
                <a:latin typeface="Times New Roman" panose="02020603050405020304" pitchFamily="18" charset="0"/>
                <a:ea typeface="Calibri" panose="020F0502020204030204" pitchFamily="34" charset="0"/>
              </a:rPr>
              <a:t> ag*</a:t>
            </a:r>
            <a:r>
              <a:rPr lang="en-IE" sz="1800" dirty="0">
                <a:effectLst/>
                <a:latin typeface="Times New Roman" panose="02020603050405020304" pitchFamily="18" charset="0"/>
                <a:ea typeface="Calibri" panose="020F0502020204030204" pitchFamily="34" charset="0"/>
              </a:rPr>
              <a:t>)</a:t>
            </a:r>
            <a:endParaRPr lang="ga-IE" sz="1800" dirty="0">
              <a:effectLst/>
              <a:latin typeface="Times New Roman" panose="02020603050405020304" pitchFamily="18" charset="0"/>
              <a:ea typeface="Calibri" panose="020F0502020204030204" pitchFamily="34" charset="0"/>
            </a:endParaRPr>
          </a:p>
          <a:p>
            <a:endParaRPr lang="en-IE" sz="1000" b="0" i="1" dirty="0">
              <a:latin typeface="Avenir Next Demi Bold" panose="020B0703020202020204"/>
            </a:endParaRPr>
          </a:p>
          <a:p>
            <a:pPr>
              <a:lnSpc>
                <a:spcPct val="107000"/>
              </a:lnSpc>
              <a:spcAft>
                <a:spcPts val="800"/>
              </a:spcAft>
            </a:pPr>
            <a:r>
              <a:rPr lang="en-IE" sz="1800" dirty="0" err="1">
                <a:effectLst/>
                <a:latin typeface="Times New Roman" panose="02020603050405020304" pitchFamily="18" charset="0"/>
                <a:ea typeface="Calibri" panose="020F0502020204030204" pitchFamily="34" charset="0"/>
              </a:rPr>
              <a:t>Mínigh</a:t>
            </a:r>
            <a:r>
              <a:rPr lang="en-IE" sz="1800" dirty="0">
                <a:effectLst/>
                <a:latin typeface="Times New Roman" panose="02020603050405020304" pitchFamily="18" charset="0"/>
                <a:ea typeface="Calibri" panose="020F0502020204030204" pitchFamily="34" charset="0"/>
              </a:rPr>
              <a:t> don rang go </a:t>
            </a:r>
            <a:r>
              <a:rPr lang="en-IE" sz="1800" dirty="0" err="1">
                <a:effectLst/>
                <a:latin typeface="Times New Roman" panose="02020603050405020304" pitchFamily="18" charset="0"/>
                <a:ea typeface="Calibri" panose="020F0502020204030204" pitchFamily="34" charset="0"/>
              </a:rPr>
              <a:t>bhfuil</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siad</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chun</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breathnú</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ar</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fhíseán</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gearr</a:t>
            </a:r>
            <a:r>
              <a:rPr lang="en-IE" sz="1800" dirty="0">
                <a:effectLst/>
                <a:latin typeface="Times New Roman" panose="02020603050405020304" pitchFamily="18" charset="0"/>
                <a:ea typeface="Calibri" panose="020F0502020204030204" pitchFamily="34" charset="0"/>
              </a:rPr>
              <a:t> (2 </a:t>
            </a:r>
            <a:r>
              <a:rPr lang="en-IE" sz="1800" dirty="0" err="1">
                <a:effectLst/>
                <a:latin typeface="Times New Roman" panose="02020603050405020304" pitchFamily="18" charset="0"/>
                <a:ea typeface="Calibri" panose="020F0502020204030204" pitchFamily="34" charset="0"/>
              </a:rPr>
              <a:t>nóiméad</a:t>
            </a:r>
            <a:r>
              <a:rPr lang="en-IE" sz="1800" dirty="0">
                <a:effectLst/>
                <a:latin typeface="Times New Roman" panose="02020603050405020304" pitchFamily="18" charset="0"/>
                <a:ea typeface="Calibri" panose="020F0502020204030204" pitchFamily="34" charset="0"/>
              </a:rPr>
              <a:t>).  </a:t>
            </a:r>
            <a:endParaRPr lang="ga-IE" sz="1800" dirty="0">
              <a:effectLst/>
              <a:latin typeface="Times New Roman" panose="02020603050405020304" pitchFamily="18" charset="0"/>
              <a:ea typeface="Calibri" panose="020F0502020204030204" pitchFamily="34" charset="0"/>
            </a:endParaRPr>
          </a:p>
          <a:p>
            <a:pPr>
              <a:lnSpc>
                <a:spcPct val="107000"/>
              </a:lnSpc>
              <a:spcAft>
                <a:spcPts val="800"/>
              </a:spcAft>
            </a:pPr>
            <a:r>
              <a:rPr lang="en-IE" sz="1800" dirty="0" err="1">
                <a:effectLst/>
                <a:latin typeface="Times New Roman" panose="02020603050405020304" pitchFamily="18" charset="0"/>
                <a:ea typeface="Calibri" panose="020F0502020204030204" pitchFamily="34" charset="0"/>
              </a:rPr>
              <a:t>Agus</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iad</a:t>
            </a:r>
            <a:r>
              <a:rPr lang="en-IE" sz="1800" dirty="0">
                <a:effectLst/>
                <a:latin typeface="Times New Roman" panose="02020603050405020304" pitchFamily="18" charset="0"/>
                <a:ea typeface="Calibri" panose="020F0502020204030204" pitchFamily="34" charset="0"/>
              </a:rPr>
              <a:t> ag </a:t>
            </a:r>
            <a:r>
              <a:rPr lang="en-IE" sz="1800" dirty="0" err="1">
                <a:effectLst/>
                <a:latin typeface="Times New Roman" panose="02020603050405020304" pitchFamily="18" charset="0"/>
                <a:ea typeface="Calibri" panose="020F0502020204030204" pitchFamily="34" charset="0"/>
              </a:rPr>
              <a:t>breathnú</a:t>
            </a:r>
            <a:r>
              <a:rPr lang="en-IE" sz="1800" dirty="0">
                <a:effectLst/>
                <a:latin typeface="Times New Roman" panose="02020603050405020304" pitchFamily="18" charset="0"/>
                <a:ea typeface="Calibri" panose="020F0502020204030204" pitchFamily="34" charset="0"/>
              </a:rPr>
              <a:t> air, </a:t>
            </a:r>
            <a:r>
              <a:rPr lang="en-IE" sz="1800" dirty="0" err="1">
                <a:effectLst/>
                <a:latin typeface="Times New Roman" panose="02020603050405020304" pitchFamily="18" charset="0"/>
                <a:ea typeface="Calibri" panose="020F0502020204030204" pitchFamily="34" charset="0"/>
              </a:rPr>
              <a:t>ní</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mór</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dóibh</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cluas</a:t>
            </a:r>
            <a:r>
              <a:rPr lang="en-IE" sz="1800" dirty="0">
                <a:effectLst/>
                <a:latin typeface="Times New Roman" panose="02020603050405020304" pitchFamily="18" charset="0"/>
                <a:ea typeface="Calibri" panose="020F0502020204030204" pitchFamily="34" charset="0"/>
              </a:rPr>
              <a:t> le </a:t>
            </a:r>
            <a:r>
              <a:rPr lang="en-IE" sz="1800" dirty="0" err="1">
                <a:effectLst/>
                <a:latin typeface="Times New Roman" panose="02020603050405020304" pitchFamily="18" charset="0"/>
                <a:ea typeface="Calibri" panose="020F0502020204030204" pitchFamily="34" charset="0"/>
              </a:rPr>
              <a:t>héisteacht</a:t>
            </a:r>
            <a:r>
              <a:rPr lang="en-IE" sz="1800" dirty="0">
                <a:effectLst/>
                <a:latin typeface="Times New Roman" panose="02020603050405020304" pitchFamily="18" charset="0"/>
                <a:ea typeface="Calibri" panose="020F0502020204030204" pitchFamily="34" charset="0"/>
              </a:rPr>
              <a:t> a chur </a:t>
            </a:r>
            <a:r>
              <a:rPr lang="en-IE" sz="1800" dirty="0" err="1">
                <a:effectLst/>
                <a:latin typeface="Times New Roman" panose="02020603050405020304" pitchFamily="18" charset="0"/>
                <a:ea typeface="Calibri" panose="020F0502020204030204" pitchFamily="34" charset="0"/>
              </a:rPr>
              <a:t>orthu</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chun</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na</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freagraí</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ar</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na</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ceisteanna</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faoin</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bhfíseán</a:t>
            </a:r>
            <a:r>
              <a:rPr lang="en-IE" sz="1800" dirty="0">
                <a:effectLst/>
                <a:latin typeface="Times New Roman" panose="02020603050405020304" pitchFamily="18" charset="0"/>
                <a:ea typeface="Calibri" panose="020F0502020204030204" pitchFamily="34" charset="0"/>
              </a:rPr>
              <a:t> a </a:t>
            </a:r>
            <a:r>
              <a:rPr lang="en-IE" sz="1800" dirty="0" err="1">
                <a:effectLst/>
                <a:latin typeface="Times New Roman" panose="02020603050405020304" pitchFamily="18" charset="0"/>
                <a:ea typeface="Calibri" panose="020F0502020204030204" pitchFamily="34" charset="0"/>
              </a:rPr>
              <a:t>fháil</a:t>
            </a:r>
            <a:r>
              <a:rPr lang="en-IE" sz="1800" dirty="0">
                <a:effectLst/>
                <a:latin typeface="Times New Roman" panose="02020603050405020304" pitchFamily="18" charset="0"/>
                <a:ea typeface="Calibri" panose="020F0502020204030204" pitchFamily="34" charset="0"/>
              </a:rPr>
              <a:t>/a </a:t>
            </a:r>
            <a:r>
              <a:rPr lang="en-IE" sz="1800" dirty="0" err="1">
                <a:effectLst/>
                <a:latin typeface="Times New Roman" panose="02020603050405020304" pitchFamily="18" charset="0"/>
                <a:ea typeface="Calibri" panose="020F0502020204030204" pitchFamily="34" charset="0"/>
              </a:rPr>
              <a:t>lorg</a:t>
            </a:r>
            <a:r>
              <a:rPr lang="en-IE" sz="1800" dirty="0">
                <a:effectLst/>
                <a:latin typeface="Times New Roman" panose="02020603050405020304" pitchFamily="18" charset="0"/>
                <a:ea typeface="Calibri" panose="020F0502020204030204" pitchFamily="34" charset="0"/>
              </a:rPr>
              <a:t>.  </a:t>
            </a:r>
            <a:endParaRPr lang="ga-IE" sz="1800" dirty="0">
              <a:effectLst/>
              <a:latin typeface="Times New Roman" panose="02020603050405020304" pitchFamily="18" charset="0"/>
              <a:ea typeface="Calibri" panose="020F0502020204030204" pitchFamily="34" charset="0"/>
            </a:endParaRPr>
          </a:p>
          <a:p>
            <a:pPr>
              <a:lnSpc>
                <a:spcPct val="107000"/>
              </a:lnSpc>
              <a:spcAft>
                <a:spcPts val="800"/>
              </a:spcAft>
            </a:pPr>
            <a:r>
              <a:rPr lang="en-IE" sz="1800" dirty="0" err="1">
                <a:effectLst/>
                <a:latin typeface="Times New Roman" panose="02020603050405020304" pitchFamily="18" charset="0"/>
                <a:ea typeface="Calibri" panose="020F0502020204030204" pitchFamily="34" charset="0"/>
              </a:rPr>
              <a:t>Léigh</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na</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ceisteanna</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ar</a:t>
            </a:r>
            <a:r>
              <a:rPr lang="en-IE" sz="1800" dirty="0">
                <a:effectLst/>
                <a:latin typeface="Times New Roman" panose="02020603050405020304" pitchFamily="18" charset="0"/>
                <a:ea typeface="Calibri" panose="020F0502020204030204" pitchFamily="34" charset="0"/>
              </a:rPr>
              <a:t> an </a:t>
            </a:r>
            <a:r>
              <a:rPr lang="en-IE" sz="1800" dirty="0" err="1">
                <a:effectLst/>
                <a:latin typeface="Times New Roman" panose="02020603050405020304" pitchFamily="18" charset="0"/>
                <a:ea typeface="Calibri" panose="020F0502020204030204" pitchFamily="34" charset="0"/>
              </a:rPr>
              <a:t>sleamhnán</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os</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ard</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agus</a:t>
            </a:r>
            <a:r>
              <a:rPr lang="en-IE" sz="1800" dirty="0">
                <a:effectLst/>
                <a:latin typeface="Times New Roman" panose="02020603050405020304" pitchFamily="18" charset="0"/>
                <a:ea typeface="Calibri" panose="020F0502020204030204" pitchFamily="34" charset="0"/>
              </a:rPr>
              <a:t> an </a:t>
            </a:r>
            <a:r>
              <a:rPr lang="en-IE" sz="1800" dirty="0" err="1">
                <a:effectLst/>
                <a:latin typeface="Times New Roman" panose="02020603050405020304" pitchFamily="18" charset="0"/>
                <a:ea typeface="Calibri" panose="020F0502020204030204" pitchFamily="34" charset="0"/>
              </a:rPr>
              <a:t>teanga</a:t>
            </a:r>
            <a:r>
              <a:rPr lang="en-IE" sz="1800" dirty="0">
                <a:effectLst/>
                <a:latin typeface="Times New Roman" panose="02020603050405020304" pitchFamily="18" charset="0"/>
                <a:ea typeface="Calibri" panose="020F0502020204030204" pitchFamily="34" charset="0"/>
              </a:rPr>
              <a:t> á </a:t>
            </a:r>
            <a:r>
              <a:rPr lang="en-IE" sz="1800" dirty="0" err="1">
                <a:effectLst/>
                <a:latin typeface="Times New Roman" panose="02020603050405020304" pitchFamily="18" charset="0"/>
                <a:ea typeface="Calibri" panose="020F0502020204030204" pitchFamily="34" charset="0"/>
              </a:rPr>
              <a:t>soiléiriú</a:t>
            </a:r>
            <a:r>
              <a:rPr lang="en-IE" sz="1800" dirty="0">
                <a:effectLst/>
                <a:latin typeface="Times New Roman" panose="02020603050405020304" pitchFamily="18" charset="0"/>
                <a:ea typeface="Calibri" panose="020F0502020204030204" pitchFamily="34" charset="0"/>
              </a:rPr>
              <a:t>/á </a:t>
            </a:r>
            <a:r>
              <a:rPr lang="en-IE" sz="1800" dirty="0" err="1">
                <a:effectLst/>
                <a:latin typeface="Times New Roman" panose="02020603050405020304" pitchFamily="18" charset="0"/>
                <a:ea typeface="Calibri" panose="020F0502020204030204" pitchFamily="34" charset="0"/>
              </a:rPr>
              <a:t>hoiriúnú</a:t>
            </a:r>
            <a:r>
              <a:rPr lang="en-IE" sz="1800" dirty="0">
                <a:effectLst/>
                <a:latin typeface="Times New Roman" panose="02020603050405020304" pitchFamily="18" charset="0"/>
                <a:ea typeface="Calibri" panose="020F0502020204030204" pitchFamily="34" charset="0"/>
              </a:rPr>
              <a:t> mar is </a:t>
            </a:r>
            <a:r>
              <a:rPr lang="en-IE" sz="1800" dirty="0" err="1">
                <a:effectLst/>
                <a:latin typeface="Times New Roman" panose="02020603050405020304" pitchFamily="18" charset="0"/>
                <a:ea typeface="Calibri" panose="020F0502020204030204" pitchFamily="34" charset="0"/>
              </a:rPr>
              <a:t>gá</a:t>
            </a:r>
            <a:r>
              <a:rPr lang="en-IE" sz="1800" dirty="0">
                <a:effectLst/>
                <a:latin typeface="Times New Roman" panose="02020603050405020304" pitchFamily="18" charset="0"/>
                <a:ea typeface="Calibri" panose="020F0502020204030204" pitchFamily="34" charset="0"/>
              </a:rPr>
              <a:t>.</a:t>
            </a:r>
            <a:endParaRPr lang="ga-IE" sz="1800" dirty="0">
              <a:effectLst/>
              <a:latin typeface="Times New Roman" panose="02020603050405020304" pitchFamily="18" charset="0"/>
              <a:ea typeface="Calibri" panose="020F0502020204030204" pitchFamily="34" charset="0"/>
            </a:endParaRPr>
          </a:p>
          <a:p>
            <a:pPr>
              <a:lnSpc>
                <a:spcPct val="107000"/>
              </a:lnSpc>
              <a:spcAft>
                <a:spcPts val="800"/>
              </a:spcAft>
            </a:pPr>
            <a:r>
              <a:rPr lang="en-IE" sz="1800" dirty="0" err="1">
                <a:effectLst/>
                <a:latin typeface="Times New Roman" panose="02020603050405020304" pitchFamily="18" charset="0"/>
                <a:ea typeface="Calibri" panose="020F0502020204030204" pitchFamily="34" charset="0"/>
              </a:rPr>
              <a:t>Seinn</a:t>
            </a:r>
            <a:r>
              <a:rPr lang="en-IE" sz="1800" dirty="0">
                <a:effectLst/>
                <a:latin typeface="Times New Roman" panose="02020603050405020304" pitchFamily="18" charset="0"/>
                <a:ea typeface="Calibri" panose="020F0502020204030204" pitchFamily="34" charset="0"/>
              </a:rPr>
              <a:t> an </a:t>
            </a:r>
            <a:r>
              <a:rPr lang="en-IE" sz="1800" dirty="0" err="1">
                <a:effectLst/>
                <a:latin typeface="Times New Roman" panose="02020603050405020304" pitchFamily="18" charset="0"/>
                <a:ea typeface="Calibri" panose="020F0502020204030204" pitchFamily="34" charset="0"/>
              </a:rPr>
              <a:t>físeán</a:t>
            </a:r>
            <a:r>
              <a:rPr lang="en-IE" sz="1800" dirty="0">
                <a:effectLst/>
                <a:latin typeface="Times New Roman" panose="02020603050405020304" pitchFamily="18" charset="0"/>
                <a:ea typeface="Calibri" panose="020F0502020204030204" pitchFamily="34" charset="0"/>
              </a:rPr>
              <a:t> ach </a:t>
            </a:r>
            <a:r>
              <a:rPr lang="en-IE" sz="1800" dirty="0" err="1">
                <a:effectLst/>
                <a:latin typeface="Times New Roman" panose="02020603050405020304" pitchFamily="18" charset="0"/>
                <a:ea typeface="Calibri" panose="020F0502020204030204" pitchFamily="34" charset="0"/>
              </a:rPr>
              <a:t>cliceáil</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ar</a:t>
            </a:r>
            <a:r>
              <a:rPr lang="en-IE" sz="1800" dirty="0">
                <a:effectLst/>
                <a:latin typeface="Times New Roman" panose="02020603050405020304" pitchFamily="18" charset="0"/>
                <a:ea typeface="Calibri" panose="020F0502020204030204" pitchFamily="34" charset="0"/>
              </a:rPr>
              <a:t> an </a:t>
            </a:r>
            <a:r>
              <a:rPr lang="en-IE" sz="1800" dirty="0" err="1">
                <a:effectLst/>
                <a:latin typeface="Times New Roman" panose="02020603050405020304" pitchFamily="18" charset="0"/>
                <a:ea typeface="Calibri" panose="020F0502020204030204" pitchFamily="34" charset="0"/>
              </a:rPr>
              <a:t>íomhá</a:t>
            </a:r>
            <a:r>
              <a:rPr lang="en-IE" sz="1800" dirty="0">
                <a:effectLst/>
                <a:latin typeface="Times New Roman" panose="02020603050405020304" pitchFamily="18" charset="0"/>
                <a:ea typeface="Calibri" panose="020F0502020204030204" pitchFamily="34" charset="0"/>
              </a:rPr>
              <a:t> den </a:t>
            </a:r>
            <a:r>
              <a:rPr lang="en-IE" sz="1800" dirty="0" err="1">
                <a:effectLst/>
                <a:latin typeface="Times New Roman" panose="02020603050405020304" pitchFamily="18" charset="0"/>
                <a:ea typeface="Calibri" panose="020F0502020204030204" pitchFamily="34" charset="0"/>
              </a:rPr>
              <a:t>dordéan</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Tá</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sé</a:t>
            </a:r>
            <a:r>
              <a:rPr lang="en-IE" sz="1800" dirty="0">
                <a:effectLst/>
                <a:latin typeface="Times New Roman" panose="02020603050405020304" pitchFamily="18" charset="0"/>
                <a:ea typeface="Calibri" panose="020F0502020204030204" pitchFamily="34" charset="0"/>
              </a:rPr>
              <a:t> le </a:t>
            </a:r>
            <a:r>
              <a:rPr lang="en-IE" sz="1800" dirty="0" err="1">
                <a:effectLst/>
                <a:latin typeface="Times New Roman" panose="02020603050405020304" pitchFamily="18" charset="0"/>
                <a:ea typeface="Calibri" panose="020F0502020204030204" pitchFamily="34" charset="0"/>
              </a:rPr>
              <a:t>fáil</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anseo</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freisin</a:t>
            </a:r>
            <a:r>
              <a:rPr lang="en-IE" sz="1800" dirty="0">
                <a:effectLst/>
                <a:latin typeface="Times New Roman" panose="02020603050405020304" pitchFamily="18" charset="0"/>
                <a:ea typeface="Calibri" panose="020F0502020204030204" pitchFamily="34" charset="0"/>
              </a:rPr>
              <a:t>: </a:t>
            </a:r>
            <a:r>
              <a:rPr lang="en-IE" sz="1800" u="sng" dirty="0">
                <a:effectLst/>
                <a:latin typeface="Times New Roman" panose="02020603050405020304" pitchFamily="18" charset="0"/>
                <a:ea typeface="Calibri" panose="020F0502020204030204" pitchFamily="34" charset="0"/>
              </a:rPr>
              <a:t>https://youtu.be/f3sCATyn_e0</a:t>
            </a:r>
            <a:r>
              <a:rPr lang="en-IE" sz="1800" b="1" dirty="0">
                <a:effectLst/>
                <a:latin typeface="Times New Roman" panose="02020603050405020304" pitchFamily="18" charset="0"/>
                <a:ea typeface="Calibri" panose="020F0502020204030204" pitchFamily="34" charset="0"/>
              </a:rPr>
              <a:t> </a:t>
            </a:r>
            <a:r>
              <a:rPr lang="en-IE" sz="1800" dirty="0">
                <a:effectLst/>
                <a:latin typeface="Times New Roman" panose="02020603050405020304" pitchFamily="18" charset="0"/>
                <a:ea typeface="Calibri" panose="020F0502020204030204" pitchFamily="34" charset="0"/>
              </a:rPr>
              <a:t>(an </a:t>
            </a:r>
            <a:r>
              <a:rPr lang="en-IE" sz="1800" dirty="0" err="1">
                <a:effectLst/>
                <a:latin typeface="Times New Roman" panose="02020603050405020304" pitchFamily="18" charset="0"/>
                <a:ea typeface="Calibri" panose="020F0502020204030204" pitchFamily="34" charset="0"/>
              </a:rPr>
              <a:t>leagan</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Béarla</a:t>
            </a:r>
            <a:r>
              <a:rPr lang="en-IE" sz="1800" dirty="0">
                <a:effectLst/>
                <a:latin typeface="Times New Roman" panose="02020603050405020304" pitchFamily="18" charset="0"/>
                <a:ea typeface="Calibri" panose="020F0502020204030204" pitchFamily="34" charset="0"/>
              </a:rPr>
              <a:t>); https://youtu.be/Qb8SUEgeGQ8</a:t>
            </a:r>
            <a:r>
              <a:rPr lang="en-IE" sz="1800" b="1" dirty="0">
                <a:effectLst/>
                <a:latin typeface="Times New Roman" panose="02020603050405020304" pitchFamily="18" charset="0"/>
                <a:ea typeface="Calibri" panose="020F0502020204030204" pitchFamily="34" charset="0"/>
              </a:rPr>
              <a:t> </a:t>
            </a:r>
            <a:r>
              <a:rPr lang="en-IE" sz="1800" dirty="0">
                <a:effectLst/>
                <a:latin typeface="Times New Roman" panose="02020603050405020304" pitchFamily="18" charset="0"/>
                <a:ea typeface="Calibri" panose="020F0502020204030204" pitchFamily="34" charset="0"/>
              </a:rPr>
              <a:t>(an </a:t>
            </a:r>
            <a:r>
              <a:rPr lang="en-IE" sz="1800" dirty="0" err="1">
                <a:effectLst/>
                <a:latin typeface="Times New Roman" panose="02020603050405020304" pitchFamily="18" charset="0"/>
                <a:ea typeface="Calibri" panose="020F0502020204030204" pitchFamily="34" charset="0"/>
              </a:rPr>
              <a:t>leagan</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Gaeilge</a:t>
            </a:r>
            <a:r>
              <a:rPr lang="en-IE" sz="1800" dirty="0">
                <a:effectLst/>
                <a:latin typeface="Times New Roman" panose="02020603050405020304" pitchFamily="18" charset="0"/>
                <a:ea typeface="Calibri" panose="020F0502020204030204" pitchFamily="34" charset="0"/>
              </a:rPr>
              <a:t>).</a:t>
            </a:r>
            <a:endParaRPr lang="ga-IE" sz="1800" dirty="0">
              <a:effectLst/>
              <a:latin typeface="Times New Roman" panose="02020603050405020304" pitchFamily="18" charset="0"/>
              <a:ea typeface="Calibri" panose="020F0502020204030204" pitchFamily="34" charset="0"/>
            </a:endParaRPr>
          </a:p>
          <a:p>
            <a:pPr>
              <a:lnSpc>
                <a:spcPct val="107000"/>
              </a:lnSpc>
              <a:spcAft>
                <a:spcPts val="800"/>
              </a:spcAft>
            </a:pPr>
            <a:r>
              <a:rPr lang="en-IE" sz="1800" dirty="0">
                <a:effectLst/>
                <a:latin typeface="Times New Roman" panose="02020603050405020304" pitchFamily="18" charset="0"/>
                <a:ea typeface="Calibri" panose="020F0502020204030204" pitchFamily="34" charset="0"/>
              </a:rPr>
              <a:t>Ag </a:t>
            </a:r>
            <a:r>
              <a:rPr lang="en-IE" sz="1800" dirty="0" err="1">
                <a:effectLst/>
                <a:latin typeface="Times New Roman" panose="02020603050405020304" pitchFamily="18" charset="0"/>
                <a:ea typeface="Calibri" panose="020F0502020204030204" pitchFamily="34" charset="0"/>
              </a:rPr>
              <a:t>brath</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ar</a:t>
            </a:r>
            <a:r>
              <a:rPr lang="en-IE" sz="1800" dirty="0">
                <a:effectLst/>
                <a:latin typeface="Times New Roman" panose="02020603050405020304" pitchFamily="18" charset="0"/>
                <a:ea typeface="Calibri" panose="020F0502020204030204" pitchFamily="34" charset="0"/>
              </a:rPr>
              <a:t> do rang, </a:t>
            </a:r>
            <a:r>
              <a:rPr lang="en-IE" sz="1800" dirty="0" err="1">
                <a:effectLst/>
                <a:latin typeface="Times New Roman" panose="02020603050405020304" pitchFamily="18" charset="0"/>
                <a:ea typeface="Calibri" panose="020F0502020204030204" pitchFamily="34" charset="0"/>
              </a:rPr>
              <a:t>b’fhéidir</a:t>
            </a:r>
            <a:r>
              <a:rPr lang="en-IE" sz="1800" dirty="0">
                <a:effectLst/>
                <a:latin typeface="Times New Roman" panose="02020603050405020304" pitchFamily="18" charset="0"/>
                <a:ea typeface="Calibri" panose="020F0502020204030204" pitchFamily="34" charset="0"/>
              </a:rPr>
              <a:t> go </a:t>
            </a:r>
            <a:r>
              <a:rPr lang="en-IE" sz="1800" dirty="0" err="1">
                <a:effectLst/>
                <a:latin typeface="Times New Roman" panose="02020603050405020304" pitchFamily="18" charset="0"/>
                <a:ea typeface="Calibri" panose="020F0502020204030204" pitchFamily="34" charset="0"/>
              </a:rPr>
              <a:t>gcinnfeá</a:t>
            </a:r>
            <a:r>
              <a:rPr lang="en-IE" sz="1800" dirty="0">
                <a:effectLst/>
                <a:latin typeface="Times New Roman" panose="02020603050405020304" pitchFamily="18" charset="0"/>
                <a:ea typeface="Calibri" panose="020F0502020204030204" pitchFamily="34" charset="0"/>
              </a:rPr>
              <a:t> an </a:t>
            </a:r>
            <a:r>
              <a:rPr lang="en-IE" sz="1800" dirty="0" err="1">
                <a:effectLst/>
                <a:latin typeface="Times New Roman" panose="02020603050405020304" pitchFamily="18" charset="0"/>
                <a:ea typeface="Calibri" panose="020F0502020204030204" pitchFamily="34" charset="0"/>
              </a:rPr>
              <a:t>físeán</a:t>
            </a:r>
            <a:r>
              <a:rPr lang="en-IE" sz="1800" dirty="0">
                <a:effectLst/>
                <a:latin typeface="Times New Roman" panose="02020603050405020304" pitchFamily="18" charset="0"/>
                <a:ea typeface="Calibri" panose="020F0502020204030204" pitchFamily="34" charset="0"/>
              </a:rPr>
              <a:t> a </a:t>
            </a:r>
            <a:r>
              <a:rPr lang="en-IE" sz="1800" dirty="0" err="1">
                <a:effectLst/>
                <a:latin typeface="Times New Roman" panose="02020603050405020304" pitchFamily="18" charset="0"/>
                <a:ea typeface="Calibri" panose="020F0502020204030204" pitchFamily="34" charset="0"/>
              </a:rPr>
              <a:t>sheinm</a:t>
            </a:r>
            <a:r>
              <a:rPr lang="en-IE" sz="1800" dirty="0">
                <a:effectLst/>
                <a:latin typeface="Times New Roman" panose="02020603050405020304" pitchFamily="18" charset="0"/>
                <a:ea typeface="Calibri" panose="020F0502020204030204" pitchFamily="34" charset="0"/>
              </a:rPr>
              <a:t> an </a:t>
            </a:r>
            <a:r>
              <a:rPr lang="en-IE" sz="1800" dirty="0" err="1">
                <a:effectLst/>
                <a:latin typeface="Times New Roman" panose="02020603050405020304" pitchFamily="18" charset="0"/>
                <a:ea typeface="Calibri" panose="020F0502020204030204" pitchFamily="34" charset="0"/>
              </a:rPr>
              <a:t>dara</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huair</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Dá</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mba</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rud</a:t>
            </a:r>
            <a:r>
              <a:rPr lang="en-IE" sz="1800" dirty="0">
                <a:effectLst/>
                <a:latin typeface="Times New Roman" panose="02020603050405020304" pitchFamily="18" charset="0"/>
                <a:ea typeface="Calibri" panose="020F0502020204030204" pitchFamily="34" charset="0"/>
              </a:rPr>
              <a:t> é </a:t>
            </a:r>
            <a:r>
              <a:rPr lang="en-IE" sz="1800" dirty="0" err="1">
                <a:effectLst/>
                <a:latin typeface="Times New Roman" panose="02020603050405020304" pitchFamily="18" charset="0"/>
                <a:ea typeface="Calibri" panose="020F0502020204030204" pitchFamily="34" charset="0"/>
              </a:rPr>
              <a:t>gur</a:t>
            </a:r>
            <a:r>
              <a:rPr lang="en-IE" sz="1800" dirty="0">
                <a:effectLst/>
                <a:latin typeface="Times New Roman" panose="02020603050405020304" pitchFamily="18" charset="0"/>
                <a:ea typeface="Calibri" panose="020F0502020204030204" pitchFamily="34" charset="0"/>
              </a:rPr>
              <a:t> Gaelscoil í an </a:t>
            </a:r>
            <a:r>
              <a:rPr lang="en-IE" sz="1800" dirty="0" err="1">
                <a:effectLst/>
                <a:latin typeface="Times New Roman" panose="02020603050405020304" pitchFamily="18" charset="0"/>
                <a:ea typeface="Calibri" panose="020F0502020204030204" pitchFamily="34" charset="0"/>
              </a:rPr>
              <a:t>scoil</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d’fhéadfadh</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sé</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gur</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mhaith</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leat</a:t>
            </a:r>
            <a:r>
              <a:rPr lang="en-IE" sz="1800" dirty="0">
                <a:effectLst/>
                <a:latin typeface="Times New Roman" panose="02020603050405020304" pitchFamily="18" charset="0"/>
                <a:ea typeface="Calibri" panose="020F0502020204030204" pitchFamily="34" charset="0"/>
              </a:rPr>
              <a:t> an </a:t>
            </a:r>
            <a:r>
              <a:rPr lang="en-IE" sz="1800" dirty="0" err="1">
                <a:effectLst/>
                <a:latin typeface="Times New Roman" panose="02020603050405020304" pitchFamily="18" charset="0"/>
                <a:ea typeface="Calibri" panose="020F0502020204030204" pitchFamily="34" charset="0"/>
              </a:rPr>
              <a:t>físeán</a:t>
            </a:r>
            <a:r>
              <a:rPr lang="en-IE" sz="1800" dirty="0">
                <a:effectLst/>
                <a:latin typeface="Times New Roman" panose="02020603050405020304" pitchFamily="18" charset="0"/>
                <a:ea typeface="Calibri" panose="020F0502020204030204" pitchFamily="34" charset="0"/>
              </a:rPr>
              <a:t> a </a:t>
            </a:r>
            <a:r>
              <a:rPr lang="en-IE" sz="1800" dirty="0" err="1">
                <a:effectLst/>
                <a:latin typeface="Times New Roman" panose="02020603050405020304" pitchFamily="18" charset="0"/>
                <a:ea typeface="Calibri" panose="020F0502020204030204" pitchFamily="34" charset="0"/>
              </a:rPr>
              <a:t>sheinm</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i</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nGaeilge</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ar</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dtús</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agus</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i</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mBéarla</a:t>
            </a:r>
            <a:r>
              <a:rPr lang="en-IE" sz="1800" dirty="0">
                <a:effectLst/>
                <a:latin typeface="Times New Roman" panose="02020603050405020304" pitchFamily="18" charset="0"/>
                <a:ea typeface="Calibri" panose="020F0502020204030204" pitchFamily="34" charset="0"/>
              </a:rPr>
              <a:t> an </a:t>
            </a:r>
            <a:r>
              <a:rPr lang="en-IE" sz="1800" dirty="0" err="1">
                <a:effectLst/>
                <a:latin typeface="Times New Roman" panose="02020603050405020304" pitchFamily="18" charset="0"/>
                <a:ea typeface="Calibri" panose="020F0502020204030204" pitchFamily="34" charset="0"/>
              </a:rPr>
              <a:t>dara</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huair</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Dá</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mba</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rud</a:t>
            </a:r>
            <a:r>
              <a:rPr lang="en-IE" sz="1800" dirty="0">
                <a:effectLst/>
                <a:latin typeface="Times New Roman" panose="02020603050405020304" pitchFamily="18" charset="0"/>
                <a:ea typeface="Calibri" panose="020F0502020204030204" pitchFamily="34" charset="0"/>
              </a:rPr>
              <a:t> é </a:t>
            </a:r>
            <a:r>
              <a:rPr lang="en-IE" sz="1800" dirty="0" err="1">
                <a:effectLst/>
                <a:latin typeface="Times New Roman" panose="02020603050405020304" pitchFamily="18" charset="0"/>
                <a:ea typeface="Calibri" panose="020F0502020204030204" pitchFamily="34" charset="0"/>
              </a:rPr>
              <a:t>gur</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scoil</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lánBhéarla</a:t>
            </a:r>
            <a:r>
              <a:rPr lang="en-IE" sz="1800" dirty="0">
                <a:effectLst/>
                <a:latin typeface="Times New Roman" panose="02020603050405020304" pitchFamily="18" charset="0"/>
                <a:ea typeface="Calibri" panose="020F0502020204030204" pitchFamily="34" charset="0"/>
              </a:rPr>
              <a:t> í an </a:t>
            </a:r>
            <a:r>
              <a:rPr lang="en-IE" sz="1800" dirty="0" err="1">
                <a:effectLst/>
                <a:latin typeface="Times New Roman" panose="02020603050405020304" pitchFamily="18" charset="0"/>
                <a:ea typeface="Calibri" panose="020F0502020204030204" pitchFamily="34" charset="0"/>
              </a:rPr>
              <a:t>scoil</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d’fhéadfadh</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sé</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gur</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mhaith</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leat</a:t>
            </a:r>
            <a:r>
              <a:rPr lang="en-IE" sz="1800" dirty="0">
                <a:effectLst/>
                <a:latin typeface="Times New Roman" panose="02020603050405020304" pitchFamily="18" charset="0"/>
                <a:ea typeface="Calibri" panose="020F0502020204030204" pitchFamily="34" charset="0"/>
              </a:rPr>
              <a:t> an </a:t>
            </a:r>
            <a:r>
              <a:rPr lang="en-IE" sz="1800" dirty="0" err="1">
                <a:effectLst/>
                <a:latin typeface="Times New Roman" panose="02020603050405020304" pitchFamily="18" charset="0"/>
                <a:ea typeface="Calibri" panose="020F0502020204030204" pitchFamily="34" charset="0"/>
              </a:rPr>
              <a:t>físeán</a:t>
            </a:r>
            <a:r>
              <a:rPr lang="en-IE" sz="1800" dirty="0">
                <a:effectLst/>
                <a:latin typeface="Times New Roman" panose="02020603050405020304" pitchFamily="18" charset="0"/>
                <a:ea typeface="Calibri" panose="020F0502020204030204" pitchFamily="34" charset="0"/>
              </a:rPr>
              <a:t> a </a:t>
            </a:r>
            <a:r>
              <a:rPr lang="en-IE" sz="1800" dirty="0" err="1">
                <a:effectLst/>
                <a:latin typeface="Times New Roman" panose="02020603050405020304" pitchFamily="18" charset="0"/>
                <a:ea typeface="Calibri" panose="020F0502020204030204" pitchFamily="34" charset="0"/>
              </a:rPr>
              <a:t>sheinm</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i</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mBéarla</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ar</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dtús</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agus</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i</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nGaeilge</a:t>
            </a:r>
            <a:r>
              <a:rPr lang="en-IE" sz="1800" dirty="0">
                <a:effectLst/>
                <a:latin typeface="Times New Roman" panose="02020603050405020304" pitchFamily="18" charset="0"/>
                <a:ea typeface="Calibri" panose="020F0502020204030204" pitchFamily="34" charset="0"/>
              </a:rPr>
              <a:t> an </a:t>
            </a:r>
            <a:r>
              <a:rPr lang="en-IE" sz="1800" dirty="0" err="1">
                <a:effectLst/>
                <a:latin typeface="Times New Roman" panose="02020603050405020304" pitchFamily="18" charset="0"/>
                <a:ea typeface="Calibri" panose="020F0502020204030204" pitchFamily="34" charset="0"/>
              </a:rPr>
              <a:t>dara</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huair</a:t>
            </a:r>
            <a:r>
              <a:rPr lang="en-IE" sz="1800" dirty="0">
                <a:effectLst/>
                <a:latin typeface="Times New Roman" panose="02020603050405020304" pitchFamily="18" charset="0"/>
                <a:ea typeface="Calibri" panose="020F0502020204030204" pitchFamily="34" charset="0"/>
              </a:rPr>
              <a:t>.</a:t>
            </a:r>
            <a:endParaRPr lang="ga-IE" sz="1800" dirty="0">
              <a:effectLst/>
              <a:latin typeface="Times New Roman" panose="02020603050405020304" pitchFamily="18" charset="0"/>
              <a:ea typeface="Calibri" panose="020F0502020204030204" pitchFamily="34" charset="0"/>
            </a:endParaRPr>
          </a:p>
          <a:p>
            <a:pPr>
              <a:lnSpc>
                <a:spcPct val="107000"/>
              </a:lnSpc>
              <a:spcAft>
                <a:spcPts val="800"/>
              </a:spcAft>
            </a:pPr>
            <a:r>
              <a:rPr lang="en-IE" sz="1800" dirty="0" err="1">
                <a:effectLst/>
                <a:latin typeface="Times New Roman" panose="02020603050405020304" pitchFamily="18" charset="0"/>
                <a:ea typeface="Calibri" panose="020F0502020204030204" pitchFamily="34" charset="0"/>
              </a:rPr>
              <a:t>Pléigh</a:t>
            </a:r>
            <a:r>
              <a:rPr lang="en-IE" sz="1800" dirty="0">
                <a:effectLst/>
                <a:latin typeface="Times New Roman" panose="02020603050405020304" pitchFamily="18" charset="0"/>
                <a:ea typeface="Calibri" panose="020F0502020204030204" pitchFamily="34" charset="0"/>
              </a:rPr>
              <a:t> an </a:t>
            </a:r>
            <a:r>
              <a:rPr lang="en-IE" sz="1800" dirty="0" err="1">
                <a:effectLst/>
                <a:latin typeface="Times New Roman" panose="02020603050405020304" pitchFamily="18" charset="0"/>
                <a:ea typeface="Calibri" panose="020F0502020204030204" pitchFamily="34" charset="0"/>
              </a:rPr>
              <a:t>físeán</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trí</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na</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ceisteanna</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ar</a:t>
            </a:r>
            <a:r>
              <a:rPr lang="en-IE" sz="1800" dirty="0">
                <a:effectLst/>
                <a:latin typeface="Times New Roman" panose="02020603050405020304" pitchFamily="18" charset="0"/>
                <a:ea typeface="Calibri" panose="020F0502020204030204" pitchFamily="34" charset="0"/>
              </a:rPr>
              <a:t> an </a:t>
            </a:r>
            <a:r>
              <a:rPr lang="en-IE" sz="1800" dirty="0" err="1">
                <a:effectLst/>
                <a:latin typeface="Times New Roman" panose="02020603050405020304" pitchFamily="18" charset="0"/>
                <a:ea typeface="Calibri" panose="020F0502020204030204" pitchFamily="34" charset="0"/>
              </a:rPr>
              <a:t>sleamhnán</a:t>
            </a:r>
            <a:r>
              <a:rPr lang="en-IE" sz="1800" dirty="0">
                <a:effectLst/>
                <a:latin typeface="Times New Roman" panose="02020603050405020304" pitchFamily="18" charset="0"/>
                <a:ea typeface="Calibri" panose="020F0502020204030204" pitchFamily="34" charset="0"/>
              </a:rPr>
              <a:t> a </a:t>
            </a:r>
            <a:r>
              <a:rPr lang="en-IE" sz="1800" dirty="0" err="1">
                <a:effectLst/>
                <a:latin typeface="Times New Roman" panose="02020603050405020304" pitchFamily="18" charset="0"/>
                <a:ea typeface="Calibri" panose="020F0502020204030204" pitchFamily="34" charset="0"/>
              </a:rPr>
              <a:t>úsáid</a:t>
            </a:r>
            <a:r>
              <a:rPr lang="en-IE" sz="1800" dirty="0">
                <a:effectLst/>
                <a:latin typeface="Times New Roman" panose="02020603050405020304" pitchFamily="18" charset="0"/>
                <a:ea typeface="Calibri" panose="020F0502020204030204" pitchFamily="34" charset="0"/>
              </a:rPr>
              <a:t> mar </a:t>
            </a:r>
            <a:r>
              <a:rPr lang="en-IE" sz="1800" dirty="0" err="1">
                <a:effectLst/>
                <a:latin typeface="Times New Roman" panose="02020603050405020304" pitchFamily="18" charset="0"/>
                <a:ea typeface="Calibri" panose="020F0502020204030204" pitchFamily="34" charset="0"/>
              </a:rPr>
              <a:t>leideanna</a:t>
            </a:r>
            <a:r>
              <a:rPr lang="en-IE" sz="1800" dirty="0">
                <a:effectLst/>
                <a:latin typeface="Times New Roman" panose="02020603050405020304" pitchFamily="18" charset="0"/>
                <a:ea typeface="Calibri" panose="020F0502020204030204" pitchFamily="34" charset="0"/>
              </a:rPr>
              <a:t>.</a:t>
            </a:r>
            <a:endParaRPr lang="ga-IE" sz="1800" dirty="0">
              <a:effectLst/>
              <a:latin typeface="Times New Roman" panose="02020603050405020304" pitchFamily="18" charset="0"/>
              <a:ea typeface="Calibri" panose="020F0502020204030204" pitchFamily="34" charset="0"/>
            </a:endParaRPr>
          </a:p>
          <a:p>
            <a:pPr>
              <a:lnSpc>
                <a:spcPct val="107000"/>
              </a:lnSpc>
              <a:spcAft>
                <a:spcPts val="800"/>
              </a:spcAft>
            </a:pPr>
            <a:r>
              <a:rPr lang="en-IE" sz="1800" i="1" dirty="0">
                <a:effectLst/>
                <a:latin typeface="Times New Roman" panose="02020603050405020304" pitchFamily="18" charset="0"/>
                <a:ea typeface="Calibri" panose="020F0502020204030204" pitchFamily="34" charset="0"/>
              </a:rPr>
              <a:t>* </a:t>
            </a:r>
            <a:r>
              <a:rPr lang="en-IE" sz="1800" i="1" dirty="0" err="1">
                <a:effectLst/>
                <a:latin typeface="Times New Roman" panose="02020603050405020304" pitchFamily="18" charset="0"/>
                <a:ea typeface="Calibri" panose="020F0502020204030204" pitchFamily="34" charset="0"/>
              </a:rPr>
              <a:t>Nocht</a:t>
            </a:r>
            <a:r>
              <a:rPr lang="en-IE" sz="1800" i="1" dirty="0">
                <a:effectLst/>
                <a:latin typeface="Times New Roman" panose="02020603050405020304" pitchFamily="18" charset="0"/>
                <a:ea typeface="Calibri" panose="020F0502020204030204" pitchFamily="34" charset="0"/>
              </a:rPr>
              <a:t> </a:t>
            </a:r>
            <a:r>
              <a:rPr lang="en-IE" sz="1800" i="1" dirty="0" err="1">
                <a:effectLst/>
                <a:latin typeface="Times New Roman" panose="02020603050405020304" pitchFamily="18" charset="0"/>
                <a:ea typeface="Calibri" panose="020F0502020204030204" pitchFamily="34" charset="0"/>
              </a:rPr>
              <a:t>pictiúr</a:t>
            </a:r>
            <a:r>
              <a:rPr lang="en-IE" sz="1800" i="1" dirty="0">
                <a:effectLst/>
                <a:latin typeface="Times New Roman" panose="02020603050405020304" pitchFamily="18" charset="0"/>
                <a:ea typeface="Calibri" panose="020F0502020204030204" pitchFamily="34" charset="0"/>
              </a:rPr>
              <a:t> de Wangari Maathai le </a:t>
            </a:r>
            <a:r>
              <a:rPr lang="en-IE" sz="1800" i="1" dirty="0" err="1">
                <a:effectLst/>
                <a:latin typeface="Times New Roman" panose="02020603050405020304" pitchFamily="18" charset="0"/>
                <a:ea typeface="Calibri" panose="020F0502020204030204" pitchFamily="34" charset="0"/>
              </a:rPr>
              <a:t>beochan</a:t>
            </a:r>
            <a:endParaRPr lang="ga-IE" sz="1800" dirty="0">
              <a:effectLst/>
              <a:latin typeface="Times New Roman" panose="02020603050405020304" pitchFamily="18" charset="0"/>
              <a:ea typeface="Calibri" panose="020F0502020204030204" pitchFamily="34" charset="0"/>
            </a:endParaRPr>
          </a:p>
          <a:p>
            <a:pPr>
              <a:lnSpc>
                <a:spcPct val="107000"/>
              </a:lnSpc>
              <a:spcAft>
                <a:spcPts val="800"/>
              </a:spcAft>
            </a:pPr>
            <a:r>
              <a:rPr lang="en-IE" sz="1800" dirty="0" err="1">
                <a:effectLst/>
                <a:latin typeface="Times New Roman" panose="02020603050405020304" pitchFamily="18" charset="0"/>
                <a:ea typeface="Calibri" panose="020F0502020204030204" pitchFamily="34" charset="0"/>
              </a:rPr>
              <a:t>Mínigh</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gurb</a:t>
            </a:r>
            <a:r>
              <a:rPr lang="en-IE" sz="1800" dirty="0">
                <a:effectLst/>
                <a:latin typeface="Times New Roman" panose="02020603050405020304" pitchFamily="18" charset="0"/>
                <a:ea typeface="Calibri" panose="020F0502020204030204" pitchFamily="34" charset="0"/>
              </a:rPr>
              <a:t> í Wangari Maathai (1940-2011) an </a:t>
            </a:r>
            <a:r>
              <a:rPr lang="en-IE" sz="1800" dirty="0" err="1">
                <a:effectLst/>
                <a:latin typeface="Times New Roman" panose="02020603050405020304" pitchFamily="18" charset="0"/>
                <a:ea typeface="Calibri" panose="020F0502020204030204" pitchFamily="34" charset="0"/>
              </a:rPr>
              <a:t>bhean</a:t>
            </a:r>
            <a:r>
              <a:rPr lang="en-IE" sz="1800" dirty="0">
                <a:effectLst/>
                <a:latin typeface="Times New Roman" panose="02020603050405020304" pitchFamily="18" charset="0"/>
                <a:ea typeface="Calibri" panose="020F0502020204030204" pitchFamily="34" charset="0"/>
              </a:rPr>
              <a:t> san </a:t>
            </a:r>
            <a:r>
              <a:rPr lang="en-IE" sz="1800" dirty="0" err="1">
                <a:effectLst/>
                <a:latin typeface="Times New Roman" panose="02020603050405020304" pitchFamily="18" charset="0"/>
                <a:ea typeface="Calibri" panose="020F0502020204030204" pitchFamily="34" charset="0"/>
              </a:rPr>
              <a:t>fhíseán</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Céiniach</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baineann</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agus</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Athraitheoir</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spreagúil</a:t>
            </a:r>
            <a:r>
              <a:rPr lang="en-IE" sz="1800" dirty="0">
                <a:effectLst/>
                <a:latin typeface="Times New Roman" panose="02020603050405020304" pitchFamily="18" charset="0"/>
                <a:ea typeface="Calibri" panose="020F0502020204030204" pitchFamily="34" charset="0"/>
              </a:rPr>
              <a:t> ab </a:t>
            </a:r>
            <a:r>
              <a:rPr lang="en-IE" sz="1800" dirty="0" err="1">
                <a:effectLst/>
                <a:latin typeface="Times New Roman" panose="02020603050405020304" pitchFamily="18" charset="0"/>
                <a:ea typeface="Calibri" panose="020F0502020204030204" pitchFamily="34" charset="0"/>
              </a:rPr>
              <a:t>ea</a:t>
            </a:r>
            <a:r>
              <a:rPr lang="en-IE" sz="1800" dirty="0">
                <a:effectLst/>
                <a:latin typeface="Times New Roman" panose="02020603050405020304" pitchFamily="18" charset="0"/>
                <a:ea typeface="Calibri" panose="020F0502020204030204" pitchFamily="34" charset="0"/>
              </a:rPr>
              <a:t> í a </a:t>
            </a:r>
            <a:r>
              <a:rPr lang="en-IE" sz="1800" dirty="0" err="1">
                <a:effectLst/>
                <a:latin typeface="Times New Roman" panose="02020603050405020304" pitchFamily="18" charset="0"/>
                <a:ea typeface="Calibri" panose="020F0502020204030204" pitchFamily="34" charset="0"/>
              </a:rPr>
              <a:t>chuidigh</a:t>
            </a:r>
            <a:r>
              <a:rPr lang="en-IE" sz="1800" dirty="0">
                <a:effectLst/>
                <a:latin typeface="Times New Roman" panose="02020603050405020304" pitchFamily="18" charset="0"/>
                <a:ea typeface="Calibri" panose="020F0502020204030204" pitchFamily="34" charset="0"/>
              </a:rPr>
              <a:t> le </a:t>
            </a:r>
            <a:r>
              <a:rPr lang="en-IE" sz="1800" dirty="0" err="1">
                <a:effectLst/>
                <a:latin typeface="Times New Roman" panose="02020603050405020304" pitchFamily="18" charset="0"/>
                <a:ea typeface="Calibri" panose="020F0502020204030204" pitchFamily="34" charset="0"/>
              </a:rPr>
              <a:t>mná</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agus</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cailíní</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eile</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agus</a:t>
            </a:r>
            <a:r>
              <a:rPr lang="en-IE" sz="1800" dirty="0">
                <a:effectLst/>
                <a:latin typeface="Times New Roman" panose="02020603050405020304" pitchFamily="18" charset="0"/>
                <a:ea typeface="Calibri" panose="020F0502020204030204" pitchFamily="34" charset="0"/>
              </a:rPr>
              <a:t> a </a:t>
            </a:r>
            <a:r>
              <a:rPr lang="en-IE" sz="1800" dirty="0" err="1">
                <a:effectLst/>
                <a:latin typeface="Times New Roman" panose="02020603050405020304" pitchFamily="18" charset="0"/>
                <a:ea typeface="Calibri" panose="020F0502020204030204" pitchFamily="34" charset="0"/>
              </a:rPr>
              <a:t>chuir</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cuid</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mhór</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crann</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chun</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cuidiú</a:t>
            </a:r>
            <a:r>
              <a:rPr lang="en-IE" sz="1800" dirty="0">
                <a:effectLst/>
                <a:latin typeface="Times New Roman" panose="02020603050405020304" pitchFamily="18" charset="0"/>
                <a:ea typeface="Calibri" panose="020F0502020204030204" pitchFamily="34" charset="0"/>
              </a:rPr>
              <a:t> le </a:t>
            </a:r>
            <a:r>
              <a:rPr lang="en-IE" sz="1800" dirty="0" err="1">
                <a:effectLst/>
                <a:latin typeface="Times New Roman" panose="02020603050405020304" pitchFamily="18" charset="0"/>
                <a:ea typeface="Calibri" panose="020F0502020204030204" pitchFamily="34" charset="0"/>
              </a:rPr>
              <a:t>gach</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duine</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agus</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lenár</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bpláinéad</a:t>
            </a:r>
            <a:r>
              <a:rPr lang="en-IE" sz="1800" dirty="0">
                <a:effectLst/>
                <a:latin typeface="Times New Roman" panose="02020603050405020304" pitchFamily="18" charset="0"/>
                <a:ea typeface="Calibri" panose="020F0502020204030204" pitchFamily="34" charset="0"/>
              </a:rPr>
              <a:t>.</a:t>
            </a:r>
            <a:endParaRPr lang="ga-IE" sz="1800" dirty="0">
              <a:effectLst/>
              <a:latin typeface="Times New Roman" panose="02020603050405020304" pitchFamily="18" charset="0"/>
              <a:ea typeface="Calibri" panose="020F0502020204030204" pitchFamily="34" charset="0"/>
            </a:endParaRPr>
          </a:p>
          <a:p>
            <a:pPr marL="0" indent="0">
              <a:spcAft>
                <a:spcPts val="800"/>
              </a:spcAft>
              <a:buFont typeface="Arial" panose="020B0604020202020204" pitchFamily="34" charset="0"/>
              <a:buNone/>
            </a:pPr>
            <a:r>
              <a:rPr lang="en-GB" sz="1000" dirty="0">
                <a:effectLst/>
                <a:latin typeface="Avenir Next Demi Bold" panose="020B0703020202020204"/>
                <a:ea typeface="Calibri" panose="020F0502020204030204" pitchFamily="34" charset="0"/>
                <a:cs typeface="Times New Roman" panose="02020603050405020304" pitchFamily="18" charset="0"/>
              </a:rPr>
              <a:t>.</a:t>
            </a:r>
          </a:p>
          <a:p>
            <a:pPr>
              <a:lnSpc>
                <a:spcPct val="107000"/>
              </a:lnSpc>
            </a:pPr>
            <a:endParaRPr lang="en-GB" sz="1000" b="1" u="sng" dirty="0">
              <a:effectLst/>
              <a:latin typeface="Avenir Next Demi Bold" panose="020B0703020202020204"/>
              <a:cs typeface="Times New Roman" panose="02020603050405020304" pitchFamily="18" charset="0"/>
            </a:endParaRPr>
          </a:p>
          <a:p>
            <a:pPr>
              <a:lnSpc>
                <a:spcPct val="107000"/>
              </a:lnSpc>
              <a:spcAft>
                <a:spcPts val="800"/>
              </a:spcAft>
            </a:pPr>
            <a:r>
              <a:rPr lang="en-IE" sz="1800" b="1" u="sng" dirty="0" err="1">
                <a:effectLst/>
                <a:latin typeface="Times New Roman" panose="02020603050405020304" pitchFamily="18" charset="0"/>
                <a:ea typeface="Calibri" panose="020F0502020204030204" pitchFamily="34" charset="0"/>
              </a:rPr>
              <a:t>Faisnéis</a:t>
            </a:r>
            <a:r>
              <a:rPr lang="en-IE" sz="1800" b="1" u="sng" dirty="0">
                <a:effectLst/>
                <a:latin typeface="Times New Roman" panose="02020603050405020304" pitchFamily="18" charset="0"/>
                <a:ea typeface="Calibri" panose="020F0502020204030204" pitchFamily="34" charset="0"/>
              </a:rPr>
              <a:t> </a:t>
            </a:r>
            <a:r>
              <a:rPr lang="en-IE" sz="1800" b="1" u="sng" dirty="0" err="1">
                <a:effectLst/>
                <a:latin typeface="Times New Roman" panose="02020603050405020304" pitchFamily="18" charset="0"/>
                <a:ea typeface="Calibri" panose="020F0502020204030204" pitchFamily="34" charset="0"/>
              </a:rPr>
              <a:t>chúlra</a:t>
            </a:r>
            <a:endParaRPr lang="ga-IE" sz="1800" dirty="0">
              <a:effectLst/>
              <a:latin typeface="Times New Roman" panose="02020603050405020304" pitchFamily="18" charset="0"/>
              <a:ea typeface="Calibri" panose="020F0502020204030204" pitchFamily="34" charset="0"/>
            </a:endParaRPr>
          </a:p>
          <a:p>
            <a:pPr>
              <a:lnSpc>
                <a:spcPct val="107000"/>
              </a:lnSpc>
              <a:spcAft>
                <a:spcPts val="800"/>
              </a:spcAft>
            </a:pPr>
            <a:r>
              <a:rPr lang="en-IE" sz="1800" dirty="0">
                <a:effectLst/>
                <a:latin typeface="Times New Roman" panose="02020603050405020304" pitchFamily="18" charset="0"/>
                <a:ea typeface="Calibri" panose="020F0502020204030204" pitchFamily="34" charset="0"/>
              </a:rPr>
              <a:t>Ba </a:t>
            </a:r>
            <a:r>
              <a:rPr lang="en-IE" sz="1800" dirty="0" err="1">
                <a:effectLst/>
                <a:latin typeface="Times New Roman" panose="02020603050405020304" pitchFamily="18" charset="0"/>
                <a:ea typeface="Calibri" panose="020F0502020204030204" pitchFamily="34" charset="0"/>
              </a:rPr>
              <a:t>ghníomhaí</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Céiniach</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sóisialta</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comhshaoil</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agus</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polaitiúil</a:t>
            </a:r>
            <a:r>
              <a:rPr lang="en-IE" sz="1800" dirty="0">
                <a:effectLst/>
                <a:latin typeface="Times New Roman" panose="02020603050405020304" pitchFamily="18" charset="0"/>
                <a:ea typeface="Calibri" panose="020F0502020204030204" pitchFamily="34" charset="0"/>
              </a:rPr>
              <a:t> í Wangari Maathai (1940-2011).  </a:t>
            </a:r>
            <a:r>
              <a:rPr lang="en-IE" sz="1800" dirty="0" err="1">
                <a:effectLst/>
                <a:latin typeface="Times New Roman" panose="02020603050405020304" pitchFamily="18" charset="0"/>
                <a:ea typeface="Calibri" panose="020F0502020204030204" pitchFamily="34" charset="0"/>
              </a:rPr>
              <a:t>Sháraigh</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sí</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idirdhealú</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inscne</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agus</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mionlaigh</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eitnigh</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agus</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tháinig</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sí</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chun</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bheith</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ina</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ceannaire</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spreagúil</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agus</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ina</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hathraitheoir</a:t>
            </a:r>
            <a:r>
              <a:rPr lang="en-IE" sz="1800" dirty="0">
                <a:effectLst/>
                <a:latin typeface="Times New Roman" panose="02020603050405020304" pitchFamily="18" charset="0"/>
                <a:ea typeface="Calibri" panose="020F0502020204030204" pitchFamily="34" charset="0"/>
              </a:rPr>
              <a:t>.  Nuair a </a:t>
            </a:r>
            <a:r>
              <a:rPr lang="en-IE" sz="1800" dirty="0" err="1">
                <a:effectLst/>
                <a:latin typeface="Times New Roman" panose="02020603050405020304" pitchFamily="18" charset="0"/>
                <a:ea typeface="Calibri" panose="020F0502020204030204" pitchFamily="34" charset="0"/>
              </a:rPr>
              <a:t>bhí</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sí</a:t>
            </a:r>
            <a:r>
              <a:rPr lang="en-IE" sz="1800" dirty="0">
                <a:effectLst/>
                <a:latin typeface="Times New Roman" panose="02020603050405020304" pitchFamily="18" charset="0"/>
                <a:ea typeface="Calibri" panose="020F0502020204030204" pitchFamily="34" charset="0"/>
              </a:rPr>
              <a:t> 20 </a:t>
            </a:r>
            <a:r>
              <a:rPr lang="en-IE" sz="1800" dirty="0" err="1">
                <a:effectLst/>
                <a:latin typeface="Times New Roman" panose="02020603050405020304" pitchFamily="18" charset="0"/>
                <a:ea typeface="Calibri" panose="020F0502020204030204" pitchFamily="34" charset="0"/>
              </a:rPr>
              <a:t>bliain</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d’aois</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bhuaigh</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sí</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scoláireacht</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chun</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staidéar</a:t>
            </a:r>
            <a:r>
              <a:rPr lang="en-IE" sz="1800" dirty="0">
                <a:effectLst/>
                <a:latin typeface="Times New Roman" panose="02020603050405020304" pitchFamily="18" charset="0"/>
                <a:ea typeface="Calibri" panose="020F0502020204030204" pitchFamily="34" charset="0"/>
              </a:rPr>
              <a:t> a </a:t>
            </a:r>
            <a:r>
              <a:rPr lang="en-IE" sz="1800" dirty="0" err="1">
                <a:effectLst/>
                <a:latin typeface="Times New Roman" panose="02020603050405020304" pitchFamily="18" charset="0"/>
                <a:ea typeface="Calibri" panose="020F0502020204030204" pitchFamily="34" charset="0"/>
              </a:rPr>
              <a:t>dhéanamh</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i</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Stáit</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Aontaithe</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Mheiriceá</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agus</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bhain</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sí</a:t>
            </a:r>
            <a:r>
              <a:rPr lang="en-IE" sz="1800" dirty="0">
                <a:effectLst/>
                <a:latin typeface="Times New Roman" panose="02020603050405020304" pitchFamily="18" charset="0"/>
                <a:ea typeface="Calibri" panose="020F0502020204030204" pitchFamily="34" charset="0"/>
              </a:rPr>
              <a:t> PHD </a:t>
            </a:r>
            <a:r>
              <a:rPr lang="en-IE" sz="1800" dirty="0" err="1">
                <a:effectLst/>
                <a:latin typeface="Times New Roman" panose="02020603050405020304" pitchFamily="18" charset="0"/>
                <a:ea typeface="Calibri" panose="020F0502020204030204" pitchFamily="34" charset="0"/>
              </a:rPr>
              <a:t>amach</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ina</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dhiaidh</a:t>
            </a:r>
            <a:r>
              <a:rPr lang="en-IE" sz="1800" dirty="0">
                <a:effectLst/>
                <a:latin typeface="Times New Roman" panose="02020603050405020304" pitchFamily="18" charset="0"/>
                <a:ea typeface="Calibri" panose="020F0502020204030204" pitchFamily="34" charset="0"/>
              </a:rPr>
              <a:t> sin in </a:t>
            </a:r>
            <a:r>
              <a:rPr lang="en-IE" sz="1800" dirty="0" err="1">
                <a:effectLst/>
                <a:latin typeface="Times New Roman" panose="02020603050405020304" pitchFamily="18" charset="0"/>
                <a:ea typeface="Calibri" panose="020F0502020204030204" pitchFamily="34" charset="0"/>
              </a:rPr>
              <a:t>Ollscoil</a:t>
            </a:r>
            <a:r>
              <a:rPr lang="en-IE" sz="1800" dirty="0">
                <a:effectLst/>
                <a:latin typeface="Times New Roman" panose="02020603050405020304" pitchFamily="18" charset="0"/>
                <a:ea typeface="Calibri" panose="020F0502020204030204" pitchFamily="34" charset="0"/>
              </a:rPr>
              <a:t> Nairobi.  In 1977, </a:t>
            </a:r>
            <a:r>
              <a:rPr lang="en-IE" sz="1800" dirty="0" err="1">
                <a:effectLst/>
                <a:latin typeface="Times New Roman" panose="02020603050405020304" pitchFamily="18" charset="0"/>
                <a:ea typeface="Calibri" panose="020F0502020204030204" pitchFamily="34" charset="0"/>
              </a:rPr>
              <a:t>bhunaigh</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sí</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Gluaiseacht</a:t>
            </a:r>
            <a:r>
              <a:rPr lang="en-IE" sz="1800" dirty="0">
                <a:effectLst/>
                <a:latin typeface="Times New Roman" panose="02020603050405020304" pitchFamily="18" charset="0"/>
                <a:ea typeface="Calibri" panose="020F0502020204030204" pitchFamily="34" charset="0"/>
              </a:rPr>
              <a:t> an </a:t>
            </a:r>
            <a:r>
              <a:rPr lang="en-IE" sz="1800" dirty="0" err="1">
                <a:effectLst/>
                <a:latin typeface="Times New Roman" panose="02020603050405020304" pitchFamily="18" charset="0"/>
                <a:ea typeface="Calibri" panose="020F0502020204030204" pitchFamily="34" charset="0"/>
              </a:rPr>
              <a:t>Chreasa</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Ghlais</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eagraíocht</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neamhrialtasach</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comhshaoil</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dírithe</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ar</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chrainn</a:t>
            </a:r>
            <a:r>
              <a:rPr lang="en-IE" sz="1800" dirty="0">
                <a:effectLst/>
                <a:latin typeface="Times New Roman" panose="02020603050405020304" pitchFamily="18" charset="0"/>
                <a:ea typeface="Calibri" panose="020F0502020204030204" pitchFamily="34" charset="0"/>
              </a:rPr>
              <a:t> a chur, </a:t>
            </a:r>
            <a:r>
              <a:rPr lang="en-IE" sz="1800" dirty="0" err="1">
                <a:effectLst/>
                <a:latin typeface="Times New Roman" panose="02020603050405020304" pitchFamily="18" charset="0"/>
                <a:ea typeface="Calibri" panose="020F0502020204030204" pitchFamily="34" charset="0"/>
              </a:rPr>
              <a:t>ar</a:t>
            </a:r>
            <a:r>
              <a:rPr lang="en-IE" sz="1800" dirty="0">
                <a:effectLst/>
                <a:latin typeface="Times New Roman" panose="02020603050405020304" pitchFamily="18" charset="0"/>
                <a:ea typeface="Calibri" panose="020F0502020204030204" pitchFamily="34" charset="0"/>
              </a:rPr>
              <a:t> an </a:t>
            </a:r>
            <a:r>
              <a:rPr lang="en-IE" sz="1800" dirty="0" err="1">
                <a:effectLst/>
                <a:latin typeface="Times New Roman" panose="02020603050405020304" pitchFamily="18" charset="0"/>
                <a:ea typeface="Calibri" panose="020F0502020204030204" pitchFamily="34" charset="0"/>
              </a:rPr>
              <a:t>gcomhshaol</a:t>
            </a:r>
            <a:r>
              <a:rPr lang="en-IE" sz="1800" dirty="0">
                <a:effectLst/>
                <a:latin typeface="Times New Roman" panose="02020603050405020304" pitchFamily="18" charset="0"/>
                <a:ea typeface="Calibri" panose="020F0502020204030204" pitchFamily="34" charset="0"/>
              </a:rPr>
              <a:t> a </a:t>
            </a:r>
            <a:r>
              <a:rPr lang="en-IE" sz="1800" dirty="0" err="1">
                <a:effectLst/>
                <a:latin typeface="Times New Roman" panose="02020603050405020304" pitchFamily="18" charset="0"/>
                <a:ea typeface="Calibri" panose="020F0502020204030204" pitchFamily="34" charset="0"/>
              </a:rPr>
              <a:t>chaomhnú</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agus</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ar</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chearta</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na</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mban</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Toghadh</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chuig</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parlaimint</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na</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Céinia</a:t>
            </a:r>
            <a:r>
              <a:rPr lang="en-IE" sz="1800" dirty="0">
                <a:effectLst/>
                <a:latin typeface="Times New Roman" panose="02020603050405020304" pitchFamily="18" charset="0"/>
                <a:ea typeface="Calibri" panose="020F0502020204030204" pitchFamily="34" charset="0"/>
              </a:rPr>
              <a:t> in 2002 í.  </a:t>
            </a:r>
            <a:r>
              <a:rPr lang="en-IE" sz="1800" dirty="0" err="1">
                <a:effectLst/>
                <a:latin typeface="Times New Roman" panose="02020603050405020304" pitchFamily="18" charset="0"/>
                <a:ea typeface="Calibri" panose="020F0502020204030204" pitchFamily="34" charset="0"/>
              </a:rPr>
              <a:t>Bhí</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sí</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ar</a:t>
            </a:r>
            <a:r>
              <a:rPr lang="en-IE" sz="1800" dirty="0">
                <a:effectLst/>
                <a:latin typeface="Times New Roman" panose="02020603050405020304" pitchFamily="18" charset="0"/>
                <a:ea typeface="Calibri" panose="020F0502020204030204" pitchFamily="34" charset="0"/>
              </a:rPr>
              <a:t> an </a:t>
            </a:r>
            <a:r>
              <a:rPr lang="en-IE" sz="1800" dirty="0" err="1">
                <a:effectLst/>
                <a:latin typeface="Times New Roman" panose="02020603050405020304" pitchFamily="18" charset="0"/>
                <a:ea typeface="Calibri" panose="020F0502020204030204" pitchFamily="34" charset="0"/>
              </a:rPr>
              <a:t>gcéad</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bhean</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Afracach</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dá</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raibh</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ann</a:t>
            </a:r>
            <a:r>
              <a:rPr lang="en-IE" sz="1800" dirty="0">
                <a:effectLst/>
                <a:latin typeface="Times New Roman" panose="02020603050405020304" pitchFamily="18" charset="0"/>
                <a:ea typeface="Calibri" panose="020F0502020204030204" pitchFamily="34" charset="0"/>
              </a:rPr>
              <a:t> le </a:t>
            </a:r>
            <a:r>
              <a:rPr lang="en-IE" sz="1800" dirty="0" err="1">
                <a:effectLst/>
                <a:latin typeface="Times New Roman" panose="02020603050405020304" pitchFamily="18" charset="0"/>
                <a:ea typeface="Calibri" panose="020F0502020204030204" pitchFamily="34" charset="0"/>
              </a:rPr>
              <a:t>Duais</a:t>
            </a:r>
            <a:r>
              <a:rPr lang="en-IE" sz="1800" dirty="0">
                <a:effectLst/>
                <a:latin typeface="Times New Roman" panose="02020603050405020304" pitchFamily="18" charset="0"/>
                <a:ea typeface="Calibri" panose="020F0502020204030204" pitchFamily="34" charset="0"/>
              </a:rPr>
              <a:t> Nobel </a:t>
            </a:r>
            <a:r>
              <a:rPr lang="en-IE" sz="1800" dirty="0" err="1">
                <a:effectLst/>
                <a:latin typeface="Times New Roman" panose="02020603050405020304" pitchFamily="18" charset="0"/>
                <a:ea typeface="Calibri" panose="020F0502020204030204" pitchFamily="34" charset="0"/>
              </a:rPr>
              <a:t>na</a:t>
            </a:r>
            <a:r>
              <a:rPr lang="en-IE" sz="1800" dirty="0">
                <a:effectLst/>
                <a:latin typeface="Times New Roman" panose="02020603050405020304" pitchFamily="18" charset="0"/>
                <a:ea typeface="Calibri" panose="020F0502020204030204" pitchFamily="34" charset="0"/>
              </a:rPr>
              <a:t> Síochána a </a:t>
            </a:r>
            <a:r>
              <a:rPr lang="en-IE" sz="1800" dirty="0" err="1">
                <a:effectLst/>
                <a:latin typeface="Times New Roman" panose="02020603050405020304" pitchFamily="18" charset="0"/>
                <a:ea typeface="Calibri" panose="020F0502020204030204" pitchFamily="34" charset="0"/>
              </a:rPr>
              <a:t>bhuachan</a:t>
            </a:r>
            <a:r>
              <a:rPr lang="en-IE" sz="1800" dirty="0">
                <a:effectLst/>
                <a:latin typeface="Times New Roman" panose="02020603050405020304" pitchFamily="18" charset="0"/>
                <a:ea typeface="Calibri" panose="020F0502020204030204" pitchFamily="34" charset="0"/>
              </a:rPr>
              <a:t> (in 2004).  In 2005, </a:t>
            </a:r>
            <a:r>
              <a:rPr lang="en-IE" sz="1800" dirty="0" err="1">
                <a:effectLst/>
                <a:latin typeface="Times New Roman" panose="02020603050405020304" pitchFamily="18" charset="0"/>
                <a:ea typeface="Calibri" panose="020F0502020204030204" pitchFamily="34" charset="0"/>
              </a:rPr>
              <a:t>toghadh</a:t>
            </a:r>
            <a:r>
              <a:rPr lang="en-IE" sz="1800" dirty="0">
                <a:effectLst/>
                <a:latin typeface="Times New Roman" panose="02020603050405020304" pitchFamily="18" charset="0"/>
                <a:ea typeface="Calibri" panose="020F0502020204030204" pitchFamily="34" charset="0"/>
              </a:rPr>
              <a:t> í mar an </a:t>
            </a:r>
            <a:r>
              <a:rPr lang="en-IE" sz="1800" dirty="0" err="1">
                <a:effectLst/>
                <a:latin typeface="Times New Roman" panose="02020603050405020304" pitchFamily="18" charset="0"/>
                <a:ea typeface="Calibri" panose="020F0502020204030204" pitchFamily="34" charset="0"/>
              </a:rPr>
              <a:t>chéad</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uachtarán</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ar</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Chomhairle</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Eacnamaíoch</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Shóisialta</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agus</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Cultúir</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Aontas</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na</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hAfraice</a:t>
            </a:r>
            <a:r>
              <a:rPr lang="en-IE" sz="1800" dirty="0">
                <a:effectLst/>
                <a:latin typeface="Times New Roman" panose="02020603050405020304" pitchFamily="18" charset="0"/>
                <a:ea typeface="Calibri" panose="020F0502020204030204" pitchFamily="34" charset="0"/>
              </a:rPr>
              <a:t>.</a:t>
            </a:r>
            <a:endParaRPr lang="ga-IE" sz="1800" dirty="0">
              <a:effectLst/>
              <a:latin typeface="Times New Roman" panose="02020603050405020304" pitchFamily="18" charset="0"/>
              <a:ea typeface="Calibri" panose="020F0502020204030204" pitchFamily="34" charset="0"/>
            </a:endParaRPr>
          </a:p>
          <a:p>
            <a:pPr>
              <a:lnSpc>
                <a:spcPct val="107000"/>
              </a:lnSpc>
              <a:spcAft>
                <a:spcPts val="800"/>
              </a:spcAft>
            </a:pPr>
            <a:r>
              <a:rPr lang="en-IE" sz="1800" i="1" dirty="0">
                <a:effectLst/>
                <a:latin typeface="Times New Roman" panose="02020603050405020304" pitchFamily="18" charset="0"/>
                <a:ea typeface="Calibri" panose="020F0502020204030204" pitchFamily="34" charset="0"/>
              </a:rPr>
              <a:t>De </a:t>
            </a:r>
            <a:r>
              <a:rPr lang="en-IE" sz="1800" i="1" dirty="0" err="1">
                <a:effectLst/>
                <a:latin typeface="Times New Roman" panose="02020603050405020304" pitchFamily="18" charset="0"/>
                <a:ea typeface="Calibri" panose="020F0502020204030204" pitchFamily="34" charset="0"/>
              </a:rPr>
              <a:t>réir</a:t>
            </a:r>
            <a:r>
              <a:rPr lang="en-IE" sz="1800" i="1" dirty="0">
                <a:effectLst/>
                <a:latin typeface="Times New Roman" panose="02020603050405020304" pitchFamily="18" charset="0"/>
                <a:ea typeface="Calibri" panose="020F0502020204030204" pitchFamily="34" charset="0"/>
              </a:rPr>
              <a:t> Wangari Maathai is </a:t>
            </a:r>
            <a:r>
              <a:rPr lang="en-IE" sz="1800" i="1" dirty="0" err="1">
                <a:effectLst/>
                <a:latin typeface="Times New Roman" panose="02020603050405020304" pitchFamily="18" charset="0"/>
                <a:ea typeface="Calibri" panose="020F0502020204030204" pitchFamily="34" charset="0"/>
              </a:rPr>
              <a:t>gá</a:t>
            </a:r>
            <a:r>
              <a:rPr lang="en-IE" sz="1800" i="1" dirty="0">
                <a:effectLst/>
                <a:latin typeface="Times New Roman" panose="02020603050405020304" pitchFamily="18" charset="0"/>
                <a:ea typeface="Calibri" panose="020F0502020204030204" pitchFamily="34" charset="0"/>
              </a:rPr>
              <a:t> </a:t>
            </a:r>
            <a:r>
              <a:rPr lang="en-IE" sz="1800" i="1" dirty="0" err="1">
                <a:effectLst/>
                <a:latin typeface="Times New Roman" panose="02020603050405020304" pitchFamily="18" charset="0"/>
                <a:ea typeface="Calibri" panose="020F0502020204030204" pitchFamily="34" charset="0"/>
              </a:rPr>
              <a:t>dúinn</a:t>
            </a:r>
            <a:r>
              <a:rPr lang="en-IE" sz="1800" i="1" dirty="0">
                <a:effectLst/>
                <a:latin typeface="Times New Roman" panose="02020603050405020304" pitchFamily="18" charset="0"/>
                <a:ea typeface="Calibri" panose="020F0502020204030204" pitchFamily="34" charset="0"/>
              </a:rPr>
              <a:t> </a:t>
            </a:r>
            <a:r>
              <a:rPr lang="en-IE" sz="1800" i="1" dirty="0" err="1">
                <a:effectLst/>
                <a:latin typeface="Times New Roman" panose="02020603050405020304" pitchFamily="18" charset="0"/>
                <a:ea typeface="Calibri" panose="020F0502020204030204" pitchFamily="34" charset="0"/>
              </a:rPr>
              <a:t>uile</a:t>
            </a:r>
            <a:r>
              <a:rPr lang="en-IE" sz="1800" i="1" dirty="0">
                <a:effectLst/>
                <a:latin typeface="Times New Roman" panose="02020603050405020304" pitchFamily="18" charset="0"/>
                <a:ea typeface="Calibri" panose="020F0502020204030204" pitchFamily="34" charset="0"/>
              </a:rPr>
              <a:t> </a:t>
            </a:r>
            <a:r>
              <a:rPr lang="en-IE" sz="1800" i="1" dirty="0" err="1">
                <a:effectLst/>
                <a:latin typeface="Times New Roman" panose="02020603050405020304" pitchFamily="18" charset="0"/>
                <a:ea typeface="Calibri" panose="020F0502020204030204" pitchFamily="34" charset="0"/>
              </a:rPr>
              <a:t>oibriú</a:t>
            </a:r>
            <a:r>
              <a:rPr lang="en-IE" sz="1800" i="1" dirty="0">
                <a:effectLst/>
                <a:latin typeface="Times New Roman" panose="02020603050405020304" pitchFamily="18" charset="0"/>
                <a:ea typeface="Calibri" panose="020F0502020204030204" pitchFamily="34" charset="0"/>
              </a:rPr>
              <a:t> go </a:t>
            </a:r>
            <a:r>
              <a:rPr lang="en-IE" sz="1800" i="1" dirty="0" err="1">
                <a:effectLst/>
                <a:latin typeface="Times New Roman" panose="02020603050405020304" pitchFamily="18" charset="0"/>
                <a:ea typeface="Calibri" panose="020F0502020204030204" pitchFamily="34" charset="0"/>
              </a:rPr>
              <a:t>dian</a:t>
            </a:r>
            <a:r>
              <a:rPr lang="en-IE" sz="1800" i="1" dirty="0">
                <a:effectLst/>
                <a:latin typeface="Times New Roman" panose="02020603050405020304" pitchFamily="18" charset="0"/>
                <a:ea typeface="Calibri" panose="020F0502020204030204" pitchFamily="34" charset="0"/>
              </a:rPr>
              <a:t> </a:t>
            </a:r>
            <a:r>
              <a:rPr lang="en-IE" sz="1800" i="1" dirty="0" err="1">
                <a:effectLst/>
                <a:latin typeface="Times New Roman" panose="02020603050405020304" pitchFamily="18" charset="0"/>
                <a:ea typeface="Calibri" panose="020F0502020204030204" pitchFamily="34" charset="0"/>
              </a:rPr>
              <a:t>chun</a:t>
            </a:r>
            <a:r>
              <a:rPr lang="en-IE" sz="1800" i="1" dirty="0">
                <a:effectLst/>
                <a:latin typeface="Times New Roman" panose="02020603050405020304" pitchFamily="18" charset="0"/>
                <a:ea typeface="Calibri" panose="020F0502020204030204" pitchFamily="34" charset="0"/>
              </a:rPr>
              <a:t> </a:t>
            </a:r>
            <a:r>
              <a:rPr lang="en-IE" sz="1800" i="1" dirty="0" err="1">
                <a:effectLst/>
                <a:latin typeface="Times New Roman" panose="02020603050405020304" pitchFamily="18" charset="0"/>
                <a:ea typeface="Calibri" panose="020F0502020204030204" pitchFamily="34" charset="0"/>
              </a:rPr>
              <a:t>difear</a:t>
            </a:r>
            <a:r>
              <a:rPr lang="en-IE" sz="1800" i="1" dirty="0">
                <a:effectLst/>
                <a:latin typeface="Times New Roman" panose="02020603050405020304" pitchFamily="18" charset="0"/>
                <a:ea typeface="Calibri" panose="020F0502020204030204" pitchFamily="34" charset="0"/>
              </a:rPr>
              <a:t> a </a:t>
            </a:r>
            <a:r>
              <a:rPr lang="en-IE" sz="1800" i="1" dirty="0" err="1">
                <a:effectLst/>
                <a:latin typeface="Times New Roman" panose="02020603050405020304" pitchFamily="18" charset="0"/>
                <a:ea typeface="Calibri" panose="020F0502020204030204" pitchFamily="34" charset="0"/>
              </a:rPr>
              <a:t>dhéanamh</a:t>
            </a:r>
            <a:r>
              <a:rPr lang="en-IE" sz="1800" i="1" dirty="0">
                <a:effectLst/>
                <a:latin typeface="Times New Roman" panose="02020603050405020304" pitchFamily="18" charset="0"/>
                <a:ea typeface="Calibri" panose="020F0502020204030204" pitchFamily="34" charset="0"/>
              </a:rPr>
              <a:t> </a:t>
            </a:r>
            <a:r>
              <a:rPr lang="en-IE" sz="1800" i="1" dirty="0" err="1">
                <a:effectLst/>
                <a:latin typeface="Times New Roman" panose="02020603050405020304" pitchFamily="18" charset="0"/>
                <a:ea typeface="Calibri" panose="020F0502020204030204" pitchFamily="34" charset="0"/>
              </a:rPr>
              <a:t>inár</a:t>
            </a:r>
            <a:r>
              <a:rPr lang="en-IE" sz="1800" i="1" dirty="0">
                <a:effectLst/>
                <a:latin typeface="Times New Roman" panose="02020603050405020304" pitchFamily="18" charset="0"/>
                <a:ea typeface="Calibri" panose="020F0502020204030204" pitchFamily="34" charset="0"/>
              </a:rPr>
              <a:t> </a:t>
            </a:r>
            <a:r>
              <a:rPr lang="en-IE" sz="1800" i="1" dirty="0" err="1">
                <a:effectLst/>
                <a:latin typeface="Times New Roman" panose="02020603050405020304" pitchFamily="18" charset="0"/>
                <a:ea typeface="Calibri" panose="020F0502020204030204" pitchFamily="34" charset="0"/>
              </a:rPr>
              <a:t>gcuid</a:t>
            </a:r>
            <a:r>
              <a:rPr lang="en-IE" sz="1800" i="1" dirty="0">
                <a:effectLst/>
                <a:latin typeface="Times New Roman" panose="02020603050405020304" pitchFamily="18" charset="0"/>
                <a:ea typeface="Calibri" panose="020F0502020204030204" pitchFamily="34" charset="0"/>
              </a:rPr>
              <a:t> </a:t>
            </a:r>
            <a:r>
              <a:rPr lang="en-IE" sz="1800" i="1" dirty="0" err="1">
                <a:effectLst/>
                <a:latin typeface="Times New Roman" panose="02020603050405020304" pitchFamily="18" charset="0"/>
                <a:ea typeface="Calibri" panose="020F0502020204030204" pitchFamily="34" charset="0"/>
              </a:rPr>
              <a:t>comharsanachtaí</a:t>
            </a:r>
            <a:r>
              <a:rPr lang="en-IE" sz="1800" i="1" dirty="0">
                <a:effectLst/>
                <a:latin typeface="Times New Roman" panose="02020603050405020304" pitchFamily="18" charset="0"/>
                <a:ea typeface="Calibri" panose="020F0502020204030204" pitchFamily="34" charset="0"/>
              </a:rPr>
              <a:t>, </a:t>
            </a:r>
            <a:r>
              <a:rPr lang="en-IE" sz="1800" i="1" dirty="0" err="1">
                <a:effectLst/>
                <a:latin typeface="Times New Roman" panose="02020603050405020304" pitchFamily="18" charset="0"/>
                <a:ea typeface="Calibri" panose="020F0502020204030204" pitchFamily="34" charset="0"/>
              </a:rPr>
              <a:t>réigiún</a:t>
            </a:r>
            <a:r>
              <a:rPr lang="en-IE" sz="1800" i="1" dirty="0">
                <a:effectLst/>
                <a:latin typeface="Times New Roman" panose="02020603050405020304" pitchFamily="18" charset="0"/>
                <a:ea typeface="Calibri" panose="020F0502020204030204" pitchFamily="34" charset="0"/>
              </a:rPr>
              <a:t> </a:t>
            </a:r>
            <a:r>
              <a:rPr lang="en-IE" sz="1800" i="1" dirty="0" err="1">
                <a:effectLst/>
                <a:latin typeface="Times New Roman" panose="02020603050405020304" pitchFamily="18" charset="0"/>
                <a:ea typeface="Calibri" panose="020F0502020204030204" pitchFamily="34" charset="0"/>
              </a:rPr>
              <a:t>agus</a:t>
            </a:r>
            <a:r>
              <a:rPr lang="en-IE" sz="1800" i="1" dirty="0">
                <a:effectLst/>
                <a:latin typeface="Times New Roman" panose="02020603050405020304" pitchFamily="18" charset="0"/>
                <a:ea typeface="Calibri" panose="020F0502020204030204" pitchFamily="34" charset="0"/>
              </a:rPr>
              <a:t> </a:t>
            </a:r>
            <a:r>
              <a:rPr lang="en-IE" sz="1800" i="1" dirty="0" err="1">
                <a:effectLst/>
                <a:latin typeface="Times New Roman" panose="02020603050405020304" pitchFamily="18" charset="0"/>
                <a:ea typeface="Calibri" panose="020F0502020204030204" pitchFamily="34" charset="0"/>
              </a:rPr>
              <a:t>tíortha</a:t>
            </a:r>
            <a:r>
              <a:rPr lang="en-IE" sz="1800" i="1" dirty="0">
                <a:effectLst/>
                <a:latin typeface="Times New Roman" panose="02020603050405020304" pitchFamily="18" charset="0"/>
                <a:ea typeface="Calibri" panose="020F0502020204030204" pitchFamily="34" charset="0"/>
              </a:rPr>
              <a:t> </a:t>
            </a:r>
            <a:r>
              <a:rPr lang="en-IE" sz="1800" i="1" dirty="0" err="1">
                <a:effectLst/>
                <a:latin typeface="Times New Roman" panose="02020603050405020304" pitchFamily="18" charset="0"/>
                <a:ea typeface="Calibri" panose="020F0502020204030204" pitchFamily="34" charset="0"/>
              </a:rPr>
              <a:t>agus</a:t>
            </a:r>
            <a:r>
              <a:rPr lang="en-IE" sz="1800" i="1" dirty="0">
                <a:effectLst/>
                <a:latin typeface="Times New Roman" panose="02020603050405020304" pitchFamily="18" charset="0"/>
                <a:ea typeface="Calibri" panose="020F0502020204030204" pitchFamily="34" charset="0"/>
              </a:rPr>
              <a:t> </a:t>
            </a:r>
            <a:r>
              <a:rPr lang="en-IE" sz="1800" i="1" dirty="0" err="1">
                <a:effectLst/>
                <a:latin typeface="Times New Roman" panose="02020603050405020304" pitchFamily="18" charset="0"/>
                <a:ea typeface="Calibri" panose="020F0502020204030204" pitchFamily="34" charset="0"/>
              </a:rPr>
              <a:t>ar</a:t>
            </a:r>
            <a:r>
              <a:rPr lang="en-IE" sz="1800" i="1" dirty="0">
                <a:effectLst/>
                <a:latin typeface="Times New Roman" panose="02020603050405020304" pitchFamily="18" charset="0"/>
                <a:ea typeface="Calibri" panose="020F0502020204030204" pitchFamily="34" charset="0"/>
              </a:rPr>
              <a:t> </a:t>
            </a:r>
            <a:r>
              <a:rPr lang="en-IE" sz="1800" i="1" dirty="0" err="1">
                <a:effectLst/>
                <a:latin typeface="Times New Roman" panose="02020603050405020304" pitchFamily="18" charset="0"/>
                <a:ea typeface="Calibri" panose="020F0502020204030204" pitchFamily="34" charset="0"/>
              </a:rPr>
              <a:t>domhan</a:t>
            </a:r>
            <a:r>
              <a:rPr lang="en-IE" sz="1800" i="1" dirty="0">
                <a:effectLst/>
                <a:latin typeface="Times New Roman" panose="02020603050405020304" pitchFamily="18" charset="0"/>
                <a:ea typeface="Calibri" panose="020F0502020204030204" pitchFamily="34" charset="0"/>
              </a:rPr>
              <a:t> </a:t>
            </a:r>
            <a:r>
              <a:rPr lang="en-IE" sz="1800" i="1" dirty="0" err="1">
                <a:effectLst/>
                <a:latin typeface="Times New Roman" panose="02020603050405020304" pitchFamily="18" charset="0"/>
                <a:ea typeface="Calibri" panose="020F0502020204030204" pitchFamily="34" charset="0"/>
              </a:rPr>
              <a:t>ar</a:t>
            </a:r>
            <a:r>
              <a:rPr lang="en-IE" sz="1800" i="1" dirty="0">
                <a:effectLst/>
                <a:latin typeface="Times New Roman" panose="02020603050405020304" pitchFamily="18" charset="0"/>
                <a:ea typeface="Calibri" panose="020F0502020204030204" pitchFamily="34" charset="0"/>
              </a:rPr>
              <a:t> an </a:t>
            </a:r>
            <a:r>
              <a:rPr lang="en-IE" sz="1800" i="1" dirty="0" err="1">
                <a:effectLst/>
                <a:latin typeface="Times New Roman" panose="02020603050405020304" pitchFamily="18" charset="0"/>
                <a:ea typeface="Calibri" panose="020F0502020204030204" pitchFamily="34" charset="0"/>
              </a:rPr>
              <a:t>iomlán</a:t>
            </a:r>
            <a:r>
              <a:rPr lang="en-IE" sz="1800" i="1" dirty="0">
                <a:effectLst/>
                <a:latin typeface="Times New Roman" panose="02020603050405020304" pitchFamily="18" charset="0"/>
                <a:ea typeface="Calibri" panose="020F0502020204030204" pitchFamily="34" charset="0"/>
              </a:rPr>
              <a:t>.  </a:t>
            </a:r>
            <a:r>
              <a:rPr lang="en-IE" sz="1800" i="1" dirty="0" err="1">
                <a:effectLst/>
                <a:latin typeface="Times New Roman" panose="02020603050405020304" pitchFamily="18" charset="0"/>
                <a:ea typeface="Calibri" panose="020F0502020204030204" pitchFamily="34" charset="0"/>
              </a:rPr>
              <a:t>Chuige</a:t>
            </a:r>
            <a:r>
              <a:rPr lang="en-IE" sz="1800" i="1" dirty="0">
                <a:effectLst/>
                <a:latin typeface="Times New Roman" panose="02020603050405020304" pitchFamily="18" charset="0"/>
                <a:ea typeface="Calibri" panose="020F0502020204030204" pitchFamily="34" charset="0"/>
              </a:rPr>
              <a:t> sin </a:t>
            </a:r>
            <a:r>
              <a:rPr lang="en-IE" sz="1800" i="1" dirty="0" err="1">
                <a:effectLst/>
                <a:latin typeface="Times New Roman" panose="02020603050405020304" pitchFamily="18" charset="0"/>
                <a:ea typeface="Calibri" panose="020F0502020204030204" pitchFamily="34" charset="0"/>
              </a:rPr>
              <a:t>ní</a:t>
            </a:r>
            <a:r>
              <a:rPr lang="en-IE" sz="1800" i="1" dirty="0">
                <a:effectLst/>
                <a:latin typeface="Times New Roman" panose="02020603050405020304" pitchFamily="18" charset="0"/>
                <a:ea typeface="Calibri" panose="020F0502020204030204" pitchFamily="34" charset="0"/>
              </a:rPr>
              <a:t> </a:t>
            </a:r>
            <a:r>
              <a:rPr lang="en-IE" sz="1800" i="1" dirty="0" err="1">
                <a:effectLst/>
                <a:latin typeface="Times New Roman" panose="02020603050405020304" pitchFamily="18" charset="0"/>
                <a:ea typeface="Calibri" panose="020F0502020204030204" pitchFamily="34" charset="0"/>
              </a:rPr>
              <a:t>mór</a:t>
            </a:r>
            <a:r>
              <a:rPr lang="en-IE" sz="1800" i="1" dirty="0">
                <a:effectLst/>
                <a:latin typeface="Times New Roman" panose="02020603050405020304" pitchFamily="18" charset="0"/>
                <a:ea typeface="Calibri" panose="020F0502020204030204" pitchFamily="34" charset="0"/>
              </a:rPr>
              <a:t> </a:t>
            </a:r>
            <a:r>
              <a:rPr lang="en-IE" sz="1800" i="1" dirty="0" err="1">
                <a:effectLst/>
                <a:latin typeface="Times New Roman" panose="02020603050405020304" pitchFamily="18" charset="0"/>
                <a:ea typeface="Calibri" panose="020F0502020204030204" pitchFamily="34" charset="0"/>
              </a:rPr>
              <a:t>dúinn</a:t>
            </a:r>
            <a:r>
              <a:rPr lang="en-IE" sz="1800" i="1" dirty="0">
                <a:effectLst/>
                <a:latin typeface="Times New Roman" panose="02020603050405020304" pitchFamily="18" charset="0"/>
                <a:ea typeface="Calibri" panose="020F0502020204030204" pitchFamily="34" charset="0"/>
              </a:rPr>
              <a:t> </a:t>
            </a:r>
            <a:r>
              <a:rPr lang="en-IE" sz="1800" i="1" dirty="0" err="1">
                <a:effectLst/>
                <a:latin typeface="Times New Roman" panose="02020603050405020304" pitchFamily="18" charset="0"/>
                <a:ea typeface="Calibri" panose="020F0502020204030204" pitchFamily="34" charset="0"/>
              </a:rPr>
              <a:t>oibriú</a:t>
            </a:r>
            <a:r>
              <a:rPr lang="en-IE" sz="1800" i="1" dirty="0">
                <a:effectLst/>
                <a:latin typeface="Times New Roman" panose="02020603050405020304" pitchFamily="18" charset="0"/>
                <a:ea typeface="Calibri" panose="020F0502020204030204" pitchFamily="34" charset="0"/>
              </a:rPr>
              <a:t> go </a:t>
            </a:r>
            <a:r>
              <a:rPr lang="en-IE" sz="1800" i="1" dirty="0" err="1">
                <a:effectLst/>
                <a:latin typeface="Times New Roman" panose="02020603050405020304" pitchFamily="18" charset="0"/>
                <a:ea typeface="Calibri" panose="020F0502020204030204" pitchFamily="34" charset="0"/>
              </a:rPr>
              <a:t>dian</a:t>
            </a:r>
            <a:r>
              <a:rPr lang="en-IE" sz="1800" i="1" dirty="0">
                <a:effectLst/>
                <a:latin typeface="Times New Roman" panose="02020603050405020304" pitchFamily="18" charset="0"/>
                <a:ea typeface="Calibri" panose="020F0502020204030204" pitchFamily="34" charset="0"/>
              </a:rPr>
              <a:t>, </a:t>
            </a:r>
            <a:r>
              <a:rPr lang="en-IE" sz="1800" i="1" dirty="0" err="1">
                <a:effectLst/>
                <a:latin typeface="Times New Roman" panose="02020603050405020304" pitchFamily="18" charset="0"/>
                <a:ea typeface="Calibri" panose="020F0502020204030204" pitchFamily="34" charset="0"/>
              </a:rPr>
              <a:t>comhoibriú</a:t>
            </a:r>
            <a:r>
              <a:rPr lang="en-IE" sz="1800" i="1" dirty="0">
                <a:effectLst/>
                <a:latin typeface="Times New Roman" panose="02020603050405020304" pitchFamily="18" charset="0"/>
                <a:ea typeface="Calibri" panose="020F0502020204030204" pitchFamily="34" charset="0"/>
              </a:rPr>
              <a:t> le </a:t>
            </a:r>
            <a:r>
              <a:rPr lang="en-IE" sz="1800" i="1" dirty="0" err="1">
                <a:effectLst/>
                <a:latin typeface="Times New Roman" panose="02020603050405020304" pitchFamily="18" charset="0"/>
                <a:ea typeface="Calibri" panose="020F0502020204030204" pitchFamily="34" charset="0"/>
              </a:rPr>
              <a:t>chéile</a:t>
            </a:r>
            <a:r>
              <a:rPr lang="en-IE" sz="1800" i="1" dirty="0">
                <a:effectLst/>
                <a:latin typeface="Times New Roman" panose="02020603050405020304" pitchFamily="18" charset="0"/>
                <a:ea typeface="Calibri" panose="020F0502020204030204" pitchFamily="34" charset="0"/>
              </a:rPr>
              <a:t>, </a:t>
            </a:r>
            <a:r>
              <a:rPr lang="en-IE" sz="1800" i="1" dirty="0" err="1">
                <a:effectLst/>
                <a:latin typeface="Times New Roman" panose="02020603050405020304" pitchFamily="18" charset="0"/>
                <a:ea typeface="Calibri" panose="020F0502020204030204" pitchFamily="34" charset="0"/>
              </a:rPr>
              <a:t>agus</a:t>
            </a:r>
            <a:r>
              <a:rPr lang="en-IE" sz="1800" i="1" dirty="0">
                <a:effectLst/>
                <a:latin typeface="Times New Roman" panose="02020603050405020304" pitchFamily="18" charset="0"/>
                <a:ea typeface="Calibri" panose="020F0502020204030204" pitchFamily="34" charset="0"/>
              </a:rPr>
              <a:t> </a:t>
            </a:r>
            <a:r>
              <a:rPr lang="en-IE" sz="1800" i="1" dirty="0" err="1">
                <a:effectLst/>
                <a:latin typeface="Times New Roman" panose="02020603050405020304" pitchFamily="18" charset="0"/>
                <a:ea typeface="Calibri" panose="020F0502020204030204" pitchFamily="34" charset="0"/>
              </a:rPr>
              <a:t>féachaint</a:t>
            </a:r>
            <a:r>
              <a:rPr lang="en-IE" sz="1800" i="1" dirty="0">
                <a:effectLst/>
                <a:latin typeface="Times New Roman" panose="02020603050405020304" pitchFamily="18" charset="0"/>
                <a:ea typeface="Calibri" panose="020F0502020204030204" pitchFamily="34" charset="0"/>
              </a:rPr>
              <a:t> </a:t>
            </a:r>
            <a:r>
              <a:rPr lang="en-IE" sz="1800" i="1" dirty="0" err="1">
                <a:effectLst/>
                <a:latin typeface="Times New Roman" panose="02020603050405020304" pitchFamily="18" charset="0"/>
                <a:ea typeface="Calibri" panose="020F0502020204030204" pitchFamily="34" charset="0"/>
              </a:rPr>
              <a:t>chuige</a:t>
            </a:r>
            <a:r>
              <a:rPr lang="en-IE" sz="1800" i="1" dirty="0">
                <a:effectLst/>
                <a:latin typeface="Times New Roman" panose="02020603050405020304" pitchFamily="18" charset="0"/>
                <a:ea typeface="Calibri" panose="020F0502020204030204" pitchFamily="34" charset="0"/>
              </a:rPr>
              <a:t> </a:t>
            </a:r>
            <a:r>
              <a:rPr lang="en-IE" sz="1800" i="1" dirty="0" err="1">
                <a:effectLst/>
                <a:latin typeface="Times New Roman" panose="02020603050405020304" pitchFamily="18" charset="0"/>
                <a:ea typeface="Calibri" panose="020F0502020204030204" pitchFamily="34" charset="0"/>
              </a:rPr>
              <a:t>gur</a:t>
            </a:r>
            <a:r>
              <a:rPr lang="en-IE" sz="1800" i="1" dirty="0">
                <a:effectLst/>
                <a:latin typeface="Times New Roman" panose="02020603050405020304" pitchFamily="18" charset="0"/>
                <a:ea typeface="Calibri" panose="020F0502020204030204" pitchFamily="34" charset="0"/>
              </a:rPr>
              <a:t> </a:t>
            </a:r>
            <a:r>
              <a:rPr lang="en-IE" sz="1800" i="1" dirty="0" err="1">
                <a:effectLst/>
                <a:latin typeface="Times New Roman" panose="02020603050405020304" pitchFamily="18" charset="0"/>
                <a:ea typeface="Calibri" panose="020F0502020204030204" pitchFamily="34" charset="0"/>
              </a:rPr>
              <a:t>gníomhairí</a:t>
            </a:r>
            <a:r>
              <a:rPr lang="en-IE" sz="1800" i="1" dirty="0">
                <a:effectLst/>
                <a:latin typeface="Times New Roman" panose="02020603050405020304" pitchFamily="18" charset="0"/>
                <a:ea typeface="Calibri" panose="020F0502020204030204" pitchFamily="34" charset="0"/>
              </a:rPr>
              <a:t> </a:t>
            </a:r>
            <a:r>
              <a:rPr lang="en-IE" sz="1800" i="1" dirty="0" err="1">
                <a:effectLst/>
                <a:latin typeface="Times New Roman" panose="02020603050405020304" pitchFamily="18" charset="0"/>
                <a:ea typeface="Calibri" panose="020F0502020204030204" pitchFamily="34" charset="0"/>
              </a:rPr>
              <a:t>feabhsaithe</a:t>
            </a:r>
            <a:r>
              <a:rPr lang="en-IE" sz="1800" i="1" dirty="0">
                <a:effectLst/>
                <a:latin typeface="Times New Roman" panose="02020603050405020304" pitchFamily="18" charset="0"/>
                <a:ea typeface="Calibri" panose="020F0502020204030204" pitchFamily="34" charset="0"/>
              </a:rPr>
              <a:t> </a:t>
            </a:r>
            <a:r>
              <a:rPr lang="en-IE" sz="1800" i="1" dirty="0" err="1">
                <a:effectLst/>
                <a:latin typeface="Times New Roman" panose="02020603050405020304" pitchFamily="18" charset="0"/>
                <a:ea typeface="Calibri" panose="020F0502020204030204" pitchFamily="34" charset="0"/>
              </a:rPr>
              <a:t>chun</a:t>
            </a:r>
            <a:r>
              <a:rPr lang="en-IE" sz="1800" i="1" dirty="0">
                <a:effectLst/>
                <a:latin typeface="Times New Roman" panose="02020603050405020304" pitchFamily="18" charset="0"/>
                <a:ea typeface="Calibri" panose="020F0502020204030204" pitchFamily="34" charset="0"/>
              </a:rPr>
              <a:t> </a:t>
            </a:r>
            <a:r>
              <a:rPr lang="en-IE" sz="1800" i="1" dirty="0" err="1">
                <a:effectLst/>
                <a:latin typeface="Times New Roman" panose="02020603050405020304" pitchFamily="18" charset="0"/>
                <a:ea typeface="Calibri" panose="020F0502020204030204" pitchFamily="34" charset="0"/>
              </a:rPr>
              <a:t>athraithe</a:t>
            </a:r>
            <a:r>
              <a:rPr lang="en-IE" sz="1800" i="1" dirty="0">
                <a:effectLst/>
                <a:latin typeface="Times New Roman" panose="02020603050405020304" pitchFamily="18" charset="0"/>
                <a:ea typeface="Calibri" panose="020F0502020204030204" pitchFamily="34" charset="0"/>
              </a:rPr>
              <a:t> </a:t>
            </a:r>
            <a:r>
              <a:rPr lang="en-IE" sz="1800" i="1" dirty="0" err="1">
                <a:effectLst/>
                <a:latin typeface="Times New Roman" panose="02020603050405020304" pitchFamily="18" charset="0"/>
                <a:ea typeface="Calibri" panose="020F0502020204030204" pitchFamily="34" charset="0"/>
              </a:rPr>
              <a:t>muid</a:t>
            </a:r>
            <a:r>
              <a:rPr lang="en-IE" sz="1800" i="1" dirty="0">
                <a:effectLst/>
                <a:latin typeface="Times New Roman" panose="02020603050405020304" pitchFamily="18" charset="0"/>
                <a:ea typeface="Calibri" panose="020F0502020204030204" pitchFamily="34" charset="0"/>
              </a:rPr>
              <a:t>.</a:t>
            </a:r>
            <a:endParaRPr lang="ga-IE" sz="1800" dirty="0">
              <a:effectLst/>
              <a:latin typeface="Times New Roman" panose="02020603050405020304" pitchFamily="18" charset="0"/>
              <a:ea typeface="Calibri" panose="020F0502020204030204" pitchFamily="34" charset="0"/>
            </a:endParaRPr>
          </a:p>
          <a:p>
            <a:pPr>
              <a:lnSpc>
                <a:spcPct val="107000"/>
              </a:lnSpc>
              <a:spcAft>
                <a:spcPts val="800"/>
              </a:spcAft>
            </a:pPr>
            <a:r>
              <a:rPr lang="en-IE" sz="1800" dirty="0">
                <a:effectLst/>
                <a:latin typeface="Times New Roman" panose="02020603050405020304" pitchFamily="18" charset="0"/>
                <a:ea typeface="Calibri" panose="020F0502020204030204" pitchFamily="34" charset="0"/>
              </a:rPr>
              <a:t>(Wangari Maathai (2010), </a:t>
            </a:r>
            <a:r>
              <a:rPr lang="en-IE" sz="1800" i="1" dirty="0">
                <a:effectLst/>
                <a:latin typeface="Times New Roman" panose="02020603050405020304" pitchFamily="18" charset="0"/>
                <a:ea typeface="Calibri" panose="020F0502020204030204" pitchFamily="34" charset="0"/>
              </a:rPr>
              <a:t>Replenishing the Earth: Spiritual Values for Healing Ourselves and the World)</a:t>
            </a:r>
            <a:endParaRPr lang="ga-IE" sz="1800" dirty="0">
              <a:effectLst/>
              <a:latin typeface="Times New Roman" panose="02020603050405020304" pitchFamily="18" charset="0"/>
              <a:ea typeface="Calibri" panose="020F0502020204030204" pitchFamily="34" charset="0"/>
            </a:endParaRPr>
          </a:p>
          <a:p>
            <a:pPr>
              <a:lnSpc>
                <a:spcPct val="107000"/>
              </a:lnSpc>
              <a:spcAft>
                <a:spcPts val="800"/>
              </a:spcAft>
            </a:pPr>
            <a:endParaRPr lang="en-IE" dirty="0"/>
          </a:p>
        </p:txBody>
      </p:sp>
      <p:sp>
        <p:nvSpPr>
          <p:cNvPr id="4" name="Slide Number Placeholder 3"/>
          <p:cNvSpPr>
            <a:spLocks noGrp="1"/>
          </p:cNvSpPr>
          <p:nvPr>
            <p:ph type="sldNum" sz="quarter" idx="5"/>
          </p:nvPr>
        </p:nvSpPr>
        <p:spPr/>
        <p:txBody>
          <a:bodyPr/>
          <a:lstStyle/>
          <a:p>
            <a:fld id="{6FAE18E2-0062-4087-BD00-F73AB963BE9B}" type="slidenum">
              <a:rPr lang="en-US" smtClean="0"/>
              <a:t>12</a:t>
            </a:fld>
            <a:endParaRPr lang="en-US"/>
          </a:p>
        </p:txBody>
      </p:sp>
    </p:spTree>
    <p:extLst>
      <p:ext uri="{BB962C8B-B14F-4D97-AF65-F5344CB8AC3E}">
        <p14:creationId xmlns:p14="http://schemas.microsoft.com/office/powerpoint/2010/main" val="38418774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a:xfrm>
            <a:off x="914400" y="3300412"/>
            <a:ext cx="7315200" cy="2700338"/>
          </a:xfrm>
          <a:prstGeom prst="rect">
            <a:avLst/>
          </a:prstGeom>
        </p:spPr>
        <p:txBody>
          <a:bodyPr/>
          <a:lstStyle/>
          <a:p>
            <a:pPr>
              <a:lnSpc>
                <a:spcPct val="107000"/>
              </a:lnSpc>
              <a:spcAft>
                <a:spcPts val="800"/>
              </a:spcAft>
            </a:pPr>
            <a:r>
              <a:rPr lang="en-IE" sz="1800" b="1" u="sng" dirty="0" err="1">
                <a:effectLst/>
                <a:latin typeface="Times New Roman" panose="02020603050405020304" pitchFamily="18" charset="0"/>
                <a:ea typeface="Calibri" panose="020F0502020204030204" pitchFamily="34" charset="0"/>
              </a:rPr>
              <a:t>Nótaí</a:t>
            </a:r>
            <a:r>
              <a:rPr lang="en-IE" sz="1800" b="1" u="sng" dirty="0">
                <a:effectLst/>
                <a:latin typeface="Times New Roman" panose="02020603050405020304" pitchFamily="18" charset="0"/>
                <a:ea typeface="Calibri" panose="020F0502020204030204" pitchFamily="34" charset="0"/>
              </a:rPr>
              <a:t> do </a:t>
            </a:r>
            <a:r>
              <a:rPr lang="en-IE" sz="1800" b="1" u="sng" dirty="0" err="1">
                <a:effectLst/>
                <a:latin typeface="Times New Roman" panose="02020603050405020304" pitchFamily="18" charset="0"/>
                <a:ea typeface="Calibri" panose="020F0502020204030204" pitchFamily="34" charset="0"/>
              </a:rPr>
              <a:t>mhúinteoirí</a:t>
            </a:r>
            <a:endParaRPr lang="en-IE" sz="1800" b="1" u="sng" dirty="0">
              <a:effectLst/>
              <a:latin typeface="Times New Roman" panose="02020603050405020304" pitchFamily="18" charset="0"/>
              <a:ea typeface="Calibri" panose="020F0502020204030204" pitchFamily="34" charset="0"/>
            </a:endParaRPr>
          </a:p>
          <a:p>
            <a:pPr>
              <a:lnSpc>
                <a:spcPct val="107000"/>
              </a:lnSpc>
              <a:spcAft>
                <a:spcPts val="800"/>
              </a:spcAft>
            </a:pPr>
            <a:endParaRPr lang="ga-IE" sz="1800" dirty="0">
              <a:effectLst/>
              <a:latin typeface="Times New Roman" panose="02020603050405020304" pitchFamily="18" charset="0"/>
              <a:ea typeface="Calibri" panose="020F0502020204030204" pitchFamily="34" charset="0"/>
            </a:endParaRPr>
          </a:p>
          <a:p>
            <a:pPr>
              <a:lnSpc>
                <a:spcPct val="107000"/>
              </a:lnSpc>
              <a:spcAft>
                <a:spcPts val="800"/>
              </a:spcAft>
            </a:pPr>
            <a:r>
              <a:rPr lang="en-IE" sz="1800" b="1" dirty="0" err="1">
                <a:effectLst/>
                <a:latin typeface="Times New Roman" panose="02020603050405020304" pitchFamily="18" charset="0"/>
                <a:ea typeface="Calibri" panose="020F0502020204030204" pitchFamily="34" charset="0"/>
              </a:rPr>
              <a:t>Aonad</a:t>
            </a:r>
            <a:r>
              <a:rPr lang="en-IE" sz="1800" b="1" dirty="0">
                <a:effectLst/>
                <a:latin typeface="Times New Roman" panose="02020603050405020304" pitchFamily="18" charset="0"/>
                <a:ea typeface="Calibri" panose="020F0502020204030204" pitchFamily="34" charset="0"/>
              </a:rPr>
              <a:t> </a:t>
            </a:r>
            <a:r>
              <a:rPr lang="en-IE" sz="1800" b="1" dirty="0" err="1">
                <a:effectLst/>
                <a:latin typeface="Times New Roman" panose="02020603050405020304" pitchFamily="18" charset="0"/>
                <a:ea typeface="Calibri" panose="020F0502020204030204" pitchFamily="34" charset="0"/>
              </a:rPr>
              <a:t>na</a:t>
            </a:r>
            <a:r>
              <a:rPr lang="en-IE" sz="1800" b="1" dirty="0">
                <a:effectLst/>
                <a:latin typeface="Times New Roman" panose="02020603050405020304" pitchFamily="18" charset="0"/>
                <a:ea typeface="Calibri" panose="020F0502020204030204" pitchFamily="34" charset="0"/>
              </a:rPr>
              <a:t> </a:t>
            </a:r>
            <a:r>
              <a:rPr lang="en-IE" sz="1800" b="1" dirty="0" err="1">
                <a:effectLst/>
                <a:latin typeface="Times New Roman" panose="02020603050405020304" pitchFamily="18" charset="0"/>
                <a:ea typeface="Calibri" panose="020F0502020204030204" pitchFamily="34" charset="0"/>
              </a:rPr>
              <a:t>nAthraitheoirí</a:t>
            </a:r>
            <a:r>
              <a:rPr lang="en-IE" sz="1800" b="1" dirty="0">
                <a:effectLst/>
                <a:latin typeface="Times New Roman" panose="02020603050405020304" pitchFamily="18" charset="0"/>
                <a:ea typeface="Calibri" panose="020F0502020204030204" pitchFamily="34" charset="0"/>
              </a:rPr>
              <a:t> Rang 1-2: </a:t>
            </a:r>
            <a:r>
              <a:rPr lang="en-IE" sz="1800" b="1" dirty="0" err="1">
                <a:effectLst/>
                <a:latin typeface="Times New Roman" panose="02020603050405020304" pitchFamily="18" charset="0"/>
                <a:ea typeface="Calibri" panose="020F0502020204030204" pitchFamily="34" charset="0"/>
              </a:rPr>
              <a:t>Ceacht</a:t>
            </a:r>
            <a:r>
              <a:rPr lang="en-IE" sz="1800" b="1" dirty="0">
                <a:effectLst/>
                <a:latin typeface="Times New Roman" panose="02020603050405020304" pitchFamily="18" charset="0"/>
                <a:ea typeface="Calibri" panose="020F0502020204030204" pitchFamily="34" charset="0"/>
              </a:rPr>
              <a:t> 1/</a:t>
            </a:r>
            <a:r>
              <a:rPr lang="en-IE" sz="1800" b="1" dirty="0" err="1">
                <a:effectLst/>
                <a:latin typeface="Times New Roman" panose="02020603050405020304" pitchFamily="18" charset="0"/>
                <a:ea typeface="Calibri" panose="020F0502020204030204" pitchFamily="34" charset="0"/>
              </a:rPr>
              <a:t>Cuid</a:t>
            </a:r>
            <a:r>
              <a:rPr lang="en-IE" sz="1800" b="1" dirty="0">
                <a:effectLst/>
                <a:latin typeface="Times New Roman" panose="02020603050405020304" pitchFamily="18" charset="0"/>
                <a:ea typeface="Calibri" panose="020F0502020204030204" pitchFamily="34" charset="0"/>
              </a:rPr>
              <a:t> 5 </a:t>
            </a:r>
          </a:p>
          <a:p>
            <a:pPr>
              <a:lnSpc>
                <a:spcPct val="107000"/>
              </a:lnSpc>
              <a:spcAft>
                <a:spcPts val="800"/>
              </a:spcAft>
            </a:pPr>
            <a:endParaRPr lang="ga-IE" sz="1800" dirty="0">
              <a:effectLst/>
              <a:latin typeface="Times New Roman" panose="02020603050405020304" pitchFamily="18" charset="0"/>
              <a:ea typeface="Calibri" panose="020F0502020204030204" pitchFamily="34" charset="0"/>
            </a:endParaRPr>
          </a:p>
          <a:p>
            <a:pPr>
              <a:lnSpc>
                <a:spcPct val="107000"/>
              </a:lnSpc>
              <a:spcAft>
                <a:spcPts val="800"/>
              </a:spcAft>
            </a:pPr>
            <a:r>
              <a:rPr lang="en-IE" sz="1800" dirty="0">
                <a:effectLst/>
                <a:latin typeface="Times New Roman" panose="02020603050405020304" pitchFamily="18" charset="0"/>
                <a:ea typeface="Calibri" panose="020F0502020204030204" pitchFamily="34" charset="0"/>
              </a:rPr>
              <a:t>(</a:t>
            </a:r>
            <a:r>
              <a:rPr lang="en-IE" sz="1800" i="1" dirty="0" err="1">
                <a:effectLst/>
                <a:latin typeface="Times New Roman" panose="02020603050405020304" pitchFamily="18" charset="0"/>
                <a:ea typeface="Calibri" panose="020F0502020204030204" pitchFamily="34" charset="0"/>
              </a:rPr>
              <a:t>Beochan</a:t>
            </a:r>
            <a:r>
              <a:rPr lang="en-IE" sz="1800" i="1" dirty="0">
                <a:effectLst/>
                <a:latin typeface="Times New Roman" panose="02020603050405020304" pitchFamily="18" charset="0"/>
                <a:ea typeface="Calibri" panose="020F0502020204030204" pitchFamily="34" charset="0"/>
              </a:rPr>
              <a:t> </a:t>
            </a:r>
            <a:r>
              <a:rPr lang="en-IE" sz="1800" i="1" dirty="0" err="1">
                <a:effectLst/>
                <a:latin typeface="Times New Roman" panose="02020603050405020304" pitchFamily="18" charset="0"/>
                <a:ea typeface="Calibri" panose="020F0502020204030204" pitchFamily="34" charset="0"/>
              </a:rPr>
              <a:t>amháin</a:t>
            </a:r>
            <a:r>
              <a:rPr lang="en-IE" sz="1800" i="1" dirty="0">
                <a:effectLst/>
                <a:latin typeface="Times New Roman" panose="02020603050405020304" pitchFamily="18" charset="0"/>
                <a:ea typeface="Calibri" panose="020F0502020204030204" pitchFamily="34" charset="0"/>
              </a:rPr>
              <a:t> ag*</a:t>
            </a:r>
            <a:r>
              <a:rPr lang="en-IE" sz="1800" dirty="0">
                <a:effectLst/>
                <a:latin typeface="Times New Roman" panose="02020603050405020304" pitchFamily="18" charset="0"/>
                <a:ea typeface="Calibri" panose="020F0502020204030204" pitchFamily="34" charset="0"/>
              </a:rPr>
              <a:t>)</a:t>
            </a:r>
            <a:r>
              <a:rPr lang="en-IE" sz="1800" i="1" dirty="0">
                <a:effectLst/>
                <a:latin typeface="Times New Roman" panose="02020603050405020304" pitchFamily="18" charset="0"/>
                <a:ea typeface="Calibri" panose="020F0502020204030204" pitchFamily="34" charset="0"/>
              </a:rPr>
              <a:t> </a:t>
            </a:r>
            <a:endParaRPr lang="ga-IE" sz="1800" dirty="0">
              <a:effectLst/>
              <a:latin typeface="Times New Roman" panose="02020603050405020304" pitchFamily="18" charset="0"/>
              <a:ea typeface="Calibri" panose="020F0502020204030204" pitchFamily="34" charset="0"/>
            </a:endParaRPr>
          </a:p>
          <a:p>
            <a:pPr>
              <a:lnSpc>
                <a:spcPct val="107000"/>
              </a:lnSpc>
              <a:spcAft>
                <a:spcPts val="800"/>
              </a:spcAft>
            </a:pPr>
            <a:r>
              <a:rPr lang="en-IE" sz="1800" dirty="0" err="1">
                <a:effectLst/>
                <a:latin typeface="Times New Roman" panose="02020603050405020304" pitchFamily="18" charset="0"/>
                <a:ea typeface="Calibri" panose="020F0502020204030204" pitchFamily="34" charset="0"/>
              </a:rPr>
              <a:t>Clár</a:t>
            </a:r>
            <a:r>
              <a:rPr lang="en-IE" sz="1800" dirty="0">
                <a:effectLst/>
                <a:latin typeface="Times New Roman" panose="02020603050405020304" pitchFamily="18" charset="0"/>
                <a:ea typeface="Calibri" panose="020F0502020204030204" pitchFamily="34" charset="0"/>
              </a:rPr>
              <a:t> is </a:t>
            </a:r>
            <a:r>
              <a:rPr lang="en-IE" sz="1800" dirty="0" err="1">
                <a:effectLst/>
                <a:latin typeface="Times New Roman" panose="02020603050405020304" pitchFamily="18" charset="0"/>
                <a:ea typeface="Calibri" panose="020F0502020204030204" pitchFamily="34" charset="0"/>
              </a:rPr>
              <a:t>ea</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Athraitheoirí</a:t>
            </a:r>
            <a:r>
              <a:rPr lang="en-IE" sz="1800" dirty="0">
                <a:effectLst/>
                <a:latin typeface="Times New Roman" panose="02020603050405020304" pitchFamily="18" charset="0"/>
                <a:ea typeface="Calibri" panose="020F0502020204030204" pitchFamily="34" charset="0"/>
              </a:rPr>
              <a:t> GOAL </a:t>
            </a:r>
            <a:r>
              <a:rPr lang="en-IE" sz="1800" dirty="0" err="1">
                <a:effectLst/>
                <a:latin typeface="Times New Roman" panose="02020603050405020304" pitchFamily="18" charset="0"/>
                <a:ea typeface="Calibri" panose="020F0502020204030204" pitchFamily="34" charset="0"/>
              </a:rPr>
              <a:t>atá</a:t>
            </a:r>
            <a:r>
              <a:rPr lang="en-IE" sz="1800" dirty="0">
                <a:effectLst/>
                <a:latin typeface="Times New Roman" panose="02020603050405020304" pitchFamily="18" charset="0"/>
                <a:ea typeface="Calibri" panose="020F0502020204030204" pitchFamily="34" charset="0"/>
              </a:rPr>
              <a:t> á </a:t>
            </a:r>
            <a:r>
              <a:rPr lang="en-IE" sz="1800" dirty="0" err="1">
                <a:effectLst/>
                <a:latin typeface="Times New Roman" panose="02020603050405020304" pitchFamily="18" charset="0"/>
                <a:ea typeface="Calibri" panose="020F0502020204030204" pitchFamily="34" charset="0"/>
              </a:rPr>
              <a:t>reáchtáil</a:t>
            </a:r>
            <a:r>
              <a:rPr lang="en-IE" sz="1800" dirty="0">
                <a:effectLst/>
                <a:latin typeface="Times New Roman" panose="02020603050405020304" pitchFamily="18" charset="0"/>
                <a:ea typeface="Calibri" panose="020F0502020204030204" pitchFamily="34" charset="0"/>
              </a:rPr>
              <a:t> ag </a:t>
            </a:r>
            <a:r>
              <a:rPr lang="en-IE" sz="1800" dirty="0" err="1">
                <a:effectLst/>
                <a:latin typeface="Times New Roman" panose="02020603050405020304" pitchFamily="18" charset="0"/>
                <a:ea typeface="Calibri" panose="020F0502020204030204" pitchFamily="34" charset="0"/>
              </a:rPr>
              <a:t>eagraíocht</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nó</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carthanas</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ar</a:t>
            </a:r>
            <a:r>
              <a:rPr lang="en-IE" sz="1800" dirty="0">
                <a:effectLst/>
                <a:latin typeface="Times New Roman" panose="02020603050405020304" pitchFamily="18" charset="0"/>
                <a:ea typeface="Calibri" panose="020F0502020204030204" pitchFamily="34" charset="0"/>
              </a:rPr>
              <a:t> a </a:t>
            </a:r>
            <a:r>
              <a:rPr lang="en-IE" sz="1800" dirty="0" err="1">
                <a:effectLst/>
                <a:latin typeface="Times New Roman" panose="02020603050405020304" pitchFamily="18" charset="0"/>
                <a:ea typeface="Calibri" panose="020F0502020204030204" pitchFamily="34" charset="0"/>
              </a:rPr>
              <a:t>dtugtar</a:t>
            </a:r>
            <a:r>
              <a:rPr lang="en-IE" sz="1800" dirty="0">
                <a:effectLst/>
                <a:latin typeface="Times New Roman" panose="02020603050405020304" pitchFamily="18" charset="0"/>
                <a:ea typeface="Calibri" panose="020F0502020204030204" pitchFamily="34" charset="0"/>
              </a:rPr>
              <a:t> GOAL.  </a:t>
            </a:r>
            <a:r>
              <a:rPr lang="en-IE" sz="1800" dirty="0" err="1">
                <a:effectLst/>
                <a:latin typeface="Times New Roman" panose="02020603050405020304" pitchFamily="18" charset="0"/>
                <a:ea typeface="Calibri" panose="020F0502020204030204" pitchFamily="34" charset="0"/>
              </a:rPr>
              <a:t>Tá</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lucht</a:t>
            </a:r>
            <a:r>
              <a:rPr lang="en-IE" sz="1800" dirty="0">
                <a:effectLst/>
                <a:latin typeface="Times New Roman" panose="02020603050405020304" pitchFamily="18" charset="0"/>
                <a:ea typeface="Calibri" panose="020F0502020204030204" pitchFamily="34" charset="0"/>
              </a:rPr>
              <a:t> GOAL ag </a:t>
            </a:r>
            <a:r>
              <a:rPr lang="en-IE" sz="1800" dirty="0" err="1">
                <a:effectLst/>
                <a:latin typeface="Times New Roman" panose="02020603050405020304" pitchFamily="18" charset="0"/>
                <a:ea typeface="Calibri" panose="020F0502020204030204" pitchFamily="34" charset="0"/>
              </a:rPr>
              <a:t>obair</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chun</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cuidiú</a:t>
            </a:r>
            <a:r>
              <a:rPr lang="en-IE" sz="1800" dirty="0">
                <a:effectLst/>
                <a:latin typeface="Times New Roman" panose="02020603050405020304" pitchFamily="18" charset="0"/>
                <a:ea typeface="Calibri" panose="020F0502020204030204" pitchFamily="34" charset="0"/>
              </a:rPr>
              <a:t> leis </a:t>
            </a:r>
            <a:r>
              <a:rPr lang="en-IE" sz="1800" dirty="0" err="1">
                <a:effectLst/>
                <a:latin typeface="Times New Roman" panose="02020603050405020304" pitchFamily="18" charset="0"/>
                <a:ea typeface="Calibri" panose="020F0502020204030204" pitchFamily="34" charset="0"/>
              </a:rPr>
              <a:t>na</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Spriocanna</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Domhanda</a:t>
            </a:r>
            <a:r>
              <a:rPr lang="en-IE" sz="1800" dirty="0">
                <a:effectLst/>
                <a:latin typeface="Times New Roman" panose="02020603050405020304" pitchFamily="18" charset="0"/>
                <a:ea typeface="Calibri" panose="020F0502020204030204" pitchFamily="34" charset="0"/>
              </a:rPr>
              <a:t> a </a:t>
            </a:r>
            <a:r>
              <a:rPr lang="en-IE" sz="1800" dirty="0" err="1">
                <a:effectLst/>
                <a:latin typeface="Times New Roman" panose="02020603050405020304" pitchFamily="18" charset="0"/>
                <a:ea typeface="Calibri" panose="020F0502020204030204" pitchFamily="34" charset="0"/>
              </a:rPr>
              <a:t>bhaint</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amach</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agus</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lena</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chinntiú</a:t>
            </a:r>
            <a:r>
              <a:rPr lang="en-IE" sz="1800" dirty="0">
                <a:effectLst/>
                <a:latin typeface="Times New Roman" panose="02020603050405020304" pitchFamily="18" charset="0"/>
                <a:ea typeface="Calibri" panose="020F0502020204030204" pitchFamily="34" charset="0"/>
              </a:rPr>
              <a:t> go </a:t>
            </a:r>
            <a:r>
              <a:rPr lang="en-IE" sz="1800" dirty="0" err="1">
                <a:effectLst/>
                <a:latin typeface="Times New Roman" panose="02020603050405020304" pitchFamily="18" charset="0"/>
                <a:ea typeface="Calibri" panose="020F0502020204030204" pitchFamily="34" charset="0"/>
              </a:rPr>
              <a:t>mbeidh</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bia</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uisce</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glan</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cógas</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agus</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scoileanna</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ar</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fáil</a:t>
            </a:r>
            <a:r>
              <a:rPr lang="en-IE" sz="1800" dirty="0">
                <a:effectLst/>
                <a:latin typeface="Times New Roman" panose="02020603050405020304" pitchFamily="18" charset="0"/>
                <a:ea typeface="Calibri" panose="020F0502020204030204" pitchFamily="34" charset="0"/>
              </a:rPr>
              <a:t> do </a:t>
            </a:r>
            <a:r>
              <a:rPr lang="en-IE" sz="1800" dirty="0" err="1">
                <a:effectLst/>
                <a:latin typeface="Times New Roman" panose="02020603050405020304" pitchFamily="18" charset="0"/>
                <a:ea typeface="Calibri" panose="020F0502020204030204" pitchFamily="34" charset="0"/>
              </a:rPr>
              <a:t>dhaoine</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i</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dtíortha</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bochta</a:t>
            </a:r>
            <a:r>
              <a:rPr lang="en-IE" sz="1800" dirty="0">
                <a:effectLst/>
                <a:latin typeface="Times New Roman" panose="02020603050405020304" pitchFamily="18" charset="0"/>
                <a:ea typeface="Calibri" panose="020F0502020204030204" pitchFamily="34" charset="0"/>
              </a:rPr>
              <a:t>. </a:t>
            </a:r>
            <a:endParaRPr lang="ga-IE" sz="1800" dirty="0">
              <a:effectLst/>
              <a:latin typeface="Times New Roman" panose="02020603050405020304" pitchFamily="18" charset="0"/>
              <a:ea typeface="Calibri" panose="020F0502020204030204" pitchFamily="34" charset="0"/>
            </a:endParaRPr>
          </a:p>
          <a:p>
            <a:pPr>
              <a:lnSpc>
                <a:spcPct val="107000"/>
              </a:lnSpc>
              <a:spcAft>
                <a:spcPts val="800"/>
              </a:spcAft>
            </a:pPr>
            <a:r>
              <a:rPr lang="en-IE" sz="1800" dirty="0" err="1">
                <a:effectLst/>
                <a:latin typeface="Times New Roman" panose="02020603050405020304" pitchFamily="18" charset="0"/>
                <a:ea typeface="Calibri" panose="020F0502020204030204" pitchFamily="34" charset="0"/>
              </a:rPr>
              <a:t>Léigh</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trí</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na</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pointí</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ar</a:t>
            </a:r>
            <a:r>
              <a:rPr lang="en-IE" sz="1800" dirty="0">
                <a:effectLst/>
                <a:latin typeface="Times New Roman" panose="02020603050405020304" pitchFamily="18" charset="0"/>
                <a:ea typeface="Calibri" panose="020F0502020204030204" pitchFamily="34" charset="0"/>
              </a:rPr>
              <a:t> an </a:t>
            </a:r>
            <a:r>
              <a:rPr lang="en-IE" sz="1800" dirty="0" err="1">
                <a:effectLst/>
                <a:latin typeface="Times New Roman" panose="02020603050405020304" pitchFamily="18" charset="0"/>
                <a:ea typeface="Calibri" panose="020F0502020204030204" pitchFamily="34" charset="0"/>
              </a:rPr>
              <a:t>sleamhnán</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agus</a:t>
            </a:r>
            <a:r>
              <a:rPr lang="en-IE" sz="1800" dirty="0">
                <a:effectLst/>
                <a:latin typeface="Times New Roman" panose="02020603050405020304" pitchFamily="18" charset="0"/>
                <a:ea typeface="Calibri" panose="020F0502020204030204" pitchFamily="34" charset="0"/>
              </a:rPr>
              <a:t> an </a:t>
            </a:r>
            <a:r>
              <a:rPr lang="en-IE" sz="1800" dirty="0" err="1">
                <a:effectLst/>
                <a:latin typeface="Times New Roman" panose="02020603050405020304" pitchFamily="18" charset="0"/>
                <a:ea typeface="Calibri" panose="020F0502020204030204" pitchFamily="34" charset="0"/>
              </a:rPr>
              <a:t>teanga</a:t>
            </a:r>
            <a:r>
              <a:rPr lang="en-IE" sz="1800" dirty="0">
                <a:effectLst/>
                <a:latin typeface="Times New Roman" panose="02020603050405020304" pitchFamily="18" charset="0"/>
                <a:ea typeface="Calibri" panose="020F0502020204030204" pitchFamily="34" charset="0"/>
              </a:rPr>
              <a:t> á </a:t>
            </a:r>
            <a:r>
              <a:rPr lang="en-IE" sz="1800" dirty="0" err="1">
                <a:effectLst/>
                <a:latin typeface="Times New Roman" panose="02020603050405020304" pitchFamily="18" charset="0"/>
                <a:ea typeface="Calibri" panose="020F0502020204030204" pitchFamily="34" charset="0"/>
              </a:rPr>
              <a:t>soiléiriú</a:t>
            </a:r>
            <a:r>
              <a:rPr lang="en-IE" sz="1800" dirty="0">
                <a:effectLst/>
                <a:latin typeface="Times New Roman" panose="02020603050405020304" pitchFamily="18" charset="0"/>
                <a:ea typeface="Calibri" panose="020F0502020204030204" pitchFamily="34" charset="0"/>
              </a:rPr>
              <a:t>/á </a:t>
            </a:r>
            <a:r>
              <a:rPr lang="en-IE" sz="1800" dirty="0" err="1">
                <a:effectLst/>
                <a:latin typeface="Times New Roman" panose="02020603050405020304" pitchFamily="18" charset="0"/>
                <a:ea typeface="Calibri" panose="020F0502020204030204" pitchFamily="34" charset="0"/>
              </a:rPr>
              <a:t>hoiriúnú</a:t>
            </a:r>
            <a:r>
              <a:rPr lang="en-IE" sz="1800" dirty="0">
                <a:effectLst/>
                <a:latin typeface="Times New Roman" panose="02020603050405020304" pitchFamily="18" charset="0"/>
                <a:ea typeface="Calibri" panose="020F0502020204030204" pitchFamily="34" charset="0"/>
              </a:rPr>
              <a:t> mar is </a:t>
            </a:r>
            <a:r>
              <a:rPr lang="en-IE" sz="1800" dirty="0" err="1">
                <a:effectLst/>
                <a:latin typeface="Times New Roman" panose="02020603050405020304" pitchFamily="18" charset="0"/>
                <a:ea typeface="Calibri" panose="020F0502020204030204" pitchFamily="34" charset="0"/>
              </a:rPr>
              <a:t>gá</a:t>
            </a:r>
            <a:r>
              <a:rPr lang="en-IE" sz="1800" dirty="0">
                <a:effectLst/>
                <a:latin typeface="Times New Roman" panose="02020603050405020304" pitchFamily="18" charset="0"/>
                <a:ea typeface="Calibri" panose="020F0502020204030204" pitchFamily="34" charset="0"/>
              </a:rPr>
              <a:t>.</a:t>
            </a:r>
            <a:endParaRPr lang="ga-IE" sz="1800" dirty="0">
              <a:effectLst/>
              <a:latin typeface="Times New Roman" panose="02020603050405020304" pitchFamily="18" charset="0"/>
              <a:ea typeface="Calibri" panose="020F0502020204030204" pitchFamily="34" charset="0"/>
            </a:endParaRPr>
          </a:p>
          <a:p>
            <a:pPr>
              <a:lnSpc>
                <a:spcPct val="107000"/>
              </a:lnSpc>
              <a:spcAft>
                <a:spcPts val="800"/>
              </a:spcAft>
            </a:pPr>
            <a:r>
              <a:rPr lang="en-IE" sz="1800" dirty="0" err="1">
                <a:effectLst/>
                <a:latin typeface="Times New Roman" panose="02020603050405020304" pitchFamily="18" charset="0"/>
                <a:ea typeface="Calibri" panose="020F0502020204030204" pitchFamily="34" charset="0"/>
              </a:rPr>
              <a:t>Má</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bhíonn</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roinnt</a:t>
            </a:r>
            <a:r>
              <a:rPr lang="en-IE" sz="1800" dirty="0">
                <a:effectLst/>
                <a:latin typeface="Times New Roman" panose="02020603050405020304" pitchFamily="18" charset="0"/>
                <a:ea typeface="Calibri" panose="020F0502020204030204" pitchFamily="34" charset="0"/>
              </a:rPr>
              <a:t> nod de </a:t>
            </a:r>
            <a:r>
              <a:rPr lang="en-IE" sz="1800" dirty="0" err="1">
                <a:effectLst/>
                <a:latin typeface="Times New Roman" panose="02020603050405020304" pitchFamily="18" charset="0"/>
                <a:ea typeface="Calibri" panose="020F0502020204030204" pitchFamily="34" charset="0"/>
              </a:rPr>
              <a:t>dhíth</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ar</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na</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páistí</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chun</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teacht</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ar</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smaointe</a:t>
            </a:r>
            <a:r>
              <a:rPr lang="en-IE" sz="1800" dirty="0">
                <a:effectLst/>
                <a:latin typeface="Times New Roman" panose="02020603050405020304" pitchFamily="18" charset="0"/>
                <a:ea typeface="Calibri" panose="020F0502020204030204" pitchFamily="34" charset="0"/>
              </a:rPr>
              <a:t> le </a:t>
            </a:r>
            <a:r>
              <a:rPr lang="en-IE" sz="1800" dirty="0" err="1">
                <a:effectLst/>
                <a:latin typeface="Times New Roman" panose="02020603050405020304" pitchFamily="18" charset="0"/>
                <a:ea typeface="Calibri" panose="020F0502020204030204" pitchFamily="34" charset="0"/>
              </a:rPr>
              <a:t>haghaidh</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gluaiseachtaí</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draíochta</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iarr</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ar</a:t>
            </a:r>
            <a:r>
              <a:rPr lang="en-IE" sz="1800" dirty="0">
                <a:effectLst/>
                <a:latin typeface="Times New Roman" panose="02020603050405020304" pitchFamily="18" charset="0"/>
                <a:ea typeface="Calibri" panose="020F0502020204030204" pitchFamily="34" charset="0"/>
              </a:rPr>
              <a:t> 2-3 </a:t>
            </a:r>
            <a:r>
              <a:rPr lang="en-IE" sz="1800" dirty="0" err="1">
                <a:effectLst/>
                <a:latin typeface="Times New Roman" panose="02020603050405020304" pitchFamily="18" charset="0"/>
                <a:ea typeface="Calibri" panose="020F0502020204030204" pitchFamily="34" charset="0"/>
              </a:rPr>
              <a:t>pháiste</a:t>
            </a:r>
            <a:r>
              <a:rPr lang="en-IE" sz="1800" dirty="0">
                <a:effectLst/>
                <a:latin typeface="Times New Roman" panose="02020603050405020304" pitchFamily="18" charset="0"/>
                <a:ea typeface="Calibri" panose="020F0502020204030204" pitchFamily="34" charset="0"/>
              </a:rPr>
              <a:t> a </a:t>
            </a:r>
            <a:r>
              <a:rPr lang="en-IE" sz="1800" dirty="0" err="1">
                <a:effectLst/>
                <a:latin typeface="Times New Roman" panose="02020603050405020304" pitchFamily="18" charset="0"/>
                <a:ea typeface="Calibri" panose="020F0502020204030204" pitchFamily="34" charset="0"/>
              </a:rPr>
              <a:t>gcuid</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gluaiseachtaí</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draíochta</a:t>
            </a:r>
            <a:r>
              <a:rPr lang="en-IE" sz="1800" dirty="0">
                <a:effectLst/>
                <a:latin typeface="Times New Roman" panose="02020603050405020304" pitchFamily="18" charset="0"/>
                <a:ea typeface="Calibri" panose="020F0502020204030204" pitchFamily="34" charset="0"/>
              </a:rPr>
              <a:t> a </a:t>
            </a:r>
            <a:r>
              <a:rPr lang="en-IE" sz="1800" dirty="0" err="1">
                <a:effectLst/>
                <a:latin typeface="Times New Roman" panose="02020603050405020304" pitchFamily="18" charset="0"/>
                <a:ea typeface="Calibri" panose="020F0502020204030204" pitchFamily="34" charset="0"/>
              </a:rPr>
              <a:t>léiriú</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agus</a:t>
            </a:r>
            <a:r>
              <a:rPr lang="en-IE" sz="1800" dirty="0">
                <a:effectLst/>
                <a:latin typeface="Times New Roman" panose="02020603050405020304" pitchFamily="18" charset="0"/>
                <a:ea typeface="Calibri" panose="020F0502020204030204" pitchFamily="34" charset="0"/>
              </a:rPr>
              <a:t> is </a:t>
            </a:r>
            <a:r>
              <a:rPr lang="en-IE" sz="1800" dirty="0" err="1">
                <a:effectLst/>
                <a:latin typeface="Times New Roman" panose="02020603050405020304" pitchFamily="18" charset="0"/>
                <a:ea typeface="Calibri" panose="020F0502020204030204" pitchFamily="34" charset="0"/>
              </a:rPr>
              <a:t>féidir</a:t>
            </a:r>
            <a:r>
              <a:rPr lang="en-IE" sz="1800" dirty="0">
                <a:effectLst/>
                <a:latin typeface="Times New Roman" panose="02020603050405020304" pitchFamily="18" charset="0"/>
                <a:ea typeface="Calibri" panose="020F0502020204030204" pitchFamily="34" charset="0"/>
              </a:rPr>
              <a:t> leis an </a:t>
            </a:r>
            <a:r>
              <a:rPr lang="en-IE" sz="1800" dirty="0" err="1">
                <a:effectLst/>
                <a:latin typeface="Times New Roman" panose="02020603050405020304" pitchFamily="18" charset="0"/>
                <a:ea typeface="Calibri" panose="020F0502020204030204" pitchFamily="34" charset="0"/>
              </a:rPr>
              <a:t>gcuid</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eile</a:t>
            </a:r>
            <a:r>
              <a:rPr lang="en-IE" sz="1800" dirty="0">
                <a:effectLst/>
                <a:latin typeface="Times New Roman" panose="02020603050405020304" pitchFamily="18" charset="0"/>
                <a:ea typeface="Calibri" panose="020F0502020204030204" pitchFamily="34" charset="0"/>
              </a:rPr>
              <a:t> den rang </a:t>
            </a:r>
            <a:r>
              <a:rPr lang="en-IE" sz="1800" dirty="0" err="1">
                <a:effectLst/>
                <a:latin typeface="Times New Roman" panose="02020603050405020304" pitchFamily="18" charset="0"/>
                <a:ea typeface="Calibri" panose="020F0502020204030204" pitchFamily="34" charset="0"/>
              </a:rPr>
              <a:t>iad</a:t>
            </a:r>
            <a:r>
              <a:rPr lang="en-IE" sz="1800" dirty="0">
                <a:effectLst/>
                <a:latin typeface="Times New Roman" panose="02020603050405020304" pitchFamily="18" charset="0"/>
                <a:ea typeface="Calibri" panose="020F0502020204030204" pitchFamily="34" charset="0"/>
              </a:rPr>
              <a:t> a </a:t>
            </a:r>
            <a:r>
              <a:rPr lang="en-IE" sz="1800" dirty="0" err="1">
                <a:effectLst/>
                <a:latin typeface="Times New Roman" panose="02020603050405020304" pitchFamily="18" charset="0"/>
                <a:ea typeface="Calibri" panose="020F0502020204030204" pitchFamily="34" charset="0"/>
              </a:rPr>
              <a:t>aithris</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nó</a:t>
            </a:r>
            <a:r>
              <a:rPr lang="en-IE" sz="1800" dirty="0">
                <a:effectLst/>
                <a:latin typeface="Times New Roman" panose="02020603050405020304" pitchFamily="18" charset="0"/>
                <a:ea typeface="Calibri" panose="020F0502020204030204" pitchFamily="34" charset="0"/>
              </a:rPr>
              <a:t> a </a:t>
            </a:r>
            <a:r>
              <a:rPr lang="en-IE" sz="1800" dirty="0" err="1">
                <a:effectLst/>
                <a:latin typeface="Times New Roman" panose="02020603050405020304" pitchFamily="18" charset="0"/>
                <a:ea typeface="Calibri" panose="020F0502020204030204" pitchFamily="34" charset="0"/>
              </a:rPr>
              <a:t>chóiriú</a:t>
            </a:r>
            <a:r>
              <a:rPr lang="en-IE" sz="1800" dirty="0">
                <a:effectLst/>
                <a:latin typeface="Times New Roman" panose="02020603050405020304" pitchFamily="18" charset="0"/>
                <a:ea typeface="Calibri" panose="020F0502020204030204" pitchFamily="34" charset="0"/>
              </a:rPr>
              <a:t>.</a:t>
            </a:r>
            <a:endParaRPr lang="ga-IE" sz="1800" dirty="0">
              <a:effectLst/>
              <a:latin typeface="Times New Roman" panose="02020603050405020304" pitchFamily="18" charset="0"/>
              <a:ea typeface="Calibri" panose="020F0502020204030204" pitchFamily="34" charset="0"/>
            </a:endParaRPr>
          </a:p>
          <a:p>
            <a:pPr>
              <a:lnSpc>
                <a:spcPct val="107000"/>
              </a:lnSpc>
              <a:spcAft>
                <a:spcPts val="800"/>
              </a:spcAft>
            </a:pPr>
            <a:r>
              <a:rPr lang="en-IE" sz="1800" i="1" dirty="0">
                <a:effectLst/>
                <a:latin typeface="Times New Roman" panose="02020603050405020304" pitchFamily="18" charset="0"/>
                <a:ea typeface="Calibri" panose="020F0502020204030204" pitchFamily="34" charset="0"/>
              </a:rPr>
              <a:t>* </a:t>
            </a:r>
            <a:r>
              <a:rPr lang="en-IE" sz="1800" i="1" dirty="0" err="1">
                <a:effectLst/>
                <a:latin typeface="Times New Roman" panose="02020603050405020304" pitchFamily="18" charset="0"/>
                <a:ea typeface="Calibri" panose="020F0502020204030204" pitchFamily="34" charset="0"/>
              </a:rPr>
              <a:t>Nocht</a:t>
            </a:r>
            <a:r>
              <a:rPr lang="en-IE" sz="1800" i="1" dirty="0">
                <a:effectLst/>
                <a:latin typeface="Times New Roman" panose="02020603050405020304" pitchFamily="18" charset="0"/>
                <a:ea typeface="Calibri" panose="020F0502020204030204" pitchFamily="34" charset="0"/>
              </a:rPr>
              <a:t> </a:t>
            </a:r>
            <a:r>
              <a:rPr lang="en-IE" sz="1800" i="1" dirty="0" err="1">
                <a:effectLst/>
                <a:latin typeface="Times New Roman" panose="02020603050405020304" pitchFamily="18" charset="0"/>
                <a:ea typeface="Calibri" panose="020F0502020204030204" pitchFamily="34" charset="0"/>
              </a:rPr>
              <a:t>comhghairdeas</a:t>
            </a:r>
            <a:r>
              <a:rPr lang="en-IE" sz="1800" i="1" dirty="0">
                <a:effectLst/>
                <a:latin typeface="Times New Roman" panose="02020603050405020304" pitchFamily="18" charset="0"/>
                <a:ea typeface="Calibri" panose="020F0502020204030204" pitchFamily="34" charset="0"/>
              </a:rPr>
              <a:t> le </a:t>
            </a:r>
            <a:r>
              <a:rPr lang="en-IE" sz="1800" i="1" dirty="0" err="1">
                <a:effectLst/>
                <a:latin typeface="Times New Roman" panose="02020603050405020304" pitchFamily="18" charset="0"/>
                <a:ea typeface="Calibri" panose="020F0502020204030204" pitchFamily="34" charset="0"/>
              </a:rPr>
              <a:t>beochan</a:t>
            </a:r>
            <a:r>
              <a:rPr lang="en-IE" sz="1800" dirty="0">
                <a:effectLst/>
                <a:latin typeface="Times New Roman" panose="02020603050405020304" pitchFamily="18" charset="0"/>
                <a:ea typeface="Calibri" panose="020F0502020204030204" pitchFamily="34" charset="0"/>
              </a:rPr>
              <a:t> </a:t>
            </a:r>
            <a:endParaRPr lang="ga-IE" sz="1800" dirty="0">
              <a:effectLst/>
              <a:latin typeface="Times New Roman" panose="02020603050405020304" pitchFamily="18" charset="0"/>
              <a:ea typeface="Calibri" panose="020F0502020204030204" pitchFamily="34" charset="0"/>
            </a:endParaRPr>
          </a:p>
          <a:p>
            <a:r>
              <a:rPr lang="en-IE" sz="1800" dirty="0" err="1">
                <a:effectLst/>
                <a:latin typeface="Times New Roman" panose="02020603050405020304" pitchFamily="18" charset="0"/>
                <a:ea typeface="Calibri" panose="020F0502020204030204" pitchFamily="34" charset="0"/>
              </a:rPr>
              <a:t>Iarr</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ar</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na</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daltaí</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suí</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síos</a:t>
            </a:r>
            <a:r>
              <a:rPr lang="en-IE" sz="1800" dirty="0">
                <a:effectLst/>
                <a:latin typeface="Times New Roman" panose="02020603050405020304" pitchFamily="18" charset="0"/>
                <a:ea typeface="Calibri" panose="020F0502020204030204" pitchFamily="34" charset="0"/>
              </a:rPr>
              <a:t>.</a:t>
            </a:r>
            <a:endParaRPr lang="en-IE" dirty="0"/>
          </a:p>
        </p:txBody>
      </p:sp>
      <p:sp>
        <p:nvSpPr>
          <p:cNvPr id="4" name="Slide Number Placeholder 3"/>
          <p:cNvSpPr>
            <a:spLocks noGrp="1"/>
          </p:cNvSpPr>
          <p:nvPr>
            <p:ph type="sldNum" sz="quarter" idx="5"/>
          </p:nvPr>
        </p:nvSpPr>
        <p:spPr/>
        <p:txBody>
          <a:bodyPr/>
          <a:lstStyle/>
          <a:p>
            <a:fld id="{6FAE18E2-0062-4087-BD00-F73AB963BE9B}" type="slidenum">
              <a:rPr lang="en-US" smtClean="0"/>
              <a:t>13</a:t>
            </a:fld>
            <a:endParaRPr lang="en-US"/>
          </a:p>
        </p:txBody>
      </p:sp>
    </p:spTree>
    <p:extLst>
      <p:ext uri="{BB962C8B-B14F-4D97-AF65-F5344CB8AC3E}">
        <p14:creationId xmlns:p14="http://schemas.microsoft.com/office/powerpoint/2010/main" val="1652864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a:xfrm>
            <a:off x="914400" y="3300412"/>
            <a:ext cx="7315200" cy="2700338"/>
          </a:xfrm>
          <a:prstGeom prst="rect">
            <a:avLst/>
          </a:prstGeom>
        </p:spPr>
        <p:txBody>
          <a:bodyPr/>
          <a:lstStyle/>
          <a:p>
            <a:pPr marL="0" marR="0">
              <a:lnSpc>
                <a:spcPct val="107000"/>
              </a:lnSpc>
              <a:spcBef>
                <a:spcPts val="0"/>
              </a:spcBef>
              <a:spcAft>
                <a:spcPts val="800"/>
              </a:spcAft>
            </a:pPr>
            <a:r>
              <a:rPr lang="en-IE" sz="1000" b="1" u="sng" dirty="0" err="1">
                <a:effectLst/>
                <a:latin typeface="Calibri" panose="020F0502020204030204" pitchFamily="34" charset="0"/>
                <a:ea typeface="Calibri" panose="020F0502020204030204" pitchFamily="34" charset="0"/>
                <a:cs typeface="Times New Roman" panose="02020603050405020304" pitchFamily="18" charset="0"/>
              </a:rPr>
              <a:t>Nótaí</a:t>
            </a:r>
            <a:r>
              <a:rPr lang="en-IE" sz="1000" b="1" u="sng" dirty="0">
                <a:effectLst/>
                <a:latin typeface="Calibri" panose="020F0502020204030204" pitchFamily="34" charset="0"/>
                <a:ea typeface="Calibri" panose="020F0502020204030204" pitchFamily="34" charset="0"/>
                <a:cs typeface="Times New Roman" panose="02020603050405020304" pitchFamily="18" charset="0"/>
              </a:rPr>
              <a:t> do </a:t>
            </a:r>
            <a:r>
              <a:rPr lang="en-IE" sz="1000" b="1" u="sng" dirty="0" err="1">
                <a:effectLst/>
                <a:latin typeface="Calibri" panose="020F0502020204030204" pitchFamily="34" charset="0"/>
                <a:ea typeface="Calibri" panose="020F0502020204030204" pitchFamily="34" charset="0"/>
                <a:cs typeface="Times New Roman" panose="02020603050405020304" pitchFamily="18" charset="0"/>
              </a:rPr>
              <a:t>mhúinteoirí</a:t>
            </a:r>
            <a:r>
              <a:rPr lang="en-IE" sz="1000" b="1" u="sng" dirty="0">
                <a:effectLst/>
                <a:latin typeface="Calibri" panose="020F0502020204030204" pitchFamily="34" charset="0"/>
                <a:ea typeface="Calibri" panose="020F0502020204030204" pitchFamily="34" charset="0"/>
                <a:cs typeface="Times New Roman" panose="02020603050405020304" pitchFamily="18" charset="0"/>
              </a:rPr>
              <a:t> </a:t>
            </a:r>
            <a:endParaRPr lang="ga-IE" sz="1000" b="1"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1000" b="1" dirty="0" err="1">
                <a:effectLst/>
                <a:latin typeface="Calibri" panose="020F0502020204030204" pitchFamily="34" charset="0"/>
                <a:ea typeface="Calibri" panose="020F0502020204030204" pitchFamily="34" charset="0"/>
                <a:cs typeface="Times New Roman" panose="02020603050405020304" pitchFamily="18" charset="0"/>
              </a:rPr>
              <a:t>Aonad</a:t>
            </a:r>
            <a:r>
              <a:rPr lang="en-IE" sz="1000" b="1" dirty="0">
                <a:effectLst/>
                <a:latin typeface="Calibri" panose="020F0502020204030204" pitchFamily="34" charset="0"/>
                <a:ea typeface="Calibri" panose="020F0502020204030204" pitchFamily="34" charset="0"/>
                <a:cs typeface="Times New Roman" panose="02020603050405020304" pitchFamily="18" charset="0"/>
              </a:rPr>
              <a:t> </a:t>
            </a:r>
            <a:r>
              <a:rPr lang="en-IE" sz="1000" b="1" dirty="0" err="1">
                <a:effectLst/>
                <a:latin typeface="Calibri" panose="020F0502020204030204" pitchFamily="34" charset="0"/>
                <a:ea typeface="Calibri" panose="020F0502020204030204" pitchFamily="34" charset="0"/>
                <a:cs typeface="Times New Roman" panose="02020603050405020304" pitchFamily="18" charset="0"/>
              </a:rPr>
              <a:t>na</a:t>
            </a:r>
            <a:r>
              <a:rPr lang="en-IE" sz="1000" b="1" dirty="0">
                <a:effectLst/>
                <a:latin typeface="Calibri" panose="020F0502020204030204" pitchFamily="34" charset="0"/>
                <a:ea typeface="Calibri" panose="020F0502020204030204" pitchFamily="34" charset="0"/>
                <a:cs typeface="Times New Roman" panose="02020603050405020304" pitchFamily="18" charset="0"/>
              </a:rPr>
              <a:t> </a:t>
            </a:r>
            <a:r>
              <a:rPr lang="en-IE" sz="1000" b="1" dirty="0" err="1">
                <a:effectLst/>
                <a:latin typeface="Calibri" panose="020F0502020204030204" pitchFamily="34" charset="0"/>
                <a:ea typeface="Calibri" panose="020F0502020204030204" pitchFamily="34" charset="0"/>
                <a:cs typeface="Times New Roman" panose="02020603050405020304" pitchFamily="18" charset="0"/>
              </a:rPr>
              <a:t>nAthraitheoirí</a:t>
            </a:r>
            <a:r>
              <a:rPr lang="en-IE" sz="1000" b="1" dirty="0">
                <a:effectLst/>
                <a:latin typeface="Calibri" panose="020F0502020204030204" pitchFamily="34" charset="0"/>
                <a:ea typeface="Calibri" panose="020F0502020204030204" pitchFamily="34" charset="0"/>
                <a:cs typeface="Times New Roman" panose="02020603050405020304" pitchFamily="18" charset="0"/>
              </a:rPr>
              <a:t> Rang 1 – 2: </a:t>
            </a:r>
            <a:r>
              <a:rPr lang="en-IE" sz="1000" b="1" dirty="0" err="1">
                <a:effectLst/>
                <a:latin typeface="Calibri" panose="020F0502020204030204" pitchFamily="34" charset="0"/>
                <a:ea typeface="Calibri" panose="020F0502020204030204" pitchFamily="34" charset="0"/>
                <a:cs typeface="Times New Roman" panose="02020603050405020304" pitchFamily="18" charset="0"/>
              </a:rPr>
              <a:t>Ceacht</a:t>
            </a:r>
            <a:r>
              <a:rPr lang="en-IE" sz="1000" b="1" dirty="0">
                <a:effectLst/>
                <a:latin typeface="Calibri" panose="020F0502020204030204" pitchFamily="34" charset="0"/>
                <a:ea typeface="Calibri" panose="020F0502020204030204" pitchFamily="34" charset="0"/>
                <a:cs typeface="Times New Roman" panose="02020603050405020304" pitchFamily="18" charset="0"/>
              </a:rPr>
              <a:t> 1/</a:t>
            </a:r>
            <a:r>
              <a:rPr lang="en-IE" sz="1000" b="1" dirty="0" err="1">
                <a:effectLst/>
                <a:latin typeface="Calibri" panose="020F0502020204030204" pitchFamily="34" charset="0"/>
                <a:ea typeface="Calibri" panose="020F0502020204030204" pitchFamily="34" charset="0"/>
                <a:cs typeface="Times New Roman" panose="02020603050405020304" pitchFamily="18" charset="0"/>
              </a:rPr>
              <a:t>Cuid</a:t>
            </a:r>
            <a:r>
              <a:rPr lang="en-IE" sz="1000" b="1" dirty="0">
                <a:effectLst/>
                <a:latin typeface="Calibri" panose="020F0502020204030204" pitchFamily="34" charset="0"/>
                <a:ea typeface="Calibri" panose="020F0502020204030204" pitchFamily="34" charset="0"/>
                <a:cs typeface="Times New Roman" panose="02020603050405020304" pitchFamily="18" charset="0"/>
              </a:rPr>
              <a:t> 5 </a:t>
            </a:r>
            <a:r>
              <a:rPr lang="en-IE" sz="1000" dirty="0">
                <a:effectLst/>
                <a:latin typeface="Calibri" panose="020F0502020204030204" pitchFamily="34" charset="0"/>
                <a:ea typeface="Calibri" panose="020F0502020204030204" pitchFamily="34" charset="0"/>
                <a:cs typeface="Times New Roman" panose="02020603050405020304" pitchFamily="18" charset="0"/>
              </a:rPr>
              <a:t>(</a:t>
            </a:r>
            <a:r>
              <a:rPr lang="en-IE" sz="1000" i="1" dirty="0">
                <a:effectLst/>
                <a:latin typeface="Calibri" panose="020F0502020204030204" pitchFamily="34" charset="0"/>
                <a:ea typeface="Calibri" panose="020F0502020204030204" pitchFamily="34" charset="0"/>
                <a:cs typeface="Times New Roman" panose="02020603050405020304" pitchFamily="18" charset="0"/>
              </a:rPr>
              <a:t>Gan </a:t>
            </a:r>
            <a:r>
              <a:rPr lang="en-IE" sz="1000" i="1" dirty="0" err="1">
                <a:effectLst/>
                <a:latin typeface="Calibri" panose="020F0502020204030204" pitchFamily="34" charset="0"/>
                <a:ea typeface="Calibri" panose="020F0502020204030204" pitchFamily="34" charset="0"/>
                <a:cs typeface="Times New Roman" panose="02020603050405020304" pitchFamily="18" charset="0"/>
              </a:rPr>
              <a:t>bheochan</a:t>
            </a:r>
            <a:r>
              <a:rPr lang="en-IE" sz="1000" dirty="0">
                <a:effectLst/>
                <a:latin typeface="Calibri" panose="020F0502020204030204" pitchFamily="34" charset="0"/>
                <a:ea typeface="Calibri" panose="020F0502020204030204" pitchFamily="34" charset="0"/>
                <a:cs typeface="Times New Roman" panose="02020603050405020304" pitchFamily="18" charset="0"/>
              </a:rPr>
              <a: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sz="1000" b="0" i="1" dirty="0">
              <a:latin typeface="Avenir Next Demi Bold" panose="020B0703020202020204"/>
            </a:endParaRPr>
          </a:p>
          <a:p>
            <a:pPr>
              <a:lnSpc>
                <a:spcPct val="107000"/>
              </a:lnSpc>
              <a:spcAft>
                <a:spcPts val="800"/>
              </a:spcAft>
            </a:pPr>
            <a:r>
              <a:rPr lang="en-IE" sz="1800" dirty="0" err="1">
                <a:effectLst/>
                <a:latin typeface="Times New Roman" panose="02020603050405020304" pitchFamily="18" charset="0"/>
                <a:ea typeface="Calibri" panose="020F0502020204030204" pitchFamily="34" charset="0"/>
              </a:rPr>
              <a:t>Léigh</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trí</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na</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pointí</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ar</a:t>
            </a:r>
            <a:r>
              <a:rPr lang="en-IE" sz="1800" dirty="0">
                <a:effectLst/>
                <a:latin typeface="Times New Roman" panose="02020603050405020304" pitchFamily="18" charset="0"/>
                <a:ea typeface="Calibri" panose="020F0502020204030204" pitchFamily="34" charset="0"/>
              </a:rPr>
              <a:t> an </a:t>
            </a:r>
            <a:r>
              <a:rPr lang="en-IE" sz="1800" dirty="0" err="1">
                <a:effectLst/>
                <a:latin typeface="Times New Roman" panose="02020603050405020304" pitchFamily="18" charset="0"/>
                <a:ea typeface="Calibri" panose="020F0502020204030204" pitchFamily="34" charset="0"/>
              </a:rPr>
              <a:t>sleamhnán</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agus</a:t>
            </a:r>
            <a:r>
              <a:rPr lang="en-IE" sz="1800" dirty="0">
                <a:effectLst/>
                <a:latin typeface="Times New Roman" panose="02020603050405020304" pitchFamily="18" charset="0"/>
                <a:ea typeface="Calibri" panose="020F0502020204030204" pitchFamily="34" charset="0"/>
              </a:rPr>
              <a:t> an </a:t>
            </a:r>
            <a:r>
              <a:rPr lang="en-IE" sz="1800" dirty="0" err="1">
                <a:effectLst/>
                <a:latin typeface="Times New Roman" panose="02020603050405020304" pitchFamily="18" charset="0"/>
                <a:ea typeface="Calibri" panose="020F0502020204030204" pitchFamily="34" charset="0"/>
              </a:rPr>
              <a:t>teanga</a:t>
            </a:r>
            <a:r>
              <a:rPr lang="en-IE" sz="1800" dirty="0">
                <a:effectLst/>
                <a:latin typeface="Times New Roman" panose="02020603050405020304" pitchFamily="18" charset="0"/>
                <a:ea typeface="Calibri" panose="020F0502020204030204" pitchFamily="34" charset="0"/>
              </a:rPr>
              <a:t> á </a:t>
            </a:r>
            <a:r>
              <a:rPr lang="en-IE" sz="1800" dirty="0" err="1">
                <a:effectLst/>
                <a:latin typeface="Times New Roman" panose="02020603050405020304" pitchFamily="18" charset="0"/>
                <a:ea typeface="Calibri" panose="020F0502020204030204" pitchFamily="34" charset="0"/>
              </a:rPr>
              <a:t>soiléiriú</a:t>
            </a:r>
            <a:r>
              <a:rPr lang="en-IE" sz="1800" dirty="0">
                <a:effectLst/>
                <a:latin typeface="Times New Roman" panose="02020603050405020304" pitchFamily="18" charset="0"/>
                <a:ea typeface="Calibri" panose="020F0502020204030204" pitchFamily="34" charset="0"/>
              </a:rPr>
              <a:t>/á </a:t>
            </a:r>
            <a:r>
              <a:rPr lang="en-IE" sz="1800" dirty="0" err="1">
                <a:effectLst/>
                <a:latin typeface="Times New Roman" panose="02020603050405020304" pitchFamily="18" charset="0"/>
                <a:ea typeface="Calibri" panose="020F0502020204030204" pitchFamily="34" charset="0"/>
              </a:rPr>
              <a:t>hoiriúnú</a:t>
            </a:r>
            <a:r>
              <a:rPr lang="en-IE" sz="1800" dirty="0">
                <a:effectLst/>
                <a:latin typeface="Times New Roman" panose="02020603050405020304" pitchFamily="18" charset="0"/>
                <a:ea typeface="Calibri" panose="020F0502020204030204" pitchFamily="34" charset="0"/>
              </a:rPr>
              <a:t> mar is </a:t>
            </a:r>
            <a:r>
              <a:rPr lang="en-IE" sz="1800" dirty="0" err="1">
                <a:effectLst/>
                <a:latin typeface="Times New Roman" panose="02020603050405020304" pitchFamily="18" charset="0"/>
                <a:ea typeface="Calibri" panose="020F0502020204030204" pitchFamily="34" charset="0"/>
              </a:rPr>
              <a:t>gá</a:t>
            </a:r>
            <a:r>
              <a:rPr lang="en-IE" sz="1800" dirty="0">
                <a:effectLst/>
                <a:latin typeface="Times New Roman" panose="02020603050405020304" pitchFamily="18" charset="0"/>
                <a:ea typeface="Calibri" panose="020F0502020204030204" pitchFamily="34" charset="0"/>
              </a:rPr>
              <a:t>.</a:t>
            </a:r>
            <a:endParaRPr lang="ga-IE" sz="1800" dirty="0">
              <a:effectLst/>
              <a:latin typeface="Times New Roman" panose="02020603050405020304" pitchFamily="18" charset="0"/>
              <a:ea typeface="Calibri" panose="020F0502020204030204" pitchFamily="34" charset="0"/>
            </a:endParaRPr>
          </a:p>
          <a:p>
            <a:pPr>
              <a:lnSpc>
                <a:spcPct val="107000"/>
              </a:lnSpc>
              <a:spcAft>
                <a:spcPts val="800"/>
              </a:spcAft>
            </a:pPr>
            <a:r>
              <a:rPr lang="en-IE" sz="1800" dirty="0">
                <a:effectLst/>
                <a:latin typeface="Times New Roman" panose="02020603050405020304" pitchFamily="18" charset="0"/>
                <a:ea typeface="Calibri" panose="020F0502020204030204" pitchFamily="34" charset="0"/>
              </a:rPr>
              <a:t>Sa </a:t>
            </a:r>
            <a:r>
              <a:rPr lang="en-IE" sz="1800" dirty="0" err="1">
                <a:effectLst/>
                <a:latin typeface="Times New Roman" panose="02020603050405020304" pitchFamily="18" charset="0"/>
                <a:ea typeface="Calibri" panose="020F0502020204030204" pitchFamily="34" charset="0"/>
              </a:rPr>
              <a:t>spás</a:t>
            </a:r>
            <a:r>
              <a:rPr lang="en-IE" sz="1800" dirty="0">
                <a:effectLst/>
                <a:latin typeface="Times New Roman" panose="02020603050405020304" pitchFamily="18" charset="0"/>
                <a:ea typeface="Calibri" panose="020F0502020204030204" pitchFamily="34" charset="0"/>
              </a:rPr>
              <a:t> in </a:t>
            </a:r>
            <a:r>
              <a:rPr lang="en-IE" sz="1800" dirty="0" err="1">
                <a:effectLst/>
                <a:latin typeface="Times New Roman" panose="02020603050405020304" pitchFamily="18" charset="0"/>
                <a:ea typeface="Calibri" panose="020F0502020204030204" pitchFamily="34" charset="0"/>
              </a:rPr>
              <a:t>aice</a:t>
            </a:r>
            <a:r>
              <a:rPr lang="en-IE" sz="1800" dirty="0">
                <a:effectLst/>
                <a:latin typeface="Times New Roman" panose="02020603050405020304" pitchFamily="18" charset="0"/>
                <a:ea typeface="Calibri" panose="020F0502020204030204" pitchFamily="34" charset="0"/>
              </a:rPr>
              <a:t> le ‘</a:t>
            </a:r>
            <a:r>
              <a:rPr lang="en-IE" sz="1800" dirty="0" err="1">
                <a:effectLst/>
                <a:latin typeface="Times New Roman" panose="02020603050405020304" pitchFamily="18" charset="0"/>
                <a:ea typeface="Calibri" panose="020F0502020204030204" pitchFamily="34" charset="0"/>
              </a:rPr>
              <a:t>contae</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mínigh</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gur</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cheart</a:t>
            </a:r>
            <a:r>
              <a:rPr lang="en-IE" sz="1800" dirty="0">
                <a:effectLst/>
                <a:latin typeface="Times New Roman" panose="02020603050405020304" pitchFamily="18" charset="0"/>
                <a:ea typeface="Calibri" panose="020F0502020204030204" pitchFamily="34" charset="0"/>
              </a:rPr>
              <a:t> do </a:t>
            </a:r>
            <a:r>
              <a:rPr lang="en-IE" sz="1800" dirty="0" err="1">
                <a:effectLst/>
                <a:latin typeface="Times New Roman" panose="02020603050405020304" pitchFamily="18" charset="0"/>
                <a:ea typeface="Calibri" panose="020F0502020204030204" pitchFamily="34" charset="0"/>
              </a:rPr>
              <a:t>na</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daltaí</a:t>
            </a:r>
            <a:r>
              <a:rPr lang="en-IE" sz="1800" dirty="0">
                <a:effectLst/>
                <a:latin typeface="Times New Roman" panose="02020603050405020304" pitchFamily="18" charset="0"/>
                <a:ea typeface="Calibri" panose="020F0502020204030204" pitchFamily="34" charset="0"/>
              </a:rPr>
              <a:t> an </a:t>
            </a:r>
            <a:r>
              <a:rPr lang="en-IE" sz="1800" dirty="0" err="1">
                <a:effectLst/>
                <a:latin typeface="Times New Roman" panose="02020603050405020304" pitchFamily="18" charset="0"/>
                <a:ea typeface="Calibri" panose="020F0502020204030204" pitchFamily="34" charset="0"/>
              </a:rPr>
              <a:t>contae</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ina</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bhfuil</a:t>
            </a:r>
            <a:r>
              <a:rPr lang="en-IE" sz="1800" dirty="0">
                <a:effectLst/>
                <a:latin typeface="Times New Roman" panose="02020603050405020304" pitchFamily="18" charset="0"/>
                <a:ea typeface="Calibri" panose="020F0502020204030204" pitchFamily="34" charset="0"/>
              </a:rPr>
              <a:t> an </a:t>
            </a:r>
            <a:r>
              <a:rPr lang="en-IE" sz="1800" dirty="0" err="1">
                <a:effectLst/>
                <a:latin typeface="Times New Roman" panose="02020603050405020304" pitchFamily="18" charset="0"/>
                <a:ea typeface="Calibri" panose="020F0502020204030204" pitchFamily="34" charset="0"/>
              </a:rPr>
              <a:t>scoil</a:t>
            </a:r>
            <a:r>
              <a:rPr lang="en-IE" sz="1800" dirty="0">
                <a:effectLst/>
                <a:latin typeface="Times New Roman" panose="02020603050405020304" pitchFamily="18" charset="0"/>
                <a:ea typeface="Calibri" panose="020F0502020204030204" pitchFamily="34" charset="0"/>
              </a:rPr>
              <a:t> suite a </a:t>
            </a:r>
            <a:r>
              <a:rPr lang="en-IE" sz="1800" dirty="0" err="1">
                <a:effectLst/>
                <a:latin typeface="Times New Roman" panose="02020603050405020304" pitchFamily="18" charset="0"/>
                <a:ea typeface="Calibri" panose="020F0502020204030204" pitchFamily="34" charset="0"/>
              </a:rPr>
              <a:t>scríobh</a:t>
            </a:r>
            <a:r>
              <a:rPr lang="en-IE" sz="1800" dirty="0">
                <a:effectLst/>
                <a:latin typeface="Times New Roman" panose="02020603050405020304" pitchFamily="18" charset="0"/>
                <a:ea typeface="Calibri" panose="020F0502020204030204" pitchFamily="34" charset="0"/>
              </a:rPr>
              <a:t> ann.</a:t>
            </a:r>
            <a:endParaRPr lang="ga-IE" sz="1800" dirty="0">
              <a:effectLst/>
              <a:latin typeface="Times New Roman" panose="02020603050405020304" pitchFamily="18" charset="0"/>
              <a:ea typeface="Calibri" panose="020F0502020204030204" pitchFamily="34" charset="0"/>
            </a:endParaRPr>
          </a:p>
          <a:p>
            <a:pPr>
              <a:lnSpc>
                <a:spcPct val="107000"/>
              </a:lnSpc>
              <a:spcAft>
                <a:spcPts val="800"/>
              </a:spcAft>
            </a:pPr>
            <a:r>
              <a:rPr lang="en-IE" sz="1800" dirty="0">
                <a:effectLst/>
                <a:latin typeface="Times New Roman" panose="02020603050405020304" pitchFamily="18" charset="0"/>
                <a:ea typeface="Calibri" panose="020F0502020204030204" pitchFamily="34"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Dáil</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cóip</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amháin</a:t>
            </a:r>
            <a:r>
              <a:rPr lang="en-IE" sz="1000" dirty="0">
                <a:effectLst/>
                <a:latin typeface="Calibri" panose="020F0502020204030204" pitchFamily="34" charset="0"/>
                <a:ea typeface="Calibri" panose="020F0502020204030204" pitchFamily="34" charset="0"/>
                <a:cs typeface="Times New Roman" panose="02020603050405020304" pitchFamily="18" charset="0"/>
              </a:rPr>
              <a:t> de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chárta</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bán</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aitheantais</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Athraitheora</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ar</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gach</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dalta</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Tá</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na</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cártaí</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aitheantais</a:t>
            </a:r>
            <a:r>
              <a:rPr lang="en-IE" sz="1000" dirty="0">
                <a:effectLst/>
                <a:latin typeface="Calibri" panose="020F0502020204030204" pitchFamily="34" charset="0"/>
                <a:ea typeface="Calibri" panose="020F0502020204030204" pitchFamily="34" charset="0"/>
                <a:cs typeface="Times New Roman" panose="02020603050405020304" pitchFamily="18" charset="0"/>
              </a:rPr>
              <a:t> le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fáil</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ar</a:t>
            </a:r>
            <a:r>
              <a:rPr lang="en-IE" sz="1000" dirty="0">
                <a:effectLst/>
                <a:latin typeface="Calibri" panose="020F0502020204030204" pitchFamily="34" charset="0"/>
                <a:ea typeface="Calibri" panose="020F0502020204030204" pitchFamily="34" charset="0"/>
                <a:cs typeface="Times New Roman" panose="02020603050405020304" pitchFamily="18" charset="0"/>
              </a:rPr>
              <a:t> an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gcéad</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sleamhnán</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eile</a:t>
            </a:r>
            <a:r>
              <a:rPr lang="en-IE" sz="1000" dirty="0">
                <a:effectLst/>
                <a:latin typeface="Calibri" panose="020F0502020204030204" pitchFamily="34" charset="0"/>
                <a:ea typeface="Calibri" panose="020F0502020204030204" pitchFamily="34" charset="0"/>
                <a:cs typeface="Times New Roman" panose="02020603050405020304" pitchFamily="18" charset="0"/>
              </a:rPr>
              <a:t> (#15). ).  Is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féidir</a:t>
            </a:r>
            <a:r>
              <a:rPr lang="en-IE" sz="1000" dirty="0">
                <a:effectLst/>
                <a:latin typeface="Calibri" panose="020F0502020204030204" pitchFamily="34" charset="0"/>
                <a:ea typeface="Calibri" panose="020F0502020204030204" pitchFamily="34" charset="0"/>
                <a:cs typeface="Times New Roman" panose="02020603050405020304" pitchFamily="18" charset="0"/>
              </a:rPr>
              <a:t> 3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chárta</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aitheantais</a:t>
            </a:r>
            <a:r>
              <a:rPr lang="en-IE" sz="1000" dirty="0">
                <a:effectLst/>
                <a:latin typeface="Calibri" panose="020F0502020204030204" pitchFamily="34" charset="0"/>
                <a:ea typeface="Calibri" panose="020F0502020204030204" pitchFamily="34" charset="0"/>
                <a:cs typeface="Times New Roman" panose="02020603050405020304" pitchFamily="18" charset="0"/>
              </a:rPr>
              <a:t> a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phriontáil</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ar</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gach</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leathanach</a:t>
            </a:r>
            <a:r>
              <a:rPr lang="en-IE" sz="1000" dirty="0">
                <a:effectLst/>
                <a:latin typeface="Calibri" panose="020F0502020204030204" pitchFamily="34" charset="0"/>
                <a:ea typeface="Calibri" panose="020F0502020204030204" pitchFamily="34" charset="0"/>
                <a:cs typeface="Times New Roman" panose="02020603050405020304" pitchFamily="18" charset="0"/>
              </a:rPr>
              <a:t> A4. </a:t>
            </a:r>
            <a:r>
              <a:rPr lang="en-IE" sz="1800" dirty="0" err="1">
                <a:effectLst/>
                <a:latin typeface="Times New Roman" panose="02020603050405020304" pitchFamily="18" charset="0"/>
                <a:ea typeface="Calibri" panose="020F0502020204030204" pitchFamily="34" charset="0"/>
              </a:rPr>
              <a:t>D’fhéadfá</a:t>
            </a:r>
            <a:r>
              <a:rPr lang="en-IE" sz="1800" dirty="0">
                <a:effectLst/>
                <a:latin typeface="Times New Roman" panose="02020603050405020304" pitchFamily="18" charset="0"/>
                <a:ea typeface="Calibri" panose="020F0502020204030204" pitchFamily="34" charset="0"/>
              </a:rPr>
              <a:t> a </a:t>
            </a:r>
            <a:r>
              <a:rPr lang="en-IE" sz="1800" dirty="0" err="1">
                <a:effectLst/>
                <a:latin typeface="Times New Roman" panose="02020603050405020304" pitchFamily="18" charset="0"/>
                <a:ea typeface="Calibri" panose="020F0502020204030204" pitchFamily="34" charset="0"/>
              </a:rPr>
              <a:t>iarraidh</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ar</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na</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daltaí</a:t>
            </a:r>
            <a:r>
              <a:rPr lang="en-IE" sz="1800" dirty="0">
                <a:effectLst/>
                <a:latin typeface="Times New Roman" panose="02020603050405020304" pitchFamily="18" charset="0"/>
                <a:ea typeface="Calibri" panose="020F0502020204030204" pitchFamily="34" charset="0"/>
              </a:rPr>
              <a:t> a </a:t>
            </a:r>
            <a:r>
              <a:rPr lang="en-IE" sz="1800" dirty="0" err="1">
                <a:effectLst/>
                <a:latin typeface="Times New Roman" panose="02020603050405020304" pitchFamily="18" charset="0"/>
                <a:ea typeface="Calibri" panose="020F0502020204030204" pitchFamily="34" charset="0"/>
              </a:rPr>
              <a:t>gcárta</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aitheantais</a:t>
            </a:r>
            <a:r>
              <a:rPr lang="en-IE" sz="1800" dirty="0">
                <a:effectLst/>
                <a:latin typeface="Times New Roman" panose="02020603050405020304" pitchFamily="18" charset="0"/>
                <a:ea typeface="Calibri" panose="020F0502020204030204" pitchFamily="34" charset="0"/>
              </a:rPr>
              <a:t> a </a:t>
            </a:r>
            <a:r>
              <a:rPr lang="en-IE" sz="1800" dirty="0" err="1">
                <a:effectLst/>
                <a:latin typeface="Times New Roman" panose="02020603050405020304" pitchFamily="18" charset="0"/>
                <a:ea typeface="Calibri" panose="020F0502020204030204" pitchFamily="34" charset="0"/>
              </a:rPr>
              <a:t>ghreamú</a:t>
            </a:r>
            <a:r>
              <a:rPr lang="en-IE" sz="1800" dirty="0">
                <a:effectLst/>
                <a:latin typeface="Times New Roman" panose="02020603050405020304" pitchFamily="18" charset="0"/>
                <a:ea typeface="Calibri" panose="020F0502020204030204" pitchFamily="34" charset="0"/>
              </a:rPr>
              <a:t> de </a:t>
            </a:r>
            <a:r>
              <a:rPr lang="en-IE" sz="1800" dirty="0" err="1">
                <a:effectLst/>
                <a:latin typeface="Times New Roman" panose="02020603050405020304" pitchFamily="18" charset="0"/>
                <a:ea typeface="Calibri" panose="020F0502020204030204" pitchFamily="34" charset="0"/>
              </a:rPr>
              <a:t>chárta</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ionas</a:t>
            </a:r>
            <a:r>
              <a:rPr lang="en-IE" sz="1800" dirty="0">
                <a:effectLst/>
                <a:latin typeface="Times New Roman" panose="02020603050405020304" pitchFamily="18" charset="0"/>
                <a:ea typeface="Calibri" panose="020F0502020204030204" pitchFamily="34" charset="0"/>
              </a:rPr>
              <a:t> go </a:t>
            </a:r>
            <a:r>
              <a:rPr lang="en-IE" sz="1800" dirty="0" err="1">
                <a:effectLst/>
                <a:latin typeface="Times New Roman" panose="02020603050405020304" pitchFamily="18" charset="0"/>
                <a:ea typeface="Calibri" panose="020F0502020204030204" pitchFamily="34" charset="0"/>
              </a:rPr>
              <a:t>mbeadh</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sé</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níos</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marthanaí</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fós</a:t>
            </a:r>
            <a:r>
              <a:rPr lang="en-IE" sz="1800" dirty="0">
                <a:effectLst/>
                <a:latin typeface="Times New Roman" panose="02020603050405020304" pitchFamily="18" charset="0"/>
                <a:ea typeface="Calibri" panose="020F0502020204030204" pitchFamily="34" charset="0"/>
              </a:rPr>
              <a:t>. </a:t>
            </a:r>
          </a:p>
          <a:p>
            <a:pPr>
              <a:lnSpc>
                <a:spcPct val="107000"/>
              </a:lnSpc>
              <a:spcAft>
                <a:spcPts val="800"/>
              </a:spcAft>
            </a:pPr>
            <a:r>
              <a:rPr lang="en-IE" sz="1000" dirty="0">
                <a:effectLst/>
                <a:latin typeface="Calibri" panose="020F0502020204030204" pitchFamily="34" charset="0"/>
                <a:ea typeface="Calibri" panose="020F0502020204030204" pitchFamily="34" charset="0"/>
                <a:cs typeface="Times New Roman" panose="02020603050405020304" pitchFamily="18" charset="0"/>
              </a:rPr>
              <a:t>Ag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brath</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ar</a:t>
            </a:r>
            <a:r>
              <a:rPr lang="en-IE" sz="1000" dirty="0">
                <a:effectLst/>
                <a:latin typeface="Calibri" panose="020F0502020204030204" pitchFamily="34" charset="0"/>
                <a:ea typeface="Calibri" panose="020F0502020204030204" pitchFamily="34" charset="0"/>
                <a:cs typeface="Times New Roman" panose="02020603050405020304" pitchFamily="18" charset="0"/>
              </a:rPr>
              <a:t> do rang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féin</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b’fhéidir</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gur</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mhaith</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leat</a:t>
            </a:r>
            <a:r>
              <a:rPr lang="en-IE" sz="1000" dirty="0">
                <a:effectLst/>
                <a:latin typeface="Calibri" panose="020F0502020204030204" pitchFamily="34" charset="0"/>
                <a:ea typeface="Calibri" panose="020F0502020204030204" pitchFamily="34" charset="0"/>
                <a:cs typeface="Times New Roman" panose="02020603050405020304" pitchFamily="18" charset="0"/>
              </a:rPr>
              <a:t> a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iarraidh</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ar</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na</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daltaí</a:t>
            </a:r>
            <a:r>
              <a:rPr lang="en-IE" sz="1000" dirty="0">
                <a:effectLst/>
                <a:latin typeface="Calibri" panose="020F0502020204030204" pitchFamily="34" charset="0"/>
                <a:ea typeface="Calibri" panose="020F0502020204030204" pitchFamily="34" charset="0"/>
                <a:cs typeface="Times New Roman" panose="02020603050405020304" pitchFamily="18" charset="0"/>
              </a:rPr>
              <a:t> an focal ATHRAITHEOIR a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scríobh</a:t>
            </a:r>
            <a:r>
              <a:rPr lang="en-IE" sz="1000" dirty="0">
                <a:effectLst/>
                <a:latin typeface="Calibri" panose="020F0502020204030204" pitchFamily="34" charset="0"/>
                <a:ea typeface="Calibri" panose="020F0502020204030204" pitchFamily="34" charset="0"/>
                <a:cs typeface="Times New Roman" panose="02020603050405020304" pitchFamily="18" charset="0"/>
              </a:rPr>
              <a:t> go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deas</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maisiúil</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ar</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chúl</a:t>
            </a:r>
            <a:r>
              <a:rPr lang="en-IE" sz="1000" dirty="0">
                <a:effectLst/>
                <a:latin typeface="Calibri" panose="020F0502020204030204" pitchFamily="34" charset="0"/>
                <a:ea typeface="Calibri" panose="020F0502020204030204" pitchFamily="34" charset="0"/>
                <a:cs typeface="Times New Roman" panose="02020603050405020304" pitchFamily="18" charset="0"/>
              </a:rPr>
              <a:t> a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gcártaí</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aitheantais</a:t>
            </a:r>
            <a:r>
              <a:rPr lang="en-IE" sz="1000" dirty="0">
                <a:effectLst/>
                <a:latin typeface="Calibri" panose="020F0502020204030204" pitchFamily="34" charset="0"/>
                <a:ea typeface="Calibri" panose="020F0502020204030204" pitchFamily="34" charset="0"/>
                <a:cs typeface="Times New Roman" panose="02020603050405020304" pitchFamily="18" charset="0"/>
              </a:rPr>
              <a: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u="sng" dirty="0">
                <a:effectLst/>
                <a:latin typeface="Times New Roman" panose="02020603050405020304" pitchFamily="18" charset="0"/>
                <a:ea typeface="Calibri" panose="020F0502020204030204" pitchFamily="34" charset="0"/>
              </a:rPr>
              <a:t>NB</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Beidh</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cártaí</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aitheantais</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na</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nAthraitheoirí</a:t>
            </a:r>
            <a:r>
              <a:rPr lang="en-IE" sz="1800" dirty="0">
                <a:effectLst/>
                <a:latin typeface="Times New Roman" panose="02020603050405020304" pitchFamily="18" charset="0"/>
                <a:ea typeface="Calibri" panose="020F0502020204030204" pitchFamily="34" charset="0"/>
              </a:rPr>
              <a:t> de </a:t>
            </a:r>
            <a:r>
              <a:rPr lang="en-IE" sz="1800" dirty="0" err="1">
                <a:effectLst/>
                <a:latin typeface="Times New Roman" panose="02020603050405020304" pitchFamily="18" charset="0"/>
                <a:ea typeface="Calibri" panose="020F0502020204030204" pitchFamily="34" charset="0"/>
              </a:rPr>
              <a:t>dhíth</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i</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gceacht</a:t>
            </a:r>
            <a:r>
              <a:rPr lang="en-IE" sz="1800" dirty="0">
                <a:effectLst/>
                <a:latin typeface="Times New Roman" panose="02020603050405020304" pitchFamily="18" charset="0"/>
                <a:ea typeface="Calibri" panose="020F0502020204030204" pitchFamily="34" charset="0"/>
              </a:rPr>
              <a:t> 2.  Ag </a:t>
            </a:r>
            <a:r>
              <a:rPr lang="en-IE" sz="1800" dirty="0" err="1">
                <a:effectLst/>
                <a:latin typeface="Times New Roman" panose="02020603050405020304" pitchFamily="18" charset="0"/>
                <a:ea typeface="Calibri" panose="020F0502020204030204" pitchFamily="34" charset="0"/>
              </a:rPr>
              <a:t>brath</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ar</a:t>
            </a:r>
            <a:r>
              <a:rPr lang="en-IE" sz="1800" dirty="0">
                <a:effectLst/>
                <a:latin typeface="Times New Roman" panose="02020603050405020304" pitchFamily="18" charset="0"/>
                <a:ea typeface="Calibri" panose="020F0502020204030204" pitchFamily="34" charset="0"/>
              </a:rPr>
              <a:t> do rang, </a:t>
            </a:r>
            <a:r>
              <a:rPr lang="en-IE" sz="1800" dirty="0" err="1">
                <a:effectLst/>
                <a:latin typeface="Times New Roman" panose="02020603050405020304" pitchFamily="18" charset="0"/>
                <a:ea typeface="Calibri" panose="020F0502020204030204" pitchFamily="34" charset="0"/>
              </a:rPr>
              <a:t>b’fhéidir</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gur</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mhaith</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leat</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na</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cártaí</a:t>
            </a:r>
            <a:r>
              <a:rPr lang="en-IE" sz="1800" dirty="0">
                <a:effectLst/>
                <a:latin typeface="Times New Roman" panose="02020603050405020304" pitchFamily="18" charset="0"/>
                <a:ea typeface="Calibri" panose="020F0502020204030204" pitchFamily="34" charset="0"/>
              </a:rPr>
              <a:t> a </a:t>
            </a:r>
            <a:r>
              <a:rPr lang="en-IE" sz="1800" dirty="0" err="1">
                <a:effectLst/>
                <a:latin typeface="Times New Roman" panose="02020603050405020304" pitchFamily="18" charset="0"/>
                <a:ea typeface="Calibri" panose="020F0502020204030204" pitchFamily="34" charset="0"/>
              </a:rPr>
              <a:t>bhailiú</a:t>
            </a:r>
            <a:r>
              <a:rPr lang="en-IE" sz="1800" dirty="0">
                <a:effectLst/>
                <a:latin typeface="Times New Roman" panose="02020603050405020304" pitchFamily="18" charset="0"/>
                <a:ea typeface="Calibri" panose="020F0502020204030204" pitchFamily="34" charset="0"/>
              </a:rPr>
              <a:t> tar </a:t>
            </a:r>
            <a:r>
              <a:rPr lang="en-IE" sz="1800" dirty="0" err="1">
                <a:effectLst/>
                <a:latin typeface="Times New Roman" panose="02020603050405020304" pitchFamily="18" charset="0"/>
                <a:ea typeface="Calibri" panose="020F0502020204030204" pitchFamily="34" charset="0"/>
              </a:rPr>
              <a:t>éis</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gach</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ranga</a:t>
            </a:r>
            <a:r>
              <a:rPr lang="en-IE" sz="1800" dirty="0">
                <a:effectLst/>
                <a:latin typeface="Times New Roman" panose="02020603050405020304" pitchFamily="18" charset="0"/>
                <a:ea typeface="Calibri" panose="020F0502020204030204" pitchFamily="34" charset="0"/>
              </a:rPr>
              <a:t>.</a:t>
            </a:r>
            <a:endParaRPr lang="ga-IE" sz="1800" dirty="0">
              <a:effectLst/>
              <a:latin typeface="Times New Roman" panose="02020603050405020304" pitchFamily="18" charset="0"/>
              <a:ea typeface="Calibri" panose="020F0502020204030204" pitchFamily="34" charset="0"/>
            </a:endParaRPr>
          </a:p>
          <a:p>
            <a:endParaRPr lang="en-IE" sz="1000" b="1" i="1" dirty="0">
              <a:latin typeface="Avenir Next Demi Bold" panose="020B0703020202020204"/>
            </a:endParaRPr>
          </a:p>
          <a:p>
            <a:pPr marL="0" marR="0">
              <a:lnSpc>
                <a:spcPct val="107000"/>
              </a:lnSpc>
              <a:spcBef>
                <a:spcPts val="0"/>
              </a:spcBef>
              <a:spcAft>
                <a:spcPts val="800"/>
              </a:spcAft>
            </a:pPr>
            <a:r>
              <a:rPr lang="en-IE" sz="1000" b="1" i="1" dirty="0" err="1">
                <a:effectLst/>
                <a:latin typeface="Calibri" panose="020F0502020204030204" pitchFamily="34" charset="0"/>
                <a:ea typeface="Calibri" panose="020F0502020204030204" pitchFamily="34" charset="0"/>
                <a:cs typeface="Times New Roman" panose="02020603050405020304" pitchFamily="18" charset="0"/>
              </a:rPr>
              <a:t>Nóta</a:t>
            </a:r>
            <a:r>
              <a:rPr lang="en-IE" sz="1000" b="1" i="1" dirty="0">
                <a:effectLst/>
                <a:latin typeface="Calibri" panose="020F0502020204030204" pitchFamily="34" charset="0"/>
                <a:ea typeface="Calibri" panose="020F0502020204030204" pitchFamily="34" charset="0"/>
                <a:cs typeface="Times New Roman" panose="02020603050405020304" pitchFamily="18" charset="0"/>
              </a:rPr>
              <a:t> </a:t>
            </a:r>
            <a:r>
              <a:rPr lang="en-IE" sz="1000" b="1" i="1" dirty="0" err="1">
                <a:effectLst/>
                <a:latin typeface="Calibri" panose="020F0502020204030204" pitchFamily="34" charset="0"/>
                <a:ea typeface="Calibri" panose="020F0502020204030204" pitchFamily="34" charset="0"/>
                <a:cs typeface="Times New Roman" panose="02020603050405020304" pitchFamily="18" charset="0"/>
              </a:rPr>
              <a:t>leasaithe</a:t>
            </a:r>
            <a:r>
              <a:rPr lang="en-IE" sz="1000" b="1" i="1" dirty="0">
                <a:effectLst/>
                <a:latin typeface="Calibri" panose="020F0502020204030204" pitchFamily="34" charset="0"/>
                <a:ea typeface="Calibri" panose="020F0502020204030204" pitchFamily="34" charset="0"/>
                <a:cs typeface="Times New Roman" panose="02020603050405020304" pitchFamily="18" charset="0"/>
              </a:rPr>
              <a:t>:</a:t>
            </a:r>
            <a:r>
              <a:rPr lang="en-IE" sz="1000" i="1" dirty="0">
                <a:effectLst/>
                <a:latin typeface="Calibri" panose="020F0502020204030204"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1000" dirty="0">
                <a:effectLst/>
                <a:latin typeface="Calibri" panose="020F0502020204030204" pitchFamily="34" charset="0"/>
                <a:ea typeface="Calibri" panose="020F0502020204030204" pitchFamily="34" charset="0"/>
                <a:cs typeface="Times New Roman" panose="02020603050405020304" pitchFamily="18" charset="0"/>
              </a:rPr>
              <a:t>Ag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brath</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ar</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chúrsaí</a:t>
            </a:r>
            <a:r>
              <a:rPr lang="en-IE" sz="1000" dirty="0">
                <a:effectLst/>
                <a:latin typeface="Calibri" panose="020F0502020204030204" pitchFamily="34" charset="0"/>
                <a:ea typeface="Calibri" panose="020F0502020204030204" pitchFamily="34" charset="0"/>
                <a:cs typeface="Times New Roman" panose="02020603050405020304" pitchFamily="18" charset="0"/>
              </a:rPr>
              <a:t> ama,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ba</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chóir</a:t>
            </a:r>
            <a:r>
              <a:rPr lang="en-IE" sz="1000" dirty="0">
                <a:effectLst/>
                <a:latin typeface="Calibri" panose="020F0502020204030204" pitchFamily="34" charset="0"/>
                <a:ea typeface="Calibri" panose="020F0502020204030204" pitchFamily="34" charset="0"/>
                <a:cs typeface="Times New Roman" panose="02020603050405020304" pitchFamily="18" charset="0"/>
              </a:rPr>
              <a:t> an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ghníomhaíocht</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seo</a:t>
            </a:r>
            <a:r>
              <a:rPr lang="en-IE" sz="1000" dirty="0">
                <a:effectLst/>
                <a:latin typeface="Calibri" panose="020F0502020204030204" pitchFamily="34" charset="0"/>
                <a:ea typeface="Calibri" panose="020F0502020204030204" pitchFamily="34" charset="0"/>
                <a:cs typeface="Times New Roman" panose="02020603050405020304" pitchFamily="18" charset="0"/>
              </a:rPr>
              <a:t> a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dhéanamh</a:t>
            </a:r>
            <a:r>
              <a:rPr lang="en-IE" sz="1000" dirty="0">
                <a:effectLst/>
                <a:latin typeface="Calibri" panose="020F0502020204030204" pitchFamily="34" charset="0"/>
                <a:ea typeface="Calibri" panose="020F0502020204030204" pitchFamily="34" charset="0"/>
                <a:cs typeface="Times New Roman" panose="02020603050405020304" pitchFamily="18" charset="0"/>
              </a:rPr>
              <a:t> mar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obair</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bhaile</a:t>
            </a:r>
            <a:r>
              <a:rPr lang="en-IE" sz="1000" dirty="0">
                <a:effectLst/>
                <a:latin typeface="Calibri" panose="020F0502020204030204" pitchFamily="34" charset="0"/>
                <a:ea typeface="Calibri" panose="020F0502020204030204" pitchFamily="34" charset="0"/>
                <a:cs typeface="Times New Roman" panose="02020603050405020304" pitchFamily="18" charset="0"/>
              </a:rPr>
              <a: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1000" dirty="0">
                <a:effectLst/>
                <a:latin typeface="Calibri" panose="020F0502020204030204" pitchFamily="34" charset="0"/>
                <a:ea typeface="Calibri" panose="020F0502020204030204" pitchFamily="34" charset="0"/>
                <a:cs typeface="Times New Roman" panose="02020603050405020304" pitchFamily="18" charset="0"/>
              </a:rPr>
              <a:t>I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gcomhthéacs</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na</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foghlama</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ar</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líne</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thiocfadh</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leat</a:t>
            </a:r>
            <a:r>
              <a:rPr lang="en-IE" sz="1000" dirty="0">
                <a:effectLst/>
                <a:latin typeface="Calibri" panose="020F0502020204030204" pitchFamily="34" charset="0"/>
                <a:ea typeface="Calibri" panose="020F0502020204030204" pitchFamily="34" charset="0"/>
                <a:cs typeface="Times New Roman" panose="02020603050405020304" pitchFamily="18" charset="0"/>
              </a:rPr>
              <a:t> an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cárta</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aitheantais</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Athraitheora</a:t>
            </a:r>
            <a:r>
              <a:rPr lang="en-IE" sz="1000" dirty="0">
                <a:effectLst/>
                <a:latin typeface="Calibri" panose="020F0502020204030204" pitchFamily="34" charset="0"/>
                <a:ea typeface="Calibri" panose="020F0502020204030204" pitchFamily="34" charset="0"/>
                <a:cs typeface="Times New Roman" panose="02020603050405020304" pitchFamily="18" charset="0"/>
              </a:rPr>
              <a:t> a chur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ar</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fáil</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ar</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ardán</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na</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scoile</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nó</a:t>
            </a:r>
            <a:r>
              <a:rPr lang="en-IE" sz="1000" dirty="0">
                <a:effectLst/>
                <a:latin typeface="Calibri" panose="020F0502020204030204" pitchFamily="34" charset="0"/>
                <a:ea typeface="Calibri" panose="020F0502020204030204" pitchFamily="34" charset="0"/>
                <a:cs typeface="Times New Roman" panose="02020603050405020304" pitchFamily="18" charset="0"/>
              </a:rPr>
              <a:t> a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iarraidh</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ar</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na</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daltaí</a:t>
            </a:r>
            <a:r>
              <a:rPr lang="en-IE" sz="1000" dirty="0">
                <a:effectLst/>
                <a:latin typeface="Calibri" panose="020F0502020204030204" pitchFamily="34" charset="0"/>
                <a:ea typeface="Calibri" panose="020F0502020204030204" pitchFamily="34" charset="0"/>
                <a:cs typeface="Times New Roman" panose="02020603050405020304" pitchFamily="18" charset="0"/>
              </a:rPr>
              <a:t> a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gcárta</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aitheantais</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Athraitheora</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féin</a:t>
            </a:r>
            <a:r>
              <a:rPr lang="en-IE" sz="1000" dirty="0">
                <a:effectLst/>
                <a:latin typeface="Calibri" panose="020F0502020204030204" pitchFamily="34" charset="0"/>
                <a:ea typeface="Calibri" panose="020F0502020204030204" pitchFamily="34" charset="0"/>
                <a:cs typeface="Times New Roman" panose="02020603050405020304" pitchFamily="18" charset="0"/>
              </a:rPr>
              <a:t> a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dhearadh</a:t>
            </a:r>
            <a:r>
              <a:rPr lang="en-IE" sz="1000" dirty="0">
                <a:effectLst/>
                <a:latin typeface="Calibri" panose="020F0502020204030204" pitchFamily="34" charset="0"/>
                <a:ea typeface="Calibri" panose="020F0502020204030204" pitchFamily="34" charset="0"/>
                <a:cs typeface="Times New Roman" panose="02020603050405020304" pitchFamily="18" charset="0"/>
              </a:rPr>
              <a:t>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agus</a:t>
            </a:r>
            <a:r>
              <a:rPr lang="en-IE" sz="1000" dirty="0">
                <a:effectLst/>
                <a:latin typeface="Calibri" panose="020F0502020204030204" pitchFamily="34" charset="0"/>
                <a:ea typeface="Calibri" panose="020F0502020204030204" pitchFamily="34" charset="0"/>
                <a:cs typeface="Times New Roman" panose="02020603050405020304" pitchFamily="18" charset="0"/>
              </a:rPr>
              <a:t> a </a:t>
            </a:r>
            <a:r>
              <a:rPr lang="en-IE" sz="1000" dirty="0" err="1">
                <a:effectLst/>
                <a:latin typeface="Calibri" panose="020F0502020204030204" pitchFamily="34" charset="0"/>
                <a:ea typeface="Calibri" panose="020F0502020204030204" pitchFamily="34" charset="0"/>
                <a:cs typeface="Times New Roman" panose="02020603050405020304" pitchFamily="18" charset="0"/>
              </a:rPr>
              <a:t>dhéanamh</a:t>
            </a:r>
            <a:r>
              <a:rPr lang="en-IE" sz="1000" dirty="0">
                <a:effectLst/>
                <a:latin typeface="Calibri" panose="020F0502020204030204" pitchFamily="34" charset="0"/>
                <a:ea typeface="Calibri" panose="020F0502020204030204" pitchFamily="34" charset="0"/>
                <a:cs typeface="Times New Roman" panose="02020603050405020304" pitchFamily="18" charset="0"/>
              </a:rPr>
              <a: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sz="1000" dirty="0">
              <a:latin typeface="Avenir Next Demi Bold" panose="020B0703020202020204"/>
            </a:endParaRPr>
          </a:p>
        </p:txBody>
      </p:sp>
      <p:sp>
        <p:nvSpPr>
          <p:cNvPr id="4" name="Slide Number Placeholder 3"/>
          <p:cNvSpPr>
            <a:spLocks noGrp="1"/>
          </p:cNvSpPr>
          <p:nvPr>
            <p:ph type="sldNum" sz="quarter" idx="5"/>
          </p:nvPr>
        </p:nvSpPr>
        <p:spPr/>
        <p:txBody>
          <a:bodyPr/>
          <a:lstStyle/>
          <a:p>
            <a:fld id="{6FAE18E2-0062-4087-BD00-F73AB963BE9B}" type="slidenum">
              <a:rPr lang="en-US" smtClean="0"/>
              <a:t>14</a:t>
            </a:fld>
            <a:endParaRPr lang="en-US"/>
          </a:p>
        </p:txBody>
      </p:sp>
    </p:spTree>
    <p:extLst>
      <p:ext uri="{BB962C8B-B14F-4D97-AF65-F5344CB8AC3E}">
        <p14:creationId xmlns:p14="http://schemas.microsoft.com/office/powerpoint/2010/main" val="11193119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a:xfrm>
            <a:off x="914400" y="3300412"/>
            <a:ext cx="7315200" cy="2700338"/>
          </a:xfrm>
          <a:prstGeom prst="rect">
            <a:avLst/>
          </a:prstGeom>
        </p:spPr>
        <p:txBody>
          <a:bodyPr/>
          <a:lstStyle/>
          <a:p>
            <a:pPr marL="0" marR="0">
              <a:lnSpc>
                <a:spcPct val="107000"/>
              </a:lnSpc>
              <a:spcBef>
                <a:spcPts val="0"/>
              </a:spcBef>
              <a:spcAft>
                <a:spcPts val="800"/>
              </a:spcAft>
            </a:pPr>
            <a:r>
              <a:rPr lang="en-IE" sz="1000" b="1" u="sng">
                <a:effectLst/>
                <a:latin typeface="Calibri" panose="020F0502020204030204" pitchFamily="34" charset="0"/>
                <a:ea typeface="Calibri" panose="020F0502020204030204" pitchFamily="34" charset="0"/>
                <a:cs typeface="Times New Roman" panose="02020603050405020304" pitchFamily="18" charset="0"/>
              </a:rPr>
              <a:t>Nótaí do mhúinteoirí </a:t>
            </a:r>
            <a:endParaRPr lang="ga-IE" sz="1000" b="1" u="sng">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1000" b="1">
                <a:effectLst/>
                <a:latin typeface="Calibri" panose="020F0502020204030204" pitchFamily="34" charset="0"/>
                <a:ea typeface="Calibri" panose="020F0502020204030204" pitchFamily="34" charset="0"/>
                <a:cs typeface="Times New Roman" panose="02020603050405020304" pitchFamily="18" charset="0"/>
              </a:rPr>
              <a:t>Aonad na </a:t>
            </a:r>
            <a:r>
              <a:rPr lang="en-IE" sz="1000" b="1" err="1">
                <a:effectLst/>
                <a:latin typeface="Calibri" panose="020F0502020204030204" pitchFamily="34" charset="0"/>
                <a:ea typeface="Calibri" panose="020F0502020204030204" pitchFamily="34" charset="0"/>
                <a:cs typeface="Times New Roman" panose="02020603050405020304" pitchFamily="18" charset="0"/>
              </a:rPr>
              <a:t>nAthraitheoirí</a:t>
            </a:r>
            <a:r>
              <a:rPr lang="en-IE" sz="1000" b="1">
                <a:effectLst/>
                <a:latin typeface="Calibri" panose="020F0502020204030204" pitchFamily="34" charset="0"/>
                <a:ea typeface="Calibri" panose="020F0502020204030204" pitchFamily="34" charset="0"/>
                <a:cs typeface="Times New Roman" panose="02020603050405020304" pitchFamily="18" charset="0"/>
              </a:rPr>
              <a:t> Rang 1 – 2:  Ceacht 1/Ábhair do Chuid 5 (féach an sleamhnán roimhe seo)</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endParaRPr lang="en-IE" sz="1000">
              <a:latin typeface="Avenir Next Demi Bold" panose="020B0703020202020204"/>
            </a:endParaRPr>
          </a:p>
        </p:txBody>
      </p:sp>
      <p:sp>
        <p:nvSpPr>
          <p:cNvPr id="4" name="Slide Number Placeholder 3"/>
          <p:cNvSpPr>
            <a:spLocks noGrp="1"/>
          </p:cNvSpPr>
          <p:nvPr>
            <p:ph type="sldNum" sz="quarter" idx="5"/>
          </p:nvPr>
        </p:nvSpPr>
        <p:spPr/>
        <p:txBody>
          <a:bodyPr/>
          <a:lstStyle/>
          <a:p>
            <a:fld id="{6FAE18E2-0062-4087-BD00-F73AB963BE9B}" type="slidenum">
              <a:rPr lang="en-US" smtClean="0"/>
              <a:t>15</a:t>
            </a:fld>
            <a:endParaRPr lang="en-US"/>
          </a:p>
        </p:txBody>
      </p:sp>
    </p:spTree>
    <p:extLst>
      <p:ext uri="{BB962C8B-B14F-4D97-AF65-F5344CB8AC3E}">
        <p14:creationId xmlns:p14="http://schemas.microsoft.com/office/powerpoint/2010/main" val="3031843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a:xfrm>
            <a:off x="914400" y="3300412"/>
            <a:ext cx="7315200" cy="2700338"/>
          </a:xfrm>
          <a:prstGeom prst="rect">
            <a:avLst/>
          </a:prstGeom>
        </p:spPr>
        <p:txBody>
          <a:bodyPr/>
          <a:lstStyle/>
          <a:p>
            <a:pPr marL="0" marR="0">
              <a:lnSpc>
                <a:spcPct val="107000"/>
              </a:lnSpc>
              <a:spcBef>
                <a:spcPts val="0"/>
              </a:spcBef>
              <a:spcAft>
                <a:spcPts val="800"/>
              </a:spcAft>
            </a:pPr>
            <a:r>
              <a:rPr lang="en-IE" sz="1000" b="1" u="sng">
                <a:effectLst/>
                <a:latin typeface="Calibri" panose="020F0502020204030204" pitchFamily="34" charset="0"/>
                <a:ea typeface="Calibri" panose="020F0502020204030204" pitchFamily="34" charset="0"/>
                <a:cs typeface="Times New Roman" panose="02020603050405020304" pitchFamily="18" charset="0"/>
              </a:rPr>
              <a:t>Nótaí do mhúinteoirí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ga-IE" sz="1000" b="1">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1000" b="1">
                <a:effectLst/>
                <a:latin typeface="Calibri" panose="020F0502020204030204" pitchFamily="34" charset="0"/>
                <a:ea typeface="Calibri" panose="020F0502020204030204" pitchFamily="34" charset="0"/>
                <a:cs typeface="Times New Roman" panose="02020603050405020304" pitchFamily="18" charset="0"/>
              </a:rPr>
              <a:t>Aonad na </a:t>
            </a:r>
            <a:r>
              <a:rPr lang="en-IE" sz="1000" b="1" err="1">
                <a:effectLst/>
                <a:latin typeface="Calibri" panose="020F0502020204030204" pitchFamily="34" charset="0"/>
                <a:ea typeface="Calibri" panose="020F0502020204030204" pitchFamily="34" charset="0"/>
                <a:cs typeface="Times New Roman" panose="02020603050405020304" pitchFamily="18" charset="0"/>
              </a:rPr>
              <a:t>nAthraitheoirí</a:t>
            </a:r>
            <a:r>
              <a:rPr lang="en-IE" sz="1000" b="1">
                <a:effectLst/>
                <a:latin typeface="Calibri" panose="020F0502020204030204" pitchFamily="34" charset="0"/>
                <a:ea typeface="Calibri" panose="020F0502020204030204" pitchFamily="34" charset="0"/>
                <a:cs typeface="Times New Roman" panose="02020603050405020304" pitchFamily="18" charset="0"/>
              </a:rPr>
              <a:t> Rang 1 – 2: Ceacht 1/Cuid 7 </a:t>
            </a:r>
            <a:r>
              <a:rPr lang="en-IE" sz="1000">
                <a:effectLst/>
                <a:latin typeface="Calibri" panose="020F0502020204030204" pitchFamily="34" charset="0"/>
                <a:ea typeface="Calibri" panose="020F0502020204030204" pitchFamily="34" charset="0"/>
                <a:cs typeface="Times New Roman" panose="02020603050405020304" pitchFamily="18" charset="0"/>
              </a:rPr>
              <a:t>(</a:t>
            </a:r>
            <a:r>
              <a:rPr lang="en-IE" sz="1000" i="1">
                <a:effectLst/>
                <a:latin typeface="Calibri" panose="020F0502020204030204" pitchFamily="34" charset="0"/>
                <a:ea typeface="Calibri" panose="020F0502020204030204" pitchFamily="34" charset="0"/>
                <a:cs typeface="Times New Roman" panose="02020603050405020304" pitchFamily="18" charset="0"/>
              </a:rPr>
              <a:t>Gan bheochan</a:t>
            </a:r>
            <a:r>
              <a:rPr lang="en-IE" sz="1000">
                <a:effectLst/>
                <a:latin typeface="Calibri" panose="020F0502020204030204" pitchFamily="34" charset="0"/>
                <a:ea typeface="Calibri" panose="020F0502020204030204" pitchFamily="34" charset="0"/>
                <a:cs typeface="Times New Roman" panose="02020603050405020304" pitchFamily="18" charset="0"/>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ga-IE"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1000">
                <a:effectLst/>
                <a:latin typeface="Calibri" panose="020F0502020204030204" pitchFamily="34" charset="0"/>
                <a:ea typeface="Calibri" panose="020F0502020204030204" pitchFamily="34" charset="0"/>
                <a:cs typeface="Times New Roman" panose="02020603050405020304" pitchFamily="18" charset="0"/>
              </a:rPr>
              <a:t>Léigh na céimeanna ar an sleamhnán amach os ard agus déan dá réir.</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FAE18E2-0062-4087-BD00-F73AB963BE9B}" type="slidenum">
              <a:rPr lang="en-US" smtClean="0"/>
              <a:t>16</a:t>
            </a:fld>
            <a:endParaRPr lang="en-US"/>
          </a:p>
        </p:txBody>
      </p:sp>
    </p:spTree>
    <p:extLst>
      <p:ext uri="{BB962C8B-B14F-4D97-AF65-F5344CB8AC3E}">
        <p14:creationId xmlns:p14="http://schemas.microsoft.com/office/powerpoint/2010/main" val="42871903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a:xfrm>
            <a:off x="914400" y="3300412"/>
            <a:ext cx="7315200" cy="2700338"/>
          </a:xfrm>
          <a:prstGeom prst="rect">
            <a:avLst/>
          </a:prstGeom>
        </p:spPr>
        <p:txBody>
          <a:bodyPr/>
          <a:lstStyle/>
          <a:p>
            <a:pPr marL="0" marR="0">
              <a:lnSpc>
                <a:spcPct val="107000"/>
              </a:lnSpc>
              <a:spcBef>
                <a:spcPts val="0"/>
              </a:spcBef>
              <a:spcAft>
                <a:spcPts val="800"/>
              </a:spcAft>
            </a:pPr>
            <a:r>
              <a:rPr lang="en-IE" sz="1000" b="1" u="sng">
                <a:effectLst/>
                <a:latin typeface="Calibri" panose="020F0502020204030204" pitchFamily="34" charset="0"/>
                <a:ea typeface="Calibri" panose="020F0502020204030204" pitchFamily="34" charset="0"/>
                <a:cs typeface="Times New Roman" panose="02020603050405020304" pitchFamily="18" charset="0"/>
              </a:rPr>
              <a:t>Nótaí do mhúinteoirí </a:t>
            </a:r>
            <a:endParaRPr lang="ga-IE" sz="1000" b="1" u="sng">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1000" b="1">
                <a:effectLst/>
                <a:latin typeface="Calibri" panose="020F0502020204030204" pitchFamily="34" charset="0"/>
                <a:ea typeface="Calibri" panose="020F0502020204030204" pitchFamily="34" charset="0"/>
                <a:cs typeface="Times New Roman" panose="02020603050405020304" pitchFamily="18" charset="0"/>
              </a:rPr>
              <a:t>Aonad na </a:t>
            </a:r>
            <a:r>
              <a:rPr lang="en-IE" sz="1000" b="1" err="1">
                <a:effectLst/>
                <a:latin typeface="Calibri" panose="020F0502020204030204" pitchFamily="34" charset="0"/>
                <a:ea typeface="Calibri" panose="020F0502020204030204" pitchFamily="34" charset="0"/>
                <a:cs typeface="Times New Roman" panose="02020603050405020304" pitchFamily="18" charset="0"/>
              </a:rPr>
              <a:t>nAthraitheoirí</a:t>
            </a:r>
            <a:r>
              <a:rPr lang="en-IE" sz="1000" b="1">
                <a:effectLst/>
                <a:latin typeface="Calibri" panose="020F0502020204030204" pitchFamily="34" charset="0"/>
                <a:ea typeface="Calibri" panose="020F0502020204030204" pitchFamily="34" charset="0"/>
                <a:cs typeface="Times New Roman" panose="02020603050405020304" pitchFamily="18" charset="0"/>
              </a:rPr>
              <a:t> Rang 1 – 2: Ceacht 2 (sleamhnán teidil le hintinní foghlama) </a:t>
            </a:r>
            <a:r>
              <a:rPr lang="en-IE" sz="1000">
                <a:effectLst/>
                <a:latin typeface="Calibri" panose="020F0502020204030204" pitchFamily="34" charset="0"/>
                <a:ea typeface="Calibri" panose="020F0502020204030204" pitchFamily="34" charset="0"/>
                <a:cs typeface="Times New Roman" panose="02020603050405020304" pitchFamily="18" charset="0"/>
              </a:rPr>
              <a:t>(</a:t>
            </a:r>
            <a:r>
              <a:rPr lang="en-IE" sz="1000" i="1">
                <a:effectLst/>
                <a:latin typeface="Calibri" panose="020F0502020204030204" pitchFamily="34" charset="0"/>
                <a:ea typeface="Calibri" panose="020F0502020204030204" pitchFamily="34" charset="0"/>
                <a:cs typeface="Times New Roman" panose="02020603050405020304" pitchFamily="18" charset="0"/>
              </a:rPr>
              <a:t>Gan bheochan</a:t>
            </a:r>
            <a:r>
              <a:rPr lang="en-IE" sz="1000">
                <a:effectLst/>
                <a:latin typeface="Calibri" panose="020F0502020204030204" pitchFamily="34" charset="0"/>
                <a:ea typeface="Calibri" panose="020F0502020204030204" pitchFamily="34" charset="0"/>
                <a:cs typeface="Times New Roman" panose="02020603050405020304" pitchFamily="18" charset="0"/>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endParaRPr lang="en-IE" sz="1000">
              <a:latin typeface="Avenir Next Demi Bold" panose="020B0703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sz="1000">
                <a:effectLst/>
                <a:latin typeface="Calibri" panose="020F0502020204030204" pitchFamily="34" charset="0"/>
                <a:ea typeface="Calibri" panose="020F0502020204030204" pitchFamily="34" charset="0"/>
                <a:cs typeface="Times New Roman" panose="02020603050405020304" pitchFamily="18" charset="0"/>
              </a:rPr>
              <a:t>Ag brath ar do rang féin, b’fhéidir gur mhaith leat na hintinní foghlama do Cheacht 2 a chur in iúl do na daltaí sula dtosaíonn sibh,</a:t>
            </a:r>
            <a:r>
              <a:rPr lang="en-IE" sz="1000">
                <a:latin typeface="Avenir Next Demi Bold" panose="020B0703020202020204"/>
              </a:rPr>
              <a:t> </a:t>
            </a:r>
            <a:r>
              <a:rPr lang="en-IE" sz="1000">
                <a:effectLst/>
                <a:latin typeface="Calibri" panose="020F0502020204030204" pitchFamily="34" charset="0"/>
                <a:ea typeface="Calibri" panose="020F0502020204030204" pitchFamily="34" charset="0"/>
                <a:cs typeface="Times New Roman" panose="02020603050405020304" pitchFamily="18" charset="0"/>
              </a:rPr>
              <a:t>ag soiléiriú/ag leasú na teanga de réir mar is gá.</a:t>
            </a:r>
            <a:endParaRPr lang="en-IE" sz="1000">
              <a:latin typeface="Avenir Next Demi Bold" panose="020B0703020202020204"/>
            </a:endParaRPr>
          </a:p>
        </p:txBody>
      </p:sp>
      <p:sp>
        <p:nvSpPr>
          <p:cNvPr id="4" name="Slide Number Placeholder 3"/>
          <p:cNvSpPr>
            <a:spLocks noGrp="1"/>
          </p:cNvSpPr>
          <p:nvPr>
            <p:ph type="sldNum" sz="quarter" idx="5"/>
          </p:nvPr>
        </p:nvSpPr>
        <p:spPr/>
        <p:txBody>
          <a:bodyPr/>
          <a:lstStyle/>
          <a:p>
            <a:fld id="{6FAE18E2-0062-4087-BD00-F73AB963BE9B}" type="slidenum">
              <a:rPr lang="en-US" smtClean="0"/>
              <a:t>17</a:t>
            </a:fld>
            <a:endParaRPr lang="en-US"/>
          </a:p>
        </p:txBody>
      </p:sp>
    </p:spTree>
    <p:extLst>
      <p:ext uri="{BB962C8B-B14F-4D97-AF65-F5344CB8AC3E}">
        <p14:creationId xmlns:p14="http://schemas.microsoft.com/office/powerpoint/2010/main" val="12884010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17813" y="857250"/>
            <a:ext cx="3506787" cy="1973263"/>
          </a:xfrm>
        </p:spPr>
      </p:sp>
      <p:sp>
        <p:nvSpPr>
          <p:cNvPr id="3" name="Notes Placeholder 2"/>
          <p:cNvSpPr>
            <a:spLocks noGrp="1"/>
          </p:cNvSpPr>
          <p:nvPr>
            <p:ph type="body" idx="1"/>
          </p:nvPr>
        </p:nvSpPr>
        <p:spPr>
          <a:xfrm>
            <a:off x="738909" y="2606821"/>
            <a:ext cx="7721600" cy="3784743"/>
          </a:xfrm>
          <a:prstGeom prst="rect">
            <a:avLst/>
          </a:prstGeom>
        </p:spPr>
        <p:txBody>
          <a:bodyPr/>
          <a:lstStyle/>
          <a:p>
            <a:r>
              <a:rPr lang="en-IE" sz="1000" b="1" u="sng">
                <a:effectLst/>
                <a:latin typeface="Calibri" panose="020F0502020204030204" pitchFamily="34" charset="0"/>
                <a:ea typeface="Calibri" panose="020F0502020204030204" pitchFamily="34" charset="0"/>
                <a:cs typeface="Times New Roman" panose="02020603050405020304" pitchFamily="18" charset="0"/>
              </a:rPr>
              <a:t>Nótaí do mhúinteoirí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ga-IE" sz="1000" b="1">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1000" b="1">
                <a:effectLst/>
                <a:latin typeface="Calibri" panose="020F0502020204030204" pitchFamily="34" charset="0"/>
                <a:ea typeface="Calibri" panose="020F0502020204030204" pitchFamily="34" charset="0"/>
                <a:cs typeface="Times New Roman" panose="02020603050405020304" pitchFamily="18" charset="0"/>
              </a:rPr>
              <a:t>Aonad na </a:t>
            </a:r>
            <a:r>
              <a:rPr lang="en-IE" sz="1000" b="1" err="1">
                <a:effectLst/>
                <a:latin typeface="Calibri" panose="020F0502020204030204" pitchFamily="34" charset="0"/>
                <a:ea typeface="Calibri" panose="020F0502020204030204" pitchFamily="34" charset="0"/>
                <a:cs typeface="Times New Roman" panose="02020603050405020304" pitchFamily="18" charset="0"/>
              </a:rPr>
              <a:t>nAthraitheoirí</a:t>
            </a:r>
            <a:r>
              <a:rPr lang="en-IE" sz="1000" b="1">
                <a:effectLst/>
                <a:latin typeface="Calibri" panose="020F0502020204030204" pitchFamily="34" charset="0"/>
                <a:ea typeface="Calibri" panose="020F0502020204030204" pitchFamily="34" charset="0"/>
                <a:cs typeface="Times New Roman" panose="02020603050405020304" pitchFamily="18" charset="0"/>
              </a:rPr>
              <a:t> Rang 1 – 2: Ceacht 2/Cuid 1 </a:t>
            </a:r>
            <a:r>
              <a:rPr lang="en-IE" sz="1000">
                <a:effectLst/>
                <a:latin typeface="Calibri" panose="020F0502020204030204" pitchFamily="34" charset="0"/>
                <a:ea typeface="Calibri" panose="020F0502020204030204" pitchFamily="34" charset="0"/>
                <a:cs typeface="Times New Roman" panose="02020603050405020304" pitchFamily="18" charset="0"/>
              </a:rPr>
              <a:t>(</a:t>
            </a:r>
            <a:r>
              <a:rPr lang="en-IE" sz="1000" i="1">
                <a:effectLst/>
                <a:latin typeface="Calibri" panose="020F0502020204030204" pitchFamily="34" charset="0"/>
                <a:ea typeface="Calibri" panose="020F0502020204030204" pitchFamily="34" charset="0"/>
                <a:cs typeface="Times New Roman" panose="02020603050405020304" pitchFamily="18" charset="0"/>
              </a:rPr>
              <a:t>Beochan amháin ag *</a:t>
            </a:r>
            <a:r>
              <a:rPr lang="en-IE" sz="1000">
                <a:effectLst/>
                <a:latin typeface="Calibri" panose="020F0502020204030204" pitchFamily="34" charset="0"/>
                <a:ea typeface="Calibri" panose="020F0502020204030204" pitchFamily="34" charset="0"/>
                <a:cs typeface="Times New Roman" panose="02020603050405020304" pitchFamily="18" charset="0"/>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ga-IE"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1000">
                <a:effectLst/>
                <a:latin typeface="Calibri" panose="020F0502020204030204" pitchFamily="34" charset="0"/>
                <a:ea typeface="Calibri" panose="020F0502020204030204" pitchFamily="34" charset="0"/>
                <a:cs typeface="Times New Roman" panose="02020603050405020304" pitchFamily="18" charset="0"/>
              </a:rPr>
              <a:t>Mínigh gur bealach amháin chun mothú níos suaimhní é análú isteach is amach go mall agus go domhain.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1000">
                <a:effectLst/>
                <a:latin typeface="Calibri" panose="020F0502020204030204" pitchFamily="34" charset="0"/>
                <a:ea typeface="Calibri" panose="020F0502020204030204" pitchFamily="34" charset="0"/>
                <a:cs typeface="Times New Roman" panose="02020603050405020304" pitchFamily="18" charset="0"/>
              </a:rPr>
              <a:t>Abair leis an rang go bhfuil siad chun análú a chleachtadh le go mothóidh siad suaimhneach</a:t>
            </a:r>
            <a:r>
              <a:rPr lang="en-GB" sz="1000">
                <a:effectLst/>
                <a:latin typeface="Calibri" panose="020F0502020204030204" pitchFamily="34" charset="0"/>
                <a:ea typeface="Calibri" panose="020F0502020204030204" pitchFamily="34" charset="0"/>
                <a:cs typeface="Times New Roman" panose="02020603050405020304" pitchFamily="18" charset="0"/>
              </a:rPr>
              <a:t>.  In amanna, is cuidiú é rud éigin a shamhlú san am céanna agus muid ag análú, chun cuidiú linn ár gcuid análaithe a mhoilliú.</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1000">
                <a:effectLst/>
                <a:latin typeface="Calibri" panose="020F0502020204030204" pitchFamily="34" charset="0"/>
                <a:ea typeface="Calibri" panose="020F0502020204030204" pitchFamily="34" charset="0"/>
                <a:cs typeface="Times New Roman" panose="02020603050405020304" pitchFamily="18" charset="0"/>
              </a:rPr>
              <a:t>Ag brath ar do rang, seans gur mhaith leat an t-análú a thaispeáint dóibh ar dtús agus ansin a iarraidh orthu an dara agus an tríú hanáil chleachtaidh a dhéanamh in éineacht leat.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1000">
                <a:effectLst/>
                <a:latin typeface="Calibri" panose="020F0502020204030204" pitchFamily="34" charset="0"/>
                <a:ea typeface="Calibri" panose="020F0502020204030204" pitchFamily="34" charset="0"/>
                <a:cs typeface="Times New Roman" panose="02020603050405020304" pitchFamily="18" charset="0"/>
              </a:rPr>
              <a:t>Tá treoir don ghníomhaíocht análaithe le fáil i bhfíseán. Cliceáil ar an íomhá den fhéileacán lena sheinm. Tá sé le fáil anseo freisin: https://youtu.be/WAd55dolYl4 (leagan Gaeilge)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1000">
                <a:effectLst/>
                <a:latin typeface="Calibri" panose="020F0502020204030204" pitchFamily="34" charset="0"/>
                <a:ea typeface="Calibri" panose="020F0502020204030204" pitchFamily="34" charset="0"/>
                <a:cs typeface="Times New Roman" panose="02020603050405020304" pitchFamily="18" charset="0"/>
              </a:rPr>
              <a:t>https://youtu.be/BqGQoZTo3CY (leagan Béarla).</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1000">
                <a:effectLst/>
                <a:latin typeface="Calibri" panose="020F0502020204030204" pitchFamily="34" charset="0"/>
                <a:ea typeface="Calibri" panose="020F0502020204030204" pitchFamily="34" charset="0"/>
                <a:cs typeface="Times New Roman" panose="02020603050405020304" pitchFamily="18" charset="0"/>
              </a:rPr>
              <a:t>Seachas an físeán, is féidir leat an treoir seo thíos a léamh amach:</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1000" i="1">
                <a:effectLst/>
                <a:latin typeface="Calibri" panose="020F0502020204030204" pitchFamily="34" charset="0"/>
                <a:ea typeface="Calibri" panose="020F0502020204030204" pitchFamily="34" charset="0"/>
                <a:cs typeface="Times New Roman" panose="02020603050405020304" pitchFamily="18" charset="0"/>
              </a:rPr>
              <a:t>Tabhair na lámha le chéile, na bosa le chéile.  Cuimhnigh gur féileacán atá sna lámha agat, na sciatháin dúnta lena chéile. Déanfaidh mise comhaireamh, agus leis an gcomhaireamh osclóimid na sciatháin agus tarraingeofar anáil isteach.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1000" i="1">
                <a:effectLst/>
                <a:latin typeface="Calibri" panose="020F0502020204030204" pitchFamily="34" charset="0"/>
                <a:ea typeface="Calibri" panose="020F0502020204030204" pitchFamily="34" charset="0"/>
                <a:cs typeface="Times New Roman" panose="02020603050405020304" pitchFamily="18" charset="0"/>
              </a:rPr>
              <a:t>Muid </a:t>
            </a:r>
            <a:r>
              <a:rPr lang="en-IE" sz="1000" i="1" err="1">
                <a:effectLst/>
                <a:latin typeface="Calibri" panose="020F0502020204030204" pitchFamily="34" charset="0"/>
                <a:ea typeface="Calibri" panose="020F0502020204030204" pitchFamily="34" charset="0"/>
                <a:cs typeface="Times New Roman" panose="02020603050405020304" pitchFamily="18" charset="0"/>
              </a:rPr>
              <a:t>uilig</a:t>
            </a:r>
            <a:r>
              <a:rPr lang="en-IE" sz="1000" i="1">
                <a:effectLst/>
                <a:latin typeface="Calibri" panose="020F0502020204030204" pitchFamily="34" charset="0"/>
                <a:ea typeface="Calibri" panose="020F0502020204030204" pitchFamily="34" charset="0"/>
                <a:cs typeface="Times New Roman" panose="02020603050405020304" pitchFamily="18" charset="0"/>
              </a:rPr>
              <a:t> in éineacht: 1, 2, 3, 4.  Anois leis an anáil amach, na sciatháin á ndúnadh, 1, 2, 3, 4.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1000" i="1">
                <a:effectLst/>
                <a:latin typeface="Calibri" panose="020F0502020204030204" pitchFamily="34" charset="0"/>
                <a:ea typeface="Calibri" panose="020F0502020204030204" pitchFamily="34" charset="0"/>
                <a:cs typeface="Times New Roman" panose="02020603050405020304" pitchFamily="18" charset="0"/>
              </a:rPr>
              <a:t>Anois, déanfaidh muid an t-iomlán cúpla uair i ndiaidh a chéile.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1000" i="1">
                <a:effectLst/>
                <a:latin typeface="Calibri" panose="020F0502020204030204" pitchFamily="34" charset="0"/>
                <a:ea typeface="Calibri" panose="020F0502020204030204" pitchFamily="34" charset="0"/>
                <a:cs typeface="Times New Roman" panose="02020603050405020304" pitchFamily="18" charset="0"/>
              </a:rPr>
              <a:t>Anáil isteach 1, 2, 3, 4 oscailte - anáil amach 1, 2, 3, 4 dúnta. </a:t>
            </a:r>
            <a:r>
              <a:rPr lang="en-IE" sz="1000">
                <a:effectLst/>
                <a:latin typeface="Calibri" panose="020F0502020204030204" pitchFamily="34" charset="0"/>
                <a:ea typeface="Calibri" panose="020F0502020204030204" pitchFamily="34" charset="0"/>
                <a:cs typeface="Times New Roman" panose="02020603050405020304" pitchFamily="18" charset="0"/>
              </a:rPr>
              <a:t>[abair an líne seo dhá uair eile]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1000">
                <a:effectLst/>
                <a:latin typeface="Calibri" panose="020F0502020204030204" pitchFamily="34" charset="0"/>
                <a:ea typeface="Calibri" panose="020F0502020204030204" pitchFamily="34" charset="0"/>
                <a:cs typeface="Times New Roman" panose="02020603050405020304" pitchFamily="18" charset="0"/>
              </a:rPr>
              <a:t>Má tá an físeán in úsáid agat, seans gur mhaith leat é a chasadh an dara huair.  Más i ngaelscoil atá tú, b’fhéidir gur mhaith leat an físeán Gaeilge a chasadh ar dtús agus ansin an físeán Béarla an dara huair.  Más i scoil Bhéarla atá tú, b’fhéidir gur mhaith leat an físeán Béarla a chasadh ar dtús agus ansin an físeán Gaeilge an dara huair.</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1000">
                <a:effectLst/>
                <a:latin typeface="Calibri" panose="020F0502020204030204" pitchFamily="34" charset="0"/>
                <a:ea typeface="Calibri" panose="020F0502020204030204" pitchFamily="34" charset="0"/>
                <a:cs typeface="Times New Roman" panose="02020603050405020304" pitchFamily="18" charset="0"/>
              </a:rPr>
              <a:t>* </a:t>
            </a:r>
            <a:r>
              <a:rPr lang="en-IE" sz="1000" i="1">
                <a:effectLst/>
                <a:latin typeface="Calibri" panose="020F0502020204030204" pitchFamily="34" charset="0"/>
                <a:ea typeface="Calibri" panose="020F0502020204030204" pitchFamily="34" charset="0"/>
                <a:cs typeface="Times New Roman" panose="02020603050405020304" pitchFamily="18" charset="0"/>
              </a:rPr>
              <a:t>Ag deireadh na gníomhaíochta análaithe, nocht ceist le beochan do na daltaí ag fiafraí an mothaíonn siad níos suaimhní anois.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ga-IE" sz="1000" b="1">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1000" b="1">
                <a:effectLst/>
                <a:latin typeface="Calibri" panose="020F0502020204030204" pitchFamily="34" charset="0"/>
                <a:ea typeface="Calibri" panose="020F0502020204030204" pitchFamily="34" charset="0"/>
                <a:cs typeface="Times New Roman" panose="02020603050405020304" pitchFamily="18" charset="0"/>
              </a:rPr>
              <a:t>Buneolas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1000">
                <a:effectLst/>
                <a:latin typeface="Calibri" panose="020F0502020204030204" pitchFamily="34" charset="0"/>
                <a:ea typeface="Calibri" panose="020F0502020204030204" pitchFamily="34" charset="0"/>
                <a:cs typeface="Times New Roman" panose="02020603050405020304" pitchFamily="18" charset="0"/>
              </a:rPr>
              <a:t>Féadann sé a bheith an-úsáideach gníomhaíochtaí suaimhnithe, cosúil leis an ngníomhaíocht análaithe seo, a dhéanamh ag tús ceachtanna Oideachas Forbartha / Oideachas Saoránachta Domhanda.  Cuidíonn siad leis na daltaí socrú síos agus a thabhairt faoi deara conas a mhothaíonn siad sula ndíríonn siad a n-aird ar an domhan mór lasmuigh.</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endParaRPr lang="en-IE" sz="1000">
              <a:latin typeface="Avenir Next Demi Bold" panose="020B0703020202020204"/>
            </a:endParaRPr>
          </a:p>
        </p:txBody>
      </p:sp>
      <p:sp>
        <p:nvSpPr>
          <p:cNvPr id="4" name="Slide Number Placeholder 3"/>
          <p:cNvSpPr>
            <a:spLocks noGrp="1"/>
          </p:cNvSpPr>
          <p:nvPr>
            <p:ph type="sldNum" sz="quarter" idx="5"/>
          </p:nvPr>
        </p:nvSpPr>
        <p:spPr/>
        <p:txBody>
          <a:bodyPr/>
          <a:lstStyle/>
          <a:p>
            <a:fld id="{6FAE18E2-0062-4087-BD00-F73AB963BE9B}" type="slidenum">
              <a:rPr lang="en-US" smtClean="0"/>
              <a:t>18</a:t>
            </a:fld>
            <a:endParaRPr lang="en-US"/>
          </a:p>
        </p:txBody>
      </p:sp>
    </p:spTree>
    <p:extLst>
      <p:ext uri="{BB962C8B-B14F-4D97-AF65-F5344CB8AC3E}">
        <p14:creationId xmlns:p14="http://schemas.microsoft.com/office/powerpoint/2010/main" val="20387555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a:xfrm>
            <a:off x="914400" y="3300412"/>
            <a:ext cx="7315200" cy="2700338"/>
          </a:xfrm>
          <a:prstGeom prst="rect">
            <a:avLst/>
          </a:prstGeom>
        </p:spPr>
        <p:txBody>
          <a:bodyPr/>
          <a:lstStyle/>
          <a:p>
            <a:pPr>
              <a:lnSpc>
                <a:spcPct val="107000"/>
              </a:lnSpc>
              <a:spcAft>
                <a:spcPts val="800"/>
              </a:spcAft>
            </a:pPr>
            <a:r>
              <a:rPr lang="en-IE" sz="1800" b="1" u="sng">
                <a:effectLst/>
                <a:latin typeface="Times New Roman" panose="02020603050405020304" pitchFamily="18" charset="0"/>
                <a:ea typeface="Calibri" panose="020F0502020204030204" pitchFamily="34" charset="0"/>
              </a:rPr>
              <a:t>Nótaí do mhúinteoirí</a:t>
            </a:r>
          </a:p>
          <a:p>
            <a:pPr>
              <a:lnSpc>
                <a:spcPct val="107000"/>
              </a:lnSpc>
              <a:spcAft>
                <a:spcPts val="800"/>
              </a:spcAft>
            </a:pPr>
            <a:endParaRPr lang="ga-IE" sz="1800">
              <a:effectLst/>
              <a:latin typeface="Times New Roman" panose="02020603050405020304" pitchFamily="18" charset="0"/>
              <a:ea typeface="Calibri" panose="020F0502020204030204" pitchFamily="34" charset="0"/>
            </a:endParaRPr>
          </a:p>
          <a:p>
            <a:pPr>
              <a:lnSpc>
                <a:spcPct val="107000"/>
              </a:lnSpc>
              <a:spcAft>
                <a:spcPts val="800"/>
              </a:spcAft>
            </a:pPr>
            <a:r>
              <a:rPr lang="en-IE" sz="1800" b="1">
                <a:effectLst/>
                <a:latin typeface="Times New Roman" panose="02020603050405020304" pitchFamily="18" charset="0"/>
                <a:ea typeface="Calibri" panose="020F0502020204030204" pitchFamily="34" charset="0"/>
              </a:rPr>
              <a:t>Aonad na </a:t>
            </a:r>
            <a:r>
              <a:rPr lang="en-IE" sz="1800" b="1" err="1">
                <a:effectLst/>
                <a:latin typeface="Times New Roman" panose="02020603050405020304" pitchFamily="18" charset="0"/>
                <a:ea typeface="Calibri" panose="020F0502020204030204" pitchFamily="34" charset="0"/>
              </a:rPr>
              <a:t>nAthraitheoirí</a:t>
            </a:r>
            <a:r>
              <a:rPr lang="en-IE" sz="1800" b="1">
                <a:effectLst/>
                <a:latin typeface="Times New Roman" panose="02020603050405020304" pitchFamily="18" charset="0"/>
                <a:ea typeface="Calibri" panose="020F0502020204030204" pitchFamily="34" charset="0"/>
              </a:rPr>
              <a:t> Rang 1-2: Ceacht 2/Cuid 2 </a:t>
            </a:r>
            <a:r>
              <a:rPr lang="en-IE" sz="1800">
                <a:effectLst/>
                <a:latin typeface="Times New Roman" panose="02020603050405020304" pitchFamily="18" charset="0"/>
                <a:ea typeface="Calibri" panose="020F0502020204030204" pitchFamily="34" charset="0"/>
              </a:rPr>
              <a:t>(</a:t>
            </a:r>
            <a:r>
              <a:rPr lang="en-IE" sz="1800" i="1">
                <a:effectLst/>
                <a:latin typeface="Times New Roman" panose="02020603050405020304" pitchFamily="18" charset="0"/>
                <a:ea typeface="Calibri" panose="020F0502020204030204" pitchFamily="34" charset="0"/>
              </a:rPr>
              <a:t>Beochan amháin ag*</a:t>
            </a:r>
            <a:r>
              <a:rPr lang="en-IE" sz="1800">
                <a:effectLst/>
                <a:latin typeface="Times New Roman" panose="02020603050405020304" pitchFamily="18" charset="0"/>
                <a:ea typeface="Calibri" panose="020F0502020204030204" pitchFamily="34" charset="0"/>
              </a:rPr>
              <a:t>)</a:t>
            </a:r>
          </a:p>
          <a:p>
            <a:pPr>
              <a:lnSpc>
                <a:spcPct val="107000"/>
              </a:lnSpc>
              <a:spcAft>
                <a:spcPts val="800"/>
              </a:spcAft>
            </a:pPr>
            <a:endParaRPr lang="ga-IE" sz="1800">
              <a:effectLst/>
              <a:latin typeface="Times New Roman" panose="02020603050405020304" pitchFamily="18" charset="0"/>
              <a:ea typeface="Calibri" panose="020F0502020204030204" pitchFamily="34" charset="0"/>
            </a:endParaRPr>
          </a:p>
          <a:p>
            <a:pPr>
              <a:lnSpc>
                <a:spcPct val="107000"/>
              </a:lnSpc>
              <a:spcAft>
                <a:spcPts val="800"/>
              </a:spcAft>
            </a:pPr>
            <a:r>
              <a:rPr lang="en-IE" sz="1800">
                <a:effectLst/>
                <a:latin typeface="Times New Roman" panose="02020603050405020304" pitchFamily="18" charset="0"/>
                <a:ea typeface="Calibri" panose="020F0502020204030204" pitchFamily="34" charset="0"/>
              </a:rPr>
              <a:t>Léigh trí na pointí ar an sleamhnán, agus an teanga á soiléiriú/á hoiriúnú mar is gá.</a:t>
            </a:r>
            <a:endParaRPr lang="ga-IE" sz="1800">
              <a:effectLst/>
              <a:latin typeface="Times New Roman" panose="02020603050405020304" pitchFamily="18" charset="0"/>
              <a:ea typeface="Calibri" panose="020F0502020204030204" pitchFamily="34" charset="0"/>
            </a:endParaRPr>
          </a:p>
          <a:p>
            <a:pPr>
              <a:lnSpc>
                <a:spcPct val="107000"/>
              </a:lnSpc>
              <a:spcAft>
                <a:spcPts val="800"/>
              </a:spcAft>
            </a:pPr>
            <a:r>
              <a:rPr lang="en-IE" sz="1800">
                <a:effectLst/>
                <a:latin typeface="Times New Roman" panose="02020603050405020304" pitchFamily="18" charset="0"/>
                <a:ea typeface="Calibri" panose="020F0502020204030204" pitchFamily="34" charset="0"/>
              </a:rPr>
              <a:t>Dá mbeadh ort daltaí a spreagadh chun teacht ar smaointe le haghaidh gluaiseachtaí draíochta, d’fhéadfá a mholadh dóibh a gcolainn iomlán a chrith, casadh timpeall ar an spota, a lámha a chroitheadh etc.</a:t>
            </a:r>
            <a:endParaRPr lang="ga-IE" sz="1800">
              <a:effectLst/>
              <a:latin typeface="Times New Roman" panose="02020603050405020304" pitchFamily="18" charset="0"/>
              <a:ea typeface="Calibri" panose="020F0502020204030204" pitchFamily="34" charset="0"/>
            </a:endParaRPr>
          </a:p>
          <a:p>
            <a:pPr>
              <a:lnSpc>
                <a:spcPct val="107000"/>
              </a:lnSpc>
              <a:spcAft>
                <a:spcPts val="800"/>
              </a:spcAft>
            </a:pPr>
            <a:r>
              <a:rPr lang="en-IE" sz="1800" i="1">
                <a:effectLst/>
                <a:latin typeface="Times New Roman" panose="02020603050405020304" pitchFamily="18" charset="0"/>
                <a:ea typeface="Calibri" panose="020F0502020204030204" pitchFamily="34" charset="0"/>
              </a:rPr>
              <a:t>* Nocht comhghairdeas le beochan </a:t>
            </a:r>
            <a:endParaRPr lang="ga-IE" sz="1800">
              <a:effectLst/>
              <a:latin typeface="Times New Roman" panose="02020603050405020304" pitchFamily="18" charset="0"/>
              <a:ea typeface="Calibri" panose="020F0502020204030204" pitchFamily="34" charset="0"/>
            </a:endParaRPr>
          </a:p>
          <a:p>
            <a:r>
              <a:rPr lang="en-IE" sz="1800">
                <a:effectLst/>
                <a:latin typeface="Times New Roman" panose="02020603050405020304" pitchFamily="18" charset="0"/>
                <a:ea typeface="Calibri" panose="020F0502020204030204" pitchFamily="34" charset="0"/>
              </a:rPr>
              <a:t>Iarr ar na daltaí suí síos agus a gcárta aitheantais Athraitheora a chur ar taispeáint.</a:t>
            </a:r>
            <a:endParaRPr lang="en-IE" sz="1000">
              <a:latin typeface="Avenir Next Demi Bold" panose="020B0703020202020204"/>
            </a:endParaRPr>
          </a:p>
        </p:txBody>
      </p:sp>
      <p:sp>
        <p:nvSpPr>
          <p:cNvPr id="4" name="Slide Number Placeholder 3"/>
          <p:cNvSpPr>
            <a:spLocks noGrp="1"/>
          </p:cNvSpPr>
          <p:nvPr>
            <p:ph type="sldNum" sz="quarter" idx="5"/>
          </p:nvPr>
        </p:nvSpPr>
        <p:spPr/>
        <p:txBody>
          <a:bodyPr/>
          <a:lstStyle/>
          <a:p>
            <a:fld id="{6FAE18E2-0062-4087-BD00-F73AB963BE9B}" type="slidenum">
              <a:rPr lang="en-US" smtClean="0"/>
              <a:t>19</a:t>
            </a:fld>
            <a:endParaRPr lang="en-US"/>
          </a:p>
        </p:txBody>
      </p:sp>
    </p:spTree>
    <p:extLst>
      <p:ext uri="{BB962C8B-B14F-4D97-AF65-F5344CB8AC3E}">
        <p14:creationId xmlns:p14="http://schemas.microsoft.com/office/powerpoint/2010/main" val="67057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a:xfrm>
            <a:off x="914400" y="3300412"/>
            <a:ext cx="7315200" cy="2700338"/>
          </a:xfrm>
          <a:prstGeom prst="rect">
            <a:avLst/>
          </a:prstGeom>
        </p:spPr>
        <p:txBody>
          <a:bodyPr/>
          <a:lstStyle/>
          <a:p>
            <a:r>
              <a:rPr lang="ga-IE" sz="1000" b="1" u="sng">
                <a:latin typeface="Avenir Next Demi Bold" panose="020B0703020202020204"/>
              </a:rPr>
              <a:t>Nótaí do mhúinteoirí</a:t>
            </a:r>
            <a:endParaRPr lang="en-IE" sz="1000" b="1" u="sng">
              <a:latin typeface="Avenir Next Demi Bold" panose="020B0703020202020204"/>
            </a:endParaRPr>
          </a:p>
          <a:p>
            <a:endParaRPr lang="en-IE" sz="1000" b="1">
              <a:latin typeface="Avenir Next Demi Bold" panose="020B0703020202020204"/>
            </a:endParaRPr>
          </a:p>
          <a:p>
            <a:r>
              <a:rPr lang="ga-IE" sz="1000" b="1">
                <a:latin typeface="Avenir Next Demi Bold" panose="020B0703020202020204"/>
              </a:rPr>
              <a:t>Aonad Athraitheoirí Rang </a:t>
            </a:r>
            <a:r>
              <a:rPr lang="en-IE" sz="1000" b="1">
                <a:latin typeface="Avenir Next Demi Bold" panose="020B0703020202020204"/>
              </a:rPr>
              <a:t>1</a:t>
            </a:r>
            <a:r>
              <a:rPr lang="ga-IE" sz="1000" b="1">
                <a:latin typeface="Avenir Next Demi Bold" panose="020B0703020202020204"/>
              </a:rPr>
              <a:t>-</a:t>
            </a:r>
            <a:r>
              <a:rPr lang="en-IE" sz="1000" b="1">
                <a:latin typeface="Avenir Next Demi Bold" panose="020B0703020202020204"/>
              </a:rPr>
              <a:t>2: </a:t>
            </a:r>
            <a:r>
              <a:rPr lang="ga-IE" sz="1000" b="1">
                <a:latin typeface="Avenir Next Demi Bold" panose="020B0703020202020204"/>
              </a:rPr>
              <a:t>Sleamhnán aidhme </a:t>
            </a:r>
            <a:r>
              <a:rPr lang="en-IE" sz="1000">
                <a:latin typeface="Avenir Next Demi Bold" panose="020B0703020202020204"/>
              </a:rPr>
              <a:t>(</a:t>
            </a:r>
            <a:r>
              <a:rPr lang="ga-IE" sz="1000" b="0" i="1">
                <a:latin typeface="Avenir Next Demi Bold" panose="020B0703020202020204"/>
              </a:rPr>
              <a:t>Gan bheochan</a:t>
            </a:r>
            <a:r>
              <a:rPr lang="en-IE" sz="1000" b="0">
                <a:latin typeface="Avenir Next Demi Bold" panose="020B0703020202020204"/>
              </a:rPr>
              <a:t>)</a:t>
            </a:r>
            <a:endParaRPr lang="en-IE" sz="1000" b="0" i="1">
              <a:latin typeface="Avenir Next Demi Bold" panose="020B0703020202020204"/>
            </a:endParaRPr>
          </a:p>
          <a:p>
            <a:endParaRPr lang="en-IE" sz="1000" b="1">
              <a:latin typeface="Avenir Next Demi Bold" panose="020B0703020202020204"/>
            </a:endParaRPr>
          </a:p>
          <a:p>
            <a:endParaRPr lang="en-IE"/>
          </a:p>
        </p:txBody>
      </p:sp>
      <p:sp>
        <p:nvSpPr>
          <p:cNvPr id="4" name="Slide Number Placeholder 3"/>
          <p:cNvSpPr>
            <a:spLocks noGrp="1"/>
          </p:cNvSpPr>
          <p:nvPr>
            <p:ph type="sldNum" sz="quarter" idx="5"/>
          </p:nvPr>
        </p:nvSpPr>
        <p:spPr/>
        <p:txBody>
          <a:bodyPr/>
          <a:lstStyle/>
          <a:p>
            <a:fld id="{6FAE18E2-0062-4087-BD00-F73AB963BE9B}" type="slidenum">
              <a:rPr lang="en-US" smtClean="0"/>
              <a:t>2</a:t>
            </a:fld>
            <a:endParaRPr lang="en-US"/>
          </a:p>
        </p:txBody>
      </p:sp>
    </p:spTree>
    <p:extLst>
      <p:ext uri="{BB962C8B-B14F-4D97-AF65-F5344CB8AC3E}">
        <p14:creationId xmlns:p14="http://schemas.microsoft.com/office/powerpoint/2010/main" val="1525407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663575"/>
            <a:ext cx="4114800" cy="2314575"/>
          </a:xfrm>
        </p:spPr>
      </p:sp>
      <p:sp>
        <p:nvSpPr>
          <p:cNvPr id="3" name="Notes Placeholder 2"/>
          <p:cNvSpPr>
            <a:spLocks noGrp="1"/>
          </p:cNvSpPr>
          <p:nvPr>
            <p:ph type="body" idx="1"/>
          </p:nvPr>
        </p:nvSpPr>
        <p:spPr>
          <a:xfrm>
            <a:off x="914400" y="3060267"/>
            <a:ext cx="7315200" cy="2700338"/>
          </a:xfrm>
          <a:prstGeom prst="rect">
            <a:avLst/>
          </a:prstGeom>
        </p:spPr>
        <p:txBody>
          <a:bodyPr/>
          <a:lstStyle/>
          <a:p>
            <a:pPr>
              <a:lnSpc>
                <a:spcPct val="107000"/>
              </a:lnSpc>
              <a:spcAft>
                <a:spcPts val="800"/>
              </a:spcAft>
            </a:pPr>
            <a:r>
              <a:rPr lang="en-IE" sz="1800" b="1" u="sng">
                <a:effectLst/>
                <a:latin typeface="Times New Roman" panose="02020603050405020304" pitchFamily="18" charset="0"/>
                <a:ea typeface="Calibri" panose="020F0502020204030204" pitchFamily="34" charset="0"/>
              </a:rPr>
              <a:t>Nótaí do mhúinteoirí</a:t>
            </a:r>
          </a:p>
          <a:p>
            <a:pPr>
              <a:lnSpc>
                <a:spcPct val="107000"/>
              </a:lnSpc>
              <a:spcAft>
                <a:spcPts val="800"/>
              </a:spcAft>
            </a:pPr>
            <a:endParaRPr lang="ga-IE" sz="1800">
              <a:effectLst/>
              <a:latin typeface="Times New Roman" panose="02020603050405020304" pitchFamily="18" charset="0"/>
              <a:ea typeface="Calibri" panose="020F0502020204030204" pitchFamily="34" charset="0"/>
            </a:endParaRPr>
          </a:p>
          <a:p>
            <a:pPr>
              <a:lnSpc>
                <a:spcPct val="107000"/>
              </a:lnSpc>
              <a:spcAft>
                <a:spcPts val="800"/>
              </a:spcAft>
            </a:pPr>
            <a:r>
              <a:rPr lang="en-IE" sz="1800" b="1">
                <a:effectLst/>
                <a:latin typeface="Times New Roman" panose="02020603050405020304" pitchFamily="18" charset="0"/>
                <a:ea typeface="Calibri" panose="020F0502020204030204" pitchFamily="34" charset="0"/>
              </a:rPr>
              <a:t>Aonad na </a:t>
            </a:r>
            <a:r>
              <a:rPr lang="en-IE" sz="1800" b="1" err="1">
                <a:effectLst/>
                <a:latin typeface="Times New Roman" panose="02020603050405020304" pitchFamily="18" charset="0"/>
                <a:ea typeface="Calibri" panose="020F0502020204030204" pitchFamily="34" charset="0"/>
              </a:rPr>
              <a:t>nAthraitheoirí</a:t>
            </a:r>
            <a:r>
              <a:rPr lang="en-IE" sz="1800" b="1">
                <a:effectLst/>
                <a:latin typeface="Times New Roman" panose="02020603050405020304" pitchFamily="18" charset="0"/>
                <a:ea typeface="Calibri" panose="020F0502020204030204" pitchFamily="34" charset="0"/>
              </a:rPr>
              <a:t> Rang 1-2: Ceacht 2/Cuid 3 </a:t>
            </a:r>
            <a:r>
              <a:rPr lang="en-IE" sz="1800">
                <a:effectLst/>
                <a:latin typeface="Times New Roman" panose="02020603050405020304" pitchFamily="18" charset="0"/>
                <a:ea typeface="Calibri" panose="020F0502020204030204" pitchFamily="34" charset="0"/>
              </a:rPr>
              <a:t>(3 </a:t>
            </a:r>
            <a:r>
              <a:rPr lang="en-IE" sz="1800" i="1">
                <a:effectLst/>
                <a:latin typeface="Times New Roman" panose="02020603050405020304" pitchFamily="18" charset="0"/>
                <a:ea typeface="Calibri" panose="020F0502020204030204" pitchFamily="34" charset="0"/>
              </a:rPr>
              <a:t>bheochan ag *, ^ agus +.  Sula gcuireann tú an sleamhnán seo i láthair, léigh tríd an téacs </a:t>
            </a:r>
            <a:r>
              <a:rPr lang="en-IE" sz="1800" i="1" u="sng">
                <a:effectLst/>
                <a:latin typeface="Times New Roman" panose="02020603050405020304" pitchFamily="18" charset="0"/>
                <a:ea typeface="Calibri" panose="020F0502020204030204" pitchFamily="34" charset="0"/>
              </a:rPr>
              <a:t>NB</a:t>
            </a:r>
            <a:r>
              <a:rPr lang="en-IE" sz="1800" i="1">
                <a:effectLst/>
                <a:latin typeface="Times New Roman" panose="02020603050405020304" pitchFamily="18" charset="0"/>
                <a:ea typeface="Calibri" panose="020F0502020204030204" pitchFamily="34" charset="0"/>
              </a:rPr>
              <a:t> thíos mar beidh ort dul ón modh láithreora go dtí an </a:t>
            </a:r>
            <a:r>
              <a:rPr lang="en-IE" sz="1800" i="1" err="1">
                <a:effectLst/>
                <a:latin typeface="Times New Roman" panose="02020603050405020304" pitchFamily="18" charset="0"/>
                <a:ea typeface="Calibri" panose="020F0502020204030204" pitchFamily="34" charset="0"/>
              </a:rPr>
              <a:t>gnáthmhodh</a:t>
            </a:r>
            <a:r>
              <a:rPr lang="en-IE" sz="1800">
                <a:effectLst/>
                <a:latin typeface="Times New Roman" panose="02020603050405020304" pitchFamily="18" charset="0"/>
                <a:ea typeface="Calibri" panose="020F0502020204030204" pitchFamily="34" charset="0"/>
              </a:rPr>
              <a:t>)</a:t>
            </a:r>
          </a:p>
          <a:p>
            <a:pPr>
              <a:lnSpc>
                <a:spcPct val="107000"/>
              </a:lnSpc>
              <a:spcAft>
                <a:spcPts val="800"/>
              </a:spcAft>
            </a:pPr>
            <a:endParaRPr lang="ga-IE" sz="1800">
              <a:effectLst/>
              <a:latin typeface="Times New Roman" panose="02020603050405020304" pitchFamily="18" charset="0"/>
              <a:ea typeface="Calibri" panose="020F0502020204030204" pitchFamily="34" charset="0"/>
            </a:endParaRPr>
          </a:p>
          <a:p>
            <a:pPr>
              <a:lnSpc>
                <a:spcPct val="107000"/>
              </a:lnSpc>
              <a:spcAft>
                <a:spcPts val="800"/>
              </a:spcAft>
            </a:pPr>
            <a:r>
              <a:rPr lang="en-IE" sz="1800">
                <a:effectLst/>
                <a:latin typeface="Times New Roman" panose="02020603050405020304" pitchFamily="18" charset="0"/>
                <a:ea typeface="Calibri" panose="020F0502020204030204" pitchFamily="34" charset="0"/>
              </a:rPr>
              <a:t>Léigh trí na boscaí focal ar an sleamhnán, agus an teanga á soiléiriú/á hoiriúnú nuair is gá (e.g. cad is brí le cúram sláinte?  Cad é a tharlaíonn nuair a bhíonn daoine tinn?  An dtógann siad a dteocht agus an gcaitheann siad a gcógas má bhíonn sé ag teastáil uathu?  An dtéann siad chuig an dochtúir chun cógas a fháil nó an dtéann siad chuig an ospidéal má bhraitheann siad dona go leor?  Is éard atá i gceist le cúram sláinte go dtéann tú chuig an dochtúir nó chuig an ospidéal, má bhíonn tú breoite go leor, chun an cuidiú atá uait a fháil.  Ciallaíonn sé go bhfuil cúram ar fáil do </a:t>
            </a:r>
            <a:r>
              <a:rPr lang="en-IE" sz="1800" err="1">
                <a:effectLst/>
                <a:latin typeface="Times New Roman" panose="02020603050405020304" pitchFamily="18" charset="0"/>
                <a:ea typeface="Calibri" panose="020F0502020204030204" pitchFamily="34" charset="0"/>
              </a:rPr>
              <a:t>do</a:t>
            </a:r>
            <a:r>
              <a:rPr lang="en-IE" sz="1800">
                <a:effectLst/>
                <a:latin typeface="Times New Roman" panose="02020603050405020304" pitchFamily="18" charset="0"/>
                <a:ea typeface="Calibri" panose="020F0502020204030204" pitchFamily="34" charset="0"/>
              </a:rPr>
              <a:t> shláinte.  An rud é an cúram sláinte a bhfuil an-tábhacht leis le coinneáil beo?)</a:t>
            </a:r>
            <a:endParaRPr lang="ga-IE" sz="1800">
              <a:effectLst/>
              <a:latin typeface="Times New Roman" panose="02020603050405020304" pitchFamily="18" charset="0"/>
              <a:ea typeface="Calibri" panose="020F0502020204030204" pitchFamily="34" charset="0"/>
            </a:endParaRPr>
          </a:p>
          <a:p>
            <a:pPr>
              <a:lnSpc>
                <a:spcPct val="107000"/>
              </a:lnSpc>
              <a:spcAft>
                <a:spcPts val="800"/>
              </a:spcAft>
            </a:pPr>
            <a:r>
              <a:rPr lang="en-IE" sz="1800" i="1">
                <a:effectLst/>
                <a:latin typeface="Times New Roman" panose="02020603050405020304" pitchFamily="18" charset="0"/>
                <a:ea typeface="Calibri" panose="020F0502020204030204" pitchFamily="34" charset="0"/>
              </a:rPr>
              <a:t>* Nocht an tábla ‘Riachtanais’/‘Mianta’ le beochan.</a:t>
            </a:r>
            <a:endParaRPr lang="ga-IE" sz="1800">
              <a:effectLst/>
              <a:latin typeface="Times New Roman" panose="02020603050405020304" pitchFamily="18" charset="0"/>
              <a:ea typeface="Calibri" panose="020F0502020204030204" pitchFamily="34" charset="0"/>
            </a:endParaRPr>
          </a:p>
          <a:p>
            <a:pPr>
              <a:lnSpc>
                <a:spcPct val="107000"/>
              </a:lnSpc>
              <a:spcAft>
                <a:spcPts val="800"/>
              </a:spcAft>
            </a:pPr>
            <a:r>
              <a:rPr lang="en-IE" sz="1800">
                <a:effectLst/>
                <a:latin typeface="Times New Roman" panose="02020603050405020304" pitchFamily="18" charset="0"/>
                <a:ea typeface="Calibri" panose="020F0502020204030204" pitchFamily="34" charset="0"/>
              </a:rPr>
              <a:t>Mínigh gurb éard is riachtanas ann rud nach mór a bheith agat chun bheith beo nó teacht i dtír, mar shampla, uisce.</a:t>
            </a:r>
            <a:endParaRPr lang="ga-IE" sz="1800">
              <a:effectLst/>
              <a:latin typeface="Times New Roman" panose="02020603050405020304" pitchFamily="18" charset="0"/>
              <a:ea typeface="Calibri" panose="020F0502020204030204" pitchFamily="34" charset="0"/>
            </a:endParaRPr>
          </a:p>
          <a:p>
            <a:pPr>
              <a:lnSpc>
                <a:spcPct val="107000"/>
              </a:lnSpc>
              <a:spcAft>
                <a:spcPts val="800"/>
              </a:spcAft>
            </a:pPr>
            <a:r>
              <a:rPr lang="en-IE" sz="1800" i="1">
                <a:effectLst/>
                <a:latin typeface="Times New Roman" panose="02020603050405020304" pitchFamily="18" charset="0"/>
                <a:ea typeface="Calibri" panose="020F0502020204030204" pitchFamily="34" charset="0"/>
              </a:rPr>
              <a:t>^ Nocht an bosca téacs ‘Uisce’ sa chéad sraith faoi ‘Riachtanais’ le beochan.</a:t>
            </a:r>
            <a:endParaRPr lang="ga-IE" sz="1800">
              <a:effectLst/>
              <a:latin typeface="Times New Roman" panose="02020603050405020304" pitchFamily="18" charset="0"/>
              <a:ea typeface="Calibri" panose="020F0502020204030204" pitchFamily="34" charset="0"/>
            </a:endParaRPr>
          </a:p>
          <a:p>
            <a:pPr>
              <a:lnSpc>
                <a:spcPct val="107000"/>
              </a:lnSpc>
              <a:spcAft>
                <a:spcPts val="800"/>
              </a:spcAft>
            </a:pPr>
            <a:r>
              <a:rPr lang="en-IE" sz="1800">
                <a:effectLst/>
                <a:latin typeface="Times New Roman" panose="02020603050405020304" pitchFamily="18" charset="0"/>
                <a:ea typeface="Calibri" panose="020F0502020204030204" pitchFamily="34" charset="0"/>
              </a:rPr>
              <a:t>Mínigh gurb éard is mian ann rud a d’fhéadfadh a bheith uainn, ach ar féidir linn déanamh dá uireasa, mar shampla, trampailín.</a:t>
            </a:r>
            <a:endParaRPr lang="ga-IE" sz="1800">
              <a:effectLst/>
              <a:latin typeface="Times New Roman" panose="02020603050405020304" pitchFamily="18" charset="0"/>
              <a:ea typeface="Calibri" panose="020F0502020204030204" pitchFamily="34" charset="0"/>
            </a:endParaRPr>
          </a:p>
          <a:p>
            <a:pPr>
              <a:lnSpc>
                <a:spcPct val="107000"/>
              </a:lnSpc>
              <a:spcAft>
                <a:spcPts val="800"/>
              </a:spcAft>
            </a:pPr>
            <a:r>
              <a:rPr lang="en-IE" sz="1800" i="1">
                <a:effectLst/>
                <a:latin typeface="Times New Roman" panose="02020603050405020304" pitchFamily="18" charset="0"/>
                <a:ea typeface="Calibri" panose="020F0502020204030204" pitchFamily="34" charset="0"/>
              </a:rPr>
              <a:t>+ Nocht an bosca téacs ‘Trampailín’ sa chéad sraith faoi ‘Mianta’ le beochan.</a:t>
            </a:r>
            <a:endParaRPr lang="ga-IE" sz="1800">
              <a:effectLst/>
              <a:latin typeface="Times New Roman" panose="02020603050405020304" pitchFamily="18" charset="0"/>
              <a:ea typeface="Calibri" panose="020F0502020204030204" pitchFamily="34" charset="0"/>
            </a:endParaRPr>
          </a:p>
          <a:p>
            <a:pPr>
              <a:lnSpc>
                <a:spcPct val="107000"/>
              </a:lnSpc>
              <a:spcAft>
                <a:spcPts val="800"/>
              </a:spcAft>
            </a:pPr>
            <a:r>
              <a:rPr lang="en-IE" sz="1800">
                <a:effectLst/>
                <a:latin typeface="Times New Roman" panose="02020603050405020304" pitchFamily="18" charset="0"/>
                <a:ea typeface="Calibri" panose="020F0502020204030204" pitchFamily="34" charset="0"/>
              </a:rPr>
              <a:t>Iarr ar na daltaí a rá cé acu ar cheart nó nár cheart na rudaí sna boscaí téacs atá fágtha a chur faoi ‘Riachtanais’ nó faoi ‘Mianta’.</a:t>
            </a:r>
            <a:endParaRPr lang="ga-IE" sz="1800">
              <a:effectLst/>
              <a:latin typeface="Times New Roman" panose="02020603050405020304" pitchFamily="18" charset="0"/>
              <a:ea typeface="Calibri" panose="020F0502020204030204" pitchFamily="34" charset="0"/>
            </a:endParaRPr>
          </a:p>
          <a:p>
            <a:pPr>
              <a:lnSpc>
                <a:spcPct val="107000"/>
              </a:lnSpc>
              <a:spcAft>
                <a:spcPts val="800"/>
              </a:spcAft>
            </a:pPr>
            <a:r>
              <a:rPr lang="en-IE" sz="1800" u="sng">
                <a:effectLst/>
                <a:latin typeface="Times New Roman" panose="02020603050405020304" pitchFamily="18" charset="0"/>
                <a:ea typeface="Calibri" panose="020F0502020204030204" pitchFamily="34" charset="0"/>
              </a:rPr>
              <a:t>NB</a:t>
            </a:r>
            <a:r>
              <a:rPr lang="en-IE" sz="1800">
                <a:effectLst/>
                <a:latin typeface="Times New Roman" panose="02020603050405020304" pitchFamily="18" charset="0"/>
                <a:ea typeface="Calibri" panose="020F0502020204030204" pitchFamily="34" charset="0"/>
              </a:rPr>
              <a:t>: Ar mhaithe leis na boscaí a bhogadh ar chlé, beidh ort teacht amach ón modh láithreora PowerPoint agus dul isteach sa </a:t>
            </a:r>
            <a:r>
              <a:rPr lang="en-IE" sz="1800" err="1">
                <a:effectLst/>
                <a:latin typeface="Times New Roman" panose="02020603050405020304" pitchFamily="18" charset="0"/>
                <a:ea typeface="Calibri" panose="020F0502020204030204" pitchFamily="34" charset="0"/>
              </a:rPr>
              <a:t>ghnáthmhodh</a:t>
            </a:r>
            <a:r>
              <a:rPr lang="en-IE" sz="1800">
                <a:effectLst/>
                <a:latin typeface="Times New Roman" panose="02020603050405020304" pitchFamily="18" charset="0"/>
                <a:ea typeface="Calibri" panose="020F0502020204030204" pitchFamily="34" charset="0"/>
              </a:rPr>
              <a:t> (mar mhalairt air sin d’fhéadfá an tábla ‘Riachtanais/Mianta’ ar an gclár a mhacasamhlú, agus na focail boscaí téacs a scríobh faoin gceannteideal a thaispeánann na daltaí). </a:t>
            </a:r>
            <a:endParaRPr lang="ga-IE" sz="1800">
              <a:effectLst/>
              <a:latin typeface="Times New Roman" panose="02020603050405020304" pitchFamily="18" charset="0"/>
              <a:ea typeface="Calibri" panose="020F0502020204030204" pitchFamily="34" charset="0"/>
            </a:endParaRPr>
          </a:p>
          <a:p>
            <a:pPr>
              <a:lnSpc>
                <a:spcPct val="107000"/>
              </a:lnSpc>
              <a:spcAft>
                <a:spcPts val="800"/>
              </a:spcAft>
            </a:pPr>
            <a:r>
              <a:rPr lang="en-IE" sz="1800">
                <a:effectLst/>
                <a:latin typeface="Times New Roman" panose="02020603050405020304" pitchFamily="18" charset="0"/>
                <a:ea typeface="Calibri" panose="020F0502020204030204" pitchFamily="34" charset="0"/>
              </a:rPr>
              <a:t>Dírigh do mhéar ar na focail sa cholún ‘Riachtanais’ (is dócha gur uisce, bia, cúram sláinte, foscadh, oideachas a bheidh ann). </a:t>
            </a:r>
            <a:endParaRPr lang="ga-IE" sz="1800">
              <a:effectLst/>
              <a:latin typeface="Times New Roman" panose="02020603050405020304" pitchFamily="18" charset="0"/>
              <a:ea typeface="Calibri" panose="020F0502020204030204" pitchFamily="34" charset="0"/>
            </a:endParaRPr>
          </a:p>
          <a:p>
            <a:pPr>
              <a:lnSpc>
                <a:spcPct val="107000"/>
              </a:lnSpc>
              <a:spcAft>
                <a:spcPts val="800"/>
              </a:spcAft>
            </a:pPr>
            <a:r>
              <a:rPr lang="en-IE" sz="1800">
                <a:effectLst/>
                <a:latin typeface="Times New Roman" panose="02020603050405020304" pitchFamily="18" charset="0"/>
                <a:ea typeface="Calibri" panose="020F0502020204030204" pitchFamily="34" charset="0"/>
              </a:rPr>
              <a:t>Iarr ar na daltaí teacht ar aontú faoi ghluaiseacht is féidir leo a dhéanamh lena gcolainn mar fhreagairt ar gach Riachtanas, mar shampla, aithris a dhéanamh ar leabhar a oscailt nó scríbhneoireacht a dhéanamh chun an t‑oideachas a léiriú.  </a:t>
            </a:r>
            <a:endParaRPr lang="ga-IE" sz="1800">
              <a:effectLst/>
              <a:latin typeface="Times New Roman" panose="02020603050405020304" pitchFamily="18" charset="0"/>
              <a:ea typeface="Calibri" panose="020F0502020204030204" pitchFamily="34" charset="0"/>
            </a:endParaRPr>
          </a:p>
          <a:p>
            <a:pPr>
              <a:lnSpc>
                <a:spcPct val="107000"/>
              </a:lnSpc>
              <a:spcAft>
                <a:spcPts val="800"/>
              </a:spcAft>
            </a:pPr>
            <a:r>
              <a:rPr lang="en-IE" sz="1800">
                <a:effectLst/>
                <a:latin typeface="Times New Roman" panose="02020603050405020304" pitchFamily="18" charset="0"/>
                <a:ea typeface="Calibri" panose="020F0502020204030204" pitchFamily="34" charset="0"/>
              </a:rPr>
              <a:t>Glaoigh amach gach Riachtanas nó déan tagairt dó ceann ar cheann agus iarr ar na daltaí aithris a dhéanamh ar a ngluaiseacht chomhfhreagrach.  </a:t>
            </a:r>
            <a:endParaRPr lang="ga-IE" sz="1800">
              <a:effectLst/>
              <a:latin typeface="Times New Roman" panose="02020603050405020304" pitchFamily="18" charset="0"/>
              <a:ea typeface="Calibri" panose="020F0502020204030204" pitchFamily="34" charset="0"/>
            </a:endParaRPr>
          </a:p>
          <a:p>
            <a:pPr>
              <a:lnSpc>
                <a:spcPct val="107000"/>
              </a:lnSpc>
              <a:spcAft>
                <a:spcPts val="800"/>
              </a:spcAft>
            </a:pPr>
            <a:r>
              <a:rPr lang="en-IE" sz="1800">
                <a:effectLst/>
                <a:latin typeface="Times New Roman" panose="02020603050405020304" pitchFamily="18" charset="0"/>
                <a:ea typeface="Calibri" panose="020F0502020204030204" pitchFamily="34" charset="0"/>
              </a:rPr>
              <a:t> </a:t>
            </a:r>
            <a:endParaRPr lang="ga-IE" sz="1800">
              <a:effectLst/>
              <a:latin typeface="Times New Roman" panose="02020603050405020304" pitchFamily="18" charset="0"/>
              <a:ea typeface="Calibri" panose="020F0502020204030204" pitchFamily="34" charset="0"/>
            </a:endParaRPr>
          </a:p>
          <a:p>
            <a:pPr marL="0" indent="0">
              <a:buFont typeface="Arial" panose="020B0604020202020204" pitchFamily="34" charset="0"/>
              <a:buNone/>
            </a:pPr>
            <a:endParaRPr lang="en-GB" sz="1000">
              <a:effectLst/>
              <a:latin typeface="Avenir Next Demi Bold" panose="020B0703020202020204"/>
              <a:ea typeface="Calibri" panose="020F0502020204030204" pitchFamily="34" charset="0"/>
            </a:endParaRPr>
          </a:p>
        </p:txBody>
      </p:sp>
      <p:sp>
        <p:nvSpPr>
          <p:cNvPr id="4" name="Slide Number Placeholder 3"/>
          <p:cNvSpPr>
            <a:spLocks noGrp="1"/>
          </p:cNvSpPr>
          <p:nvPr>
            <p:ph type="sldNum" sz="quarter" idx="5"/>
          </p:nvPr>
        </p:nvSpPr>
        <p:spPr/>
        <p:txBody>
          <a:bodyPr/>
          <a:lstStyle/>
          <a:p>
            <a:fld id="{6FAE18E2-0062-4087-BD00-F73AB963BE9B}" type="slidenum">
              <a:rPr lang="en-US" smtClean="0"/>
              <a:t>20</a:t>
            </a:fld>
            <a:endParaRPr lang="en-US"/>
          </a:p>
        </p:txBody>
      </p:sp>
    </p:spTree>
    <p:extLst>
      <p:ext uri="{BB962C8B-B14F-4D97-AF65-F5344CB8AC3E}">
        <p14:creationId xmlns:p14="http://schemas.microsoft.com/office/powerpoint/2010/main" val="41965142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73450" y="400050"/>
            <a:ext cx="3155950" cy="1774825"/>
          </a:xfrm>
        </p:spPr>
      </p:sp>
      <p:sp>
        <p:nvSpPr>
          <p:cNvPr id="3" name="Notes Placeholder 2"/>
          <p:cNvSpPr>
            <a:spLocks noGrp="1"/>
          </p:cNvSpPr>
          <p:nvPr>
            <p:ph type="body" idx="1"/>
          </p:nvPr>
        </p:nvSpPr>
        <p:spPr>
          <a:xfrm>
            <a:off x="914400" y="2259059"/>
            <a:ext cx="7315200" cy="2700338"/>
          </a:xfrm>
          <a:prstGeom prst="rect">
            <a:avLst/>
          </a:prstGeom>
        </p:spPr>
        <p:txBody>
          <a:bodyPr/>
          <a:lstStyle/>
          <a:p>
            <a:pPr>
              <a:lnSpc>
                <a:spcPct val="107000"/>
              </a:lnSpc>
              <a:spcAft>
                <a:spcPts val="800"/>
              </a:spcAft>
            </a:pPr>
            <a:r>
              <a:rPr lang="en-IE" sz="1800" b="1" u="sng" dirty="0" err="1">
                <a:effectLst/>
                <a:latin typeface="Times New Roman" panose="02020603050405020304" pitchFamily="18" charset="0"/>
                <a:ea typeface="Calibri" panose="020F0502020204030204" pitchFamily="34" charset="0"/>
              </a:rPr>
              <a:t>Nótaí</a:t>
            </a:r>
            <a:r>
              <a:rPr lang="en-IE" sz="1800" b="1" u="sng" dirty="0">
                <a:effectLst/>
                <a:latin typeface="Times New Roman" panose="02020603050405020304" pitchFamily="18" charset="0"/>
                <a:ea typeface="Calibri" panose="020F0502020204030204" pitchFamily="34" charset="0"/>
              </a:rPr>
              <a:t> do </a:t>
            </a:r>
            <a:r>
              <a:rPr lang="en-IE" sz="1800" b="1" u="sng" dirty="0" err="1">
                <a:effectLst/>
                <a:latin typeface="Times New Roman" panose="02020603050405020304" pitchFamily="18" charset="0"/>
                <a:ea typeface="Calibri" panose="020F0502020204030204" pitchFamily="34" charset="0"/>
              </a:rPr>
              <a:t>mhúinteoirí</a:t>
            </a:r>
            <a:endParaRPr lang="en-IE" sz="1800" b="1" u="sng" dirty="0">
              <a:effectLst/>
              <a:latin typeface="Times New Roman" panose="02020603050405020304" pitchFamily="18" charset="0"/>
              <a:ea typeface="Calibri" panose="020F0502020204030204" pitchFamily="34" charset="0"/>
            </a:endParaRPr>
          </a:p>
          <a:p>
            <a:pPr>
              <a:lnSpc>
                <a:spcPct val="107000"/>
              </a:lnSpc>
              <a:spcAft>
                <a:spcPts val="800"/>
              </a:spcAft>
            </a:pPr>
            <a:endParaRPr lang="ga-IE" sz="1800" dirty="0">
              <a:effectLst/>
              <a:latin typeface="Times New Roman" panose="02020603050405020304" pitchFamily="18" charset="0"/>
              <a:ea typeface="Calibri" panose="020F0502020204030204" pitchFamily="34" charset="0"/>
            </a:endParaRPr>
          </a:p>
          <a:p>
            <a:pPr>
              <a:lnSpc>
                <a:spcPct val="107000"/>
              </a:lnSpc>
              <a:spcAft>
                <a:spcPts val="800"/>
              </a:spcAft>
            </a:pPr>
            <a:r>
              <a:rPr lang="en-IE" sz="1800" b="1" dirty="0" err="1">
                <a:effectLst/>
                <a:latin typeface="Times New Roman" panose="02020603050405020304" pitchFamily="18" charset="0"/>
                <a:ea typeface="Calibri" panose="020F0502020204030204" pitchFamily="34" charset="0"/>
              </a:rPr>
              <a:t>Aonad</a:t>
            </a:r>
            <a:r>
              <a:rPr lang="en-IE" sz="1800" b="1" dirty="0">
                <a:effectLst/>
                <a:latin typeface="Times New Roman" panose="02020603050405020304" pitchFamily="18" charset="0"/>
                <a:ea typeface="Calibri" panose="020F0502020204030204" pitchFamily="34" charset="0"/>
              </a:rPr>
              <a:t> </a:t>
            </a:r>
            <a:r>
              <a:rPr lang="en-IE" sz="1800" b="1" dirty="0" err="1">
                <a:effectLst/>
                <a:latin typeface="Times New Roman" panose="02020603050405020304" pitchFamily="18" charset="0"/>
                <a:ea typeface="Calibri" panose="020F0502020204030204" pitchFamily="34" charset="0"/>
              </a:rPr>
              <a:t>na</a:t>
            </a:r>
            <a:r>
              <a:rPr lang="en-IE" sz="1800" b="1" dirty="0">
                <a:effectLst/>
                <a:latin typeface="Times New Roman" panose="02020603050405020304" pitchFamily="18" charset="0"/>
                <a:ea typeface="Calibri" panose="020F0502020204030204" pitchFamily="34" charset="0"/>
              </a:rPr>
              <a:t> </a:t>
            </a:r>
            <a:r>
              <a:rPr lang="en-IE" sz="1800" b="1" dirty="0" err="1">
                <a:effectLst/>
                <a:latin typeface="Times New Roman" panose="02020603050405020304" pitchFamily="18" charset="0"/>
                <a:ea typeface="Calibri" panose="020F0502020204030204" pitchFamily="34" charset="0"/>
              </a:rPr>
              <a:t>nAthraitheoirí</a:t>
            </a:r>
            <a:r>
              <a:rPr lang="en-IE" sz="1800" b="1" dirty="0">
                <a:effectLst/>
                <a:latin typeface="Times New Roman" panose="02020603050405020304" pitchFamily="18" charset="0"/>
                <a:ea typeface="Calibri" panose="020F0502020204030204" pitchFamily="34" charset="0"/>
              </a:rPr>
              <a:t> Rang 1-2: </a:t>
            </a:r>
            <a:r>
              <a:rPr lang="en-IE" sz="1800" b="1" dirty="0" err="1">
                <a:effectLst/>
                <a:latin typeface="Times New Roman" panose="02020603050405020304" pitchFamily="18" charset="0"/>
                <a:ea typeface="Calibri" panose="020F0502020204030204" pitchFamily="34" charset="0"/>
              </a:rPr>
              <a:t>Ceacht</a:t>
            </a:r>
            <a:r>
              <a:rPr lang="en-IE" sz="1800" b="1" dirty="0">
                <a:effectLst/>
                <a:latin typeface="Times New Roman" panose="02020603050405020304" pitchFamily="18" charset="0"/>
                <a:ea typeface="Calibri" panose="020F0502020204030204" pitchFamily="34" charset="0"/>
              </a:rPr>
              <a:t> 2/</a:t>
            </a:r>
            <a:r>
              <a:rPr lang="en-IE" sz="1800" b="1" dirty="0" err="1">
                <a:effectLst/>
                <a:latin typeface="Times New Roman" panose="02020603050405020304" pitchFamily="18" charset="0"/>
                <a:ea typeface="Calibri" panose="020F0502020204030204" pitchFamily="34" charset="0"/>
              </a:rPr>
              <a:t>Cuid</a:t>
            </a:r>
            <a:r>
              <a:rPr lang="en-IE" sz="1800" b="1" dirty="0">
                <a:effectLst/>
                <a:latin typeface="Times New Roman" panose="02020603050405020304" pitchFamily="18" charset="0"/>
                <a:ea typeface="Calibri" panose="020F0502020204030204" pitchFamily="34" charset="0"/>
              </a:rPr>
              <a:t> 4</a:t>
            </a:r>
            <a:r>
              <a:rPr lang="en-IE" sz="1800" dirty="0">
                <a:effectLst/>
                <a:latin typeface="Times New Roman" panose="02020603050405020304" pitchFamily="18" charset="0"/>
                <a:ea typeface="Calibri" panose="020F0502020204030204" pitchFamily="34" charset="0"/>
              </a:rPr>
              <a:t> (</a:t>
            </a:r>
            <a:r>
              <a:rPr lang="en-IE" sz="1800" i="1" dirty="0">
                <a:effectLst/>
                <a:latin typeface="Times New Roman" panose="02020603050405020304" pitchFamily="18" charset="0"/>
                <a:ea typeface="Calibri" panose="020F0502020204030204" pitchFamily="34" charset="0"/>
              </a:rPr>
              <a:t>Gan </a:t>
            </a:r>
            <a:r>
              <a:rPr lang="en-IE" sz="1800" i="1" dirty="0" err="1">
                <a:effectLst/>
                <a:latin typeface="Times New Roman" panose="02020603050405020304" pitchFamily="18" charset="0"/>
                <a:ea typeface="Calibri" panose="020F0502020204030204" pitchFamily="34" charset="0"/>
              </a:rPr>
              <a:t>bheochan</a:t>
            </a:r>
            <a:r>
              <a:rPr lang="en-IE" sz="1800" dirty="0">
                <a:effectLst/>
                <a:latin typeface="Times New Roman" panose="02020603050405020304" pitchFamily="18" charset="0"/>
                <a:ea typeface="Calibri" panose="020F0502020204030204" pitchFamily="34" charset="0"/>
              </a:rPr>
              <a:t>)</a:t>
            </a:r>
          </a:p>
          <a:p>
            <a:pPr>
              <a:lnSpc>
                <a:spcPct val="107000"/>
              </a:lnSpc>
              <a:spcAft>
                <a:spcPts val="800"/>
              </a:spcAft>
            </a:pPr>
            <a:endParaRPr lang="ga-IE" sz="1800" dirty="0">
              <a:effectLst/>
              <a:latin typeface="Times New Roman" panose="02020603050405020304" pitchFamily="18" charset="0"/>
              <a:ea typeface="Calibri" panose="020F0502020204030204" pitchFamily="34" charset="0"/>
            </a:endParaRPr>
          </a:p>
          <a:p>
            <a:pPr>
              <a:lnSpc>
                <a:spcPct val="107000"/>
              </a:lnSpc>
              <a:spcAft>
                <a:spcPts val="800"/>
              </a:spcAft>
            </a:pPr>
            <a:r>
              <a:rPr lang="en-IE" sz="1800" dirty="0" err="1">
                <a:effectLst/>
                <a:latin typeface="Times New Roman" panose="02020603050405020304" pitchFamily="18" charset="0"/>
                <a:ea typeface="Calibri" panose="020F0502020204030204" pitchFamily="34" charset="0"/>
              </a:rPr>
              <a:t>Mínigh</a:t>
            </a:r>
            <a:r>
              <a:rPr lang="en-IE" sz="1800" dirty="0">
                <a:effectLst/>
                <a:latin typeface="Times New Roman" panose="02020603050405020304" pitchFamily="18" charset="0"/>
                <a:ea typeface="Calibri" panose="020F0502020204030204" pitchFamily="34" charset="0"/>
              </a:rPr>
              <a:t> go </a:t>
            </a:r>
            <a:r>
              <a:rPr lang="en-IE" sz="1800" dirty="0" err="1">
                <a:effectLst/>
                <a:latin typeface="Times New Roman" panose="02020603050405020304" pitchFamily="18" charset="0"/>
                <a:ea typeface="Calibri" panose="020F0502020204030204" pitchFamily="34" charset="0"/>
              </a:rPr>
              <a:t>bhfuil</a:t>
            </a:r>
            <a:r>
              <a:rPr lang="en-IE" sz="1800" dirty="0">
                <a:effectLst/>
                <a:latin typeface="Times New Roman" panose="02020603050405020304" pitchFamily="18" charset="0"/>
                <a:ea typeface="Calibri" panose="020F0502020204030204" pitchFamily="34" charset="0"/>
              </a:rPr>
              <a:t> a </a:t>
            </a:r>
            <a:r>
              <a:rPr lang="en-IE" sz="1800" dirty="0" err="1">
                <a:effectLst/>
                <a:latin typeface="Times New Roman" panose="02020603050405020304" pitchFamily="18" charset="0"/>
                <a:ea typeface="Calibri" panose="020F0502020204030204" pitchFamily="34" charset="0"/>
              </a:rPr>
              <a:t>lán</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daoine</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i</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ngach</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tír</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ar</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domhan</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nach</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bhfuil</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na</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nithe</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uile</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atá</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uathu</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acu</a:t>
            </a:r>
            <a:r>
              <a:rPr lang="en-IE" sz="1800" dirty="0">
                <a:effectLst/>
                <a:latin typeface="Times New Roman" panose="02020603050405020304" pitchFamily="18" charset="0"/>
                <a:ea typeface="Calibri" panose="020F0502020204030204" pitchFamily="34" charset="0"/>
              </a:rPr>
              <a:t> – </a:t>
            </a:r>
            <a:r>
              <a:rPr lang="en-IE" sz="1800" dirty="0" err="1">
                <a:effectLst/>
                <a:latin typeface="Times New Roman" panose="02020603050405020304" pitchFamily="18" charset="0"/>
                <a:ea typeface="Calibri" panose="020F0502020204030204" pitchFamily="34" charset="0"/>
              </a:rPr>
              <a:t>níl</a:t>
            </a:r>
            <a:r>
              <a:rPr lang="en-IE" sz="1800" dirty="0">
                <a:effectLst/>
                <a:latin typeface="Times New Roman" panose="02020603050405020304" pitchFamily="18" charset="0"/>
                <a:ea typeface="Calibri" panose="020F0502020204030204" pitchFamily="34" charset="0"/>
              </a:rPr>
              <a:t> a </a:t>
            </a:r>
            <a:r>
              <a:rPr lang="en-IE" sz="1800" dirty="0" err="1">
                <a:effectLst/>
                <a:latin typeface="Times New Roman" panose="02020603050405020304" pitchFamily="18" charset="0"/>
                <a:ea typeface="Calibri" panose="020F0502020204030204" pitchFamily="34" charset="0"/>
              </a:rPr>
              <a:t>dhóthain</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bia</a:t>
            </a:r>
            <a:r>
              <a:rPr lang="en-IE" sz="1800" dirty="0">
                <a:effectLst/>
                <a:latin typeface="Times New Roman" panose="02020603050405020304" pitchFamily="18" charset="0"/>
                <a:ea typeface="Calibri" panose="020F0502020204030204" pitchFamily="34" charset="0"/>
              </a:rPr>
              <a:t> ag </a:t>
            </a:r>
            <a:r>
              <a:rPr lang="en-IE" sz="1800" dirty="0" err="1">
                <a:effectLst/>
                <a:latin typeface="Times New Roman" panose="02020603050405020304" pitchFamily="18" charset="0"/>
                <a:ea typeface="Calibri" panose="020F0502020204030204" pitchFamily="34" charset="0"/>
              </a:rPr>
              <a:t>daoine</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áirithe</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níl</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uisce</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glan</a:t>
            </a:r>
            <a:r>
              <a:rPr lang="en-IE" sz="1800" dirty="0">
                <a:effectLst/>
                <a:latin typeface="Times New Roman" panose="02020603050405020304" pitchFamily="18" charset="0"/>
                <a:ea typeface="Calibri" panose="020F0502020204030204" pitchFamily="34" charset="0"/>
              </a:rPr>
              <a:t> le </a:t>
            </a:r>
            <a:r>
              <a:rPr lang="en-IE" sz="1800" dirty="0" err="1">
                <a:effectLst/>
                <a:latin typeface="Times New Roman" panose="02020603050405020304" pitchFamily="18" charset="0"/>
                <a:ea typeface="Calibri" panose="020F0502020204030204" pitchFamily="34" charset="0"/>
              </a:rPr>
              <a:t>hól</a:t>
            </a:r>
            <a:r>
              <a:rPr lang="en-IE" sz="1800" dirty="0">
                <a:effectLst/>
                <a:latin typeface="Times New Roman" panose="02020603050405020304" pitchFamily="18" charset="0"/>
                <a:ea typeface="Calibri" panose="020F0502020204030204" pitchFamily="34" charset="0"/>
              </a:rPr>
              <a:t> ag </a:t>
            </a:r>
            <a:r>
              <a:rPr lang="en-IE" sz="1800" dirty="0" err="1">
                <a:effectLst/>
                <a:latin typeface="Times New Roman" panose="02020603050405020304" pitchFamily="18" charset="0"/>
                <a:ea typeface="Calibri" panose="020F0502020204030204" pitchFamily="34" charset="0"/>
              </a:rPr>
              <a:t>daoine</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eile</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níl</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deis</a:t>
            </a:r>
            <a:r>
              <a:rPr lang="en-IE" sz="1800" dirty="0">
                <a:effectLst/>
                <a:latin typeface="Times New Roman" panose="02020603050405020304" pitchFamily="18" charset="0"/>
                <a:ea typeface="Calibri" panose="020F0502020204030204" pitchFamily="34" charset="0"/>
              </a:rPr>
              <a:t> ag </a:t>
            </a:r>
            <a:r>
              <a:rPr lang="en-IE" sz="1800" dirty="0" err="1">
                <a:effectLst/>
                <a:latin typeface="Times New Roman" panose="02020603050405020304" pitchFamily="18" charset="0"/>
                <a:ea typeface="Calibri" panose="020F0502020204030204" pitchFamily="34" charset="0"/>
              </a:rPr>
              <a:t>daoine</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eile</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fanacht</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ar</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scoil</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nó</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b’fhéidir</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nach</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bhfuil</a:t>
            </a:r>
            <a:r>
              <a:rPr lang="en-IE" sz="1800" dirty="0">
                <a:effectLst/>
                <a:latin typeface="Times New Roman" panose="02020603050405020304" pitchFamily="18" charset="0"/>
                <a:ea typeface="Calibri" panose="020F0502020204030204" pitchFamily="34" charset="0"/>
              </a:rPr>
              <a:t> a </a:t>
            </a:r>
            <a:r>
              <a:rPr lang="en-IE" sz="1800" dirty="0" err="1">
                <a:effectLst/>
                <a:latin typeface="Times New Roman" panose="02020603050405020304" pitchFamily="18" charset="0"/>
                <a:ea typeface="Calibri" panose="020F0502020204030204" pitchFamily="34" charset="0"/>
              </a:rPr>
              <a:t>dtinteán</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féin</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acu</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nó</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nach</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féidir</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leo</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dul</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chuig</a:t>
            </a:r>
            <a:r>
              <a:rPr lang="en-IE" sz="1800" dirty="0">
                <a:effectLst/>
                <a:latin typeface="Times New Roman" panose="02020603050405020304" pitchFamily="18" charset="0"/>
                <a:ea typeface="Calibri" panose="020F0502020204030204" pitchFamily="34" charset="0"/>
              </a:rPr>
              <a:t> an </a:t>
            </a:r>
            <a:r>
              <a:rPr lang="en-IE" sz="1800" dirty="0" err="1">
                <a:effectLst/>
                <a:latin typeface="Times New Roman" panose="02020603050405020304" pitchFamily="18" charset="0"/>
                <a:ea typeface="Calibri" panose="020F0502020204030204" pitchFamily="34" charset="0"/>
              </a:rPr>
              <a:t>ospidéal</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agus</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iad</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tinn</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Dá</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dheasca</a:t>
            </a:r>
            <a:r>
              <a:rPr lang="en-IE" sz="1800" dirty="0">
                <a:effectLst/>
                <a:latin typeface="Times New Roman" panose="02020603050405020304" pitchFamily="18" charset="0"/>
                <a:ea typeface="Calibri" panose="020F0502020204030204" pitchFamily="34" charset="0"/>
              </a:rPr>
              <a:t> sin, </a:t>
            </a:r>
            <a:r>
              <a:rPr lang="en-IE" sz="1800" dirty="0" err="1">
                <a:effectLst/>
                <a:latin typeface="Times New Roman" panose="02020603050405020304" pitchFamily="18" charset="0"/>
                <a:ea typeface="Calibri" panose="020F0502020204030204" pitchFamily="34" charset="0"/>
              </a:rPr>
              <a:t>tháinig</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lucht</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gach</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tíre</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ar</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domhan</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agus</a:t>
            </a:r>
            <a:r>
              <a:rPr lang="en-IE" sz="1800" dirty="0">
                <a:effectLst/>
                <a:latin typeface="Times New Roman" panose="02020603050405020304" pitchFamily="18" charset="0"/>
                <a:ea typeface="Calibri" panose="020F0502020204030204" pitchFamily="34" charset="0"/>
              </a:rPr>
              <a:t> Éire san </a:t>
            </a:r>
            <a:r>
              <a:rPr lang="en-IE" sz="1800" dirty="0" err="1">
                <a:effectLst/>
                <a:latin typeface="Times New Roman" panose="02020603050405020304" pitchFamily="18" charset="0"/>
                <a:ea typeface="Calibri" panose="020F0502020204030204" pitchFamily="34" charset="0"/>
              </a:rPr>
              <a:t>áireamh</a:t>
            </a:r>
            <a:r>
              <a:rPr lang="en-IE" sz="1800" dirty="0">
                <a:effectLst/>
                <a:latin typeface="Times New Roman" panose="02020603050405020304" pitchFamily="18" charset="0"/>
                <a:ea typeface="Calibri" panose="020F0502020204030204" pitchFamily="34" charset="0"/>
              </a:rPr>
              <a:t>, le </a:t>
            </a:r>
            <a:r>
              <a:rPr lang="en-IE" sz="1800" dirty="0" err="1">
                <a:effectLst/>
                <a:latin typeface="Times New Roman" panose="02020603050405020304" pitchFamily="18" charset="0"/>
                <a:ea typeface="Calibri" panose="020F0502020204030204" pitchFamily="34" charset="0"/>
              </a:rPr>
              <a:t>chéile</a:t>
            </a:r>
            <a:r>
              <a:rPr lang="en-IE" sz="1800" dirty="0">
                <a:effectLst/>
                <a:latin typeface="Times New Roman" panose="02020603050405020304" pitchFamily="18" charset="0"/>
                <a:ea typeface="Calibri" panose="020F0502020204030204" pitchFamily="34" charset="0"/>
              </a:rPr>
              <a:t> le </a:t>
            </a:r>
            <a:r>
              <a:rPr lang="en-IE" sz="1800" dirty="0" err="1">
                <a:effectLst/>
                <a:latin typeface="Times New Roman" panose="02020603050405020304" pitchFamily="18" charset="0"/>
                <a:ea typeface="Calibri" panose="020F0502020204030204" pitchFamily="34" charset="0"/>
              </a:rPr>
              <a:t>hoibriú</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ar</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phlean</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ionas</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gur</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fearrde</a:t>
            </a:r>
            <a:r>
              <a:rPr lang="en-IE" sz="1800" dirty="0">
                <a:effectLst/>
                <a:latin typeface="Times New Roman" panose="02020603050405020304" pitchFamily="18" charset="0"/>
                <a:ea typeface="Calibri" panose="020F0502020204030204" pitchFamily="34" charset="0"/>
              </a:rPr>
              <a:t> an </a:t>
            </a:r>
            <a:r>
              <a:rPr lang="en-IE" sz="1800" dirty="0" err="1">
                <a:effectLst/>
                <a:latin typeface="Times New Roman" panose="02020603050405020304" pitchFamily="18" charset="0"/>
                <a:ea typeface="Calibri" panose="020F0502020204030204" pitchFamily="34" charset="0"/>
              </a:rPr>
              <a:t>domhan</a:t>
            </a:r>
            <a:r>
              <a:rPr lang="en-IE" sz="1800" dirty="0">
                <a:effectLst/>
                <a:latin typeface="Times New Roman" panose="02020603050405020304" pitchFamily="18" charset="0"/>
                <a:ea typeface="Calibri" panose="020F0502020204030204" pitchFamily="34" charset="0"/>
              </a:rPr>
              <a:t> é, </a:t>
            </a:r>
            <a:r>
              <a:rPr lang="en-IE" sz="1800" dirty="0" err="1">
                <a:effectLst/>
                <a:latin typeface="Times New Roman" panose="02020603050405020304" pitchFamily="18" charset="0"/>
                <a:ea typeface="Calibri" panose="020F0502020204030204" pitchFamily="34" charset="0"/>
              </a:rPr>
              <a:t>áit</a:t>
            </a:r>
            <a:r>
              <a:rPr lang="en-IE" sz="1800" dirty="0">
                <a:effectLst/>
                <a:latin typeface="Times New Roman" panose="02020603050405020304" pitchFamily="18" charset="0"/>
                <a:ea typeface="Calibri" panose="020F0502020204030204" pitchFamily="34" charset="0"/>
              </a:rPr>
              <a:t> a </a:t>
            </a:r>
            <a:r>
              <a:rPr lang="en-IE" sz="1800" dirty="0" err="1">
                <a:effectLst/>
                <a:latin typeface="Times New Roman" panose="02020603050405020304" pitchFamily="18" charset="0"/>
                <a:ea typeface="Calibri" panose="020F0502020204030204" pitchFamily="34" charset="0"/>
              </a:rPr>
              <a:t>ndéantar</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riachtanais</a:t>
            </a:r>
            <a:r>
              <a:rPr lang="en-IE" sz="1800" dirty="0">
                <a:effectLst/>
                <a:latin typeface="Times New Roman" panose="02020603050405020304" pitchFamily="18" charset="0"/>
                <a:ea typeface="Calibri" panose="020F0502020204030204" pitchFamily="34" charset="0"/>
              </a:rPr>
              <a:t> an </a:t>
            </a:r>
            <a:r>
              <a:rPr lang="en-IE" sz="1800" dirty="0" err="1">
                <a:effectLst/>
                <a:latin typeface="Times New Roman" panose="02020603050405020304" pitchFamily="18" charset="0"/>
                <a:ea typeface="Calibri" panose="020F0502020204030204" pitchFamily="34" charset="0"/>
              </a:rPr>
              <a:t>uile</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dhuine</a:t>
            </a:r>
            <a:r>
              <a:rPr lang="en-IE" sz="1800" dirty="0">
                <a:effectLst/>
                <a:latin typeface="Times New Roman" panose="02020603050405020304" pitchFamily="18" charset="0"/>
                <a:ea typeface="Calibri" panose="020F0502020204030204" pitchFamily="34" charset="0"/>
              </a:rPr>
              <a:t> a </a:t>
            </a:r>
            <a:r>
              <a:rPr lang="en-IE" sz="1800" dirty="0" err="1">
                <a:effectLst/>
                <a:latin typeface="Times New Roman" panose="02020603050405020304" pitchFamily="18" charset="0"/>
                <a:ea typeface="Calibri" panose="020F0502020204030204" pitchFamily="34" charset="0"/>
              </a:rPr>
              <a:t>riar</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ionas</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gur</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féidir</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leo</a:t>
            </a:r>
            <a:r>
              <a:rPr lang="en-IE" sz="1800" dirty="0">
                <a:effectLst/>
                <a:latin typeface="Times New Roman" panose="02020603050405020304" pitchFamily="18" charset="0"/>
                <a:ea typeface="Calibri" panose="020F0502020204030204" pitchFamily="34" charset="0"/>
              </a:rPr>
              <a:t> a </a:t>
            </a:r>
            <a:r>
              <a:rPr lang="en-IE" sz="1800" dirty="0" err="1">
                <a:effectLst/>
                <a:latin typeface="Times New Roman" panose="02020603050405020304" pitchFamily="18" charset="0"/>
                <a:ea typeface="Calibri" panose="020F0502020204030204" pitchFamily="34" charset="0"/>
              </a:rPr>
              <a:t>saol</a:t>
            </a:r>
            <a:r>
              <a:rPr lang="en-IE" sz="1800" dirty="0">
                <a:effectLst/>
                <a:latin typeface="Times New Roman" panose="02020603050405020304" pitchFamily="18" charset="0"/>
                <a:ea typeface="Calibri" panose="020F0502020204030204" pitchFamily="34" charset="0"/>
              </a:rPr>
              <a:t> a </a:t>
            </a:r>
            <a:r>
              <a:rPr lang="en-IE" sz="1800" dirty="0" err="1">
                <a:effectLst/>
                <a:latin typeface="Times New Roman" panose="02020603050405020304" pitchFamily="18" charset="0"/>
                <a:ea typeface="Calibri" panose="020F0502020204030204" pitchFamily="34" charset="0"/>
              </a:rPr>
              <a:t>chaitheamh</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agus</a:t>
            </a:r>
            <a:r>
              <a:rPr lang="en-IE" sz="1800" dirty="0">
                <a:effectLst/>
                <a:latin typeface="Times New Roman" panose="02020603050405020304" pitchFamily="18" charset="0"/>
                <a:ea typeface="Calibri" panose="020F0502020204030204" pitchFamily="34" charset="0"/>
              </a:rPr>
              <a:t> a </a:t>
            </a:r>
            <a:r>
              <a:rPr lang="en-IE" sz="1800" dirty="0" err="1">
                <a:effectLst/>
                <a:latin typeface="Times New Roman" panose="02020603050405020304" pitchFamily="18" charset="0"/>
                <a:ea typeface="Calibri" panose="020F0502020204030204" pitchFamily="34" charset="0"/>
              </a:rPr>
              <a:t>bheith</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slán</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sábháilte</a:t>
            </a:r>
            <a:r>
              <a:rPr lang="en-IE" sz="1800" dirty="0">
                <a:effectLst/>
                <a:latin typeface="Times New Roman" panose="02020603050405020304" pitchFamily="18" charset="0"/>
                <a:ea typeface="Calibri" panose="020F0502020204030204" pitchFamily="34" charset="0"/>
              </a:rPr>
              <a:t>.  </a:t>
            </a:r>
            <a:endParaRPr lang="ga-IE" sz="1800" dirty="0">
              <a:effectLst/>
              <a:latin typeface="Times New Roman" panose="02020603050405020304" pitchFamily="18" charset="0"/>
              <a:ea typeface="Calibri" panose="020F0502020204030204" pitchFamily="34" charset="0"/>
            </a:endParaRPr>
          </a:p>
          <a:p>
            <a:pPr>
              <a:lnSpc>
                <a:spcPct val="107000"/>
              </a:lnSpc>
              <a:spcAft>
                <a:spcPts val="800"/>
              </a:spcAft>
            </a:pPr>
            <a:r>
              <a:rPr lang="en-IE" sz="1800" dirty="0" err="1">
                <a:effectLst/>
                <a:latin typeface="Times New Roman" panose="02020603050405020304" pitchFamily="18" charset="0"/>
                <a:ea typeface="Calibri" panose="020F0502020204030204" pitchFamily="34" charset="0"/>
              </a:rPr>
              <a:t>Tugtar</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na</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Spriocanna</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Domhanda</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ar</a:t>
            </a:r>
            <a:r>
              <a:rPr lang="en-IE" sz="1800" dirty="0">
                <a:effectLst/>
                <a:latin typeface="Times New Roman" panose="02020603050405020304" pitchFamily="18" charset="0"/>
                <a:ea typeface="Calibri" panose="020F0502020204030204" pitchFamily="34" charset="0"/>
              </a:rPr>
              <a:t> an </a:t>
            </a:r>
            <a:r>
              <a:rPr lang="en-IE" sz="1800" dirty="0" err="1">
                <a:effectLst/>
                <a:latin typeface="Times New Roman" panose="02020603050405020304" pitchFamily="18" charset="0"/>
                <a:ea typeface="Calibri" panose="020F0502020204030204" pitchFamily="34" charset="0"/>
              </a:rPr>
              <a:t>bplean</a:t>
            </a:r>
            <a:r>
              <a:rPr lang="en-IE" sz="1800" dirty="0">
                <a:effectLst/>
                <a:latin typeface="Times New Roman" panose="02020603050405020304" pitchFamily="18" charset="0"/>
                <a:ea typeface="Calibri" panose="020F0502020204030204" pitchFamily="34" charset="0"/>
              </a:rPr>
              <a:t> sin </a:t>
            </a:r>
            <a:r>
              <a:rPr lang="en-IE" sz="1800" dirty="0" err="1">
                <a:effectLst/>
                <a:latin typeface="Times New Roman" panose="02020603050405020304" pitchFamily="18" charset="0"/>
                <a:ea typeface="Calibri" panose="020F0502020204030204" pitchFamily="34" charset="0"/>
              </a:rPr>
              <a:t>agus</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bhí</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lucht</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na</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dtíortha</a:t>
            </a:r>
            <a:r>
              <a:rPr lang="en-IE" sz="1800" dirty="0">
                <a:effectLst/>
                <a:latin typeface="Times New Roman" panose="02020603050405020304" pitchFamily="18" charset="0"/>
                <a:ea typeface="Calibri" panose="020F0502020204030204" pitchFamily="34" charset="0"/>
              </a:rPr>
              <a:t> sin ag </a:t>
            </a:r>
            <a:r>
              <a:rPr lang="en-IE" sz="1800" dirty="0" err="1">
                <a:effectLst/>
                <a:latin typeface="Times New Roman" panose="02020603050405020304" pitchFamily="18" charset="0"/>
                <a:ea typeface="Calibri" panose="020F0502020204030204" pitchFamily="34" charset="0"/>
              </a:rPr>
              <a:t>obair</a:t>
            </a:r>
            <a:r>
              <a:rPr lang="en-IE" sz="1800" dirty="0">
                <a:effectLst/>
                <a:latin typeface="Times New Roman" panose="02020603050405020304" pitchFamily="18" charset="0"/>
                <a:ea typeface="Calibri" panose="020F0502020204030204" pitchFamily="34" charset="0"/>
              </a:rPr>
              <a:t> air ó 2015 </a:t>
            </a:r>
            <a:r>
              <a:rPr lang="en-IE" sz="1800" dirty="0" err="1">
                <a:effectLst/>
                <a:latin typeface="Times New Roman" panose="02020603050405020304" pitchFamily="18" charset="0"/>
                <a:ea typeface="Calibri" panose="020F0502020204030204" pitchFamily="34" charset="0"/>
              </a:rPr>
              <a:t>i</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leith</a:t>
            </a:r>
            <a:r>
              <a:rPr lang="en-IE" sz="1800" dirty="0">
                <a:effectLst/>
                <a:latin typeface="Times New Roman" panose="02020603050405020304" pitchFamily="18" charset="0"/>
                <a:ea typeface="Calibri" panose="020F0502020204030204" pitchFamily="34" charset="0"/>
              </a:rPr>
              <a:t>.</a:t>
            </a:r>
          </a:p>
          <a:p>
            <a:pPr>
              <a:lnSpc>
                <a:spcPct val="107000"/>
              </a:lnSpc>
              <a:spcAft>
                <a:spcPts val="800"/>
              </a:spcAft>
            </a:pPr>
            <a:endParaRPr lang="ga-IE" sz="1800" dirty="0">
              <a:effectLst/>
              <a:latin typeface="Times New Roman" panose="02020603050405020304" pitchFamily="18" charset="0"/>
              <a:ea typeface="Calibri" panose="020F0502020204030204" pitchFamily="34" charset="0"/>
            </a:endParaRPr>
          </a:p>
          <a:p>
            <a:pPr>
              <a:lnSpc>
                <a:spcPct val="107000"/>
              </a:lnSpc>
              <a:spcAft>
                <a:spcPts val="800"/>
              </a:spcAft>
            </a:pPr>
            <a:r>
              <a:rPr lang="en-IE" sz="1800" dirty="0">
                <a:effectLst/>
                <a:latin typeface="Times New Roman" panose="02020603050405020304" pitchFamily="18" charset="0"/>
                <a:ea typeface="Calibri" panose="020F0502020204030204" pitchFamily="34" charset="0"/>
              </a:rPr>
              <a:t>I </a:t>
            </a:r>
            <a:r>
              <a:rPr lang="en-IE" sz="1800" dirty="0" err="1">
                <a:effectLst/>
                <a:latin typeface="Times New Roman" panose="02020603050405020304" pitchFamily="18" charset="0"/>
                <a:ea typeface="Calibri" panose="020F0502020204030204" pitchFamily="34" charset="0"/>
              </a:rPr>
              <a:t>mbeagán</a:t>
            </a:r>
            <a:r>
              <a:rPr lang="en-IE" sz="1800" dirty="0">
                <a:effectLst/>
                <a:latin typeface="Times New Roman" panose="02020603050405020304" pitchFamily="18" charset="0"/>
                <a:ea typeface="Calibri" panose="020F0502020204030204" pitchFamily="34" charset="0"/>
              </a:rPr>
              <a:t> focal, </a:t>
            </a:r>
            <a:r>
              <a:rPr lang="en-IE" sz="1800" dirty="0" err="1">
                <a:effectLst/>
                <a:latin typeface="Times New Roman" panose="02020603050405020304" pitchFamily="18" charset="0"/>
                <a:ea typeface="Calibri" panose="020F0502020204030204" pitchFamily="34" charset="0"/>
              </a:rPr>
              <a:t>mínigh</a:t>
            </a:r>
            <a:r>
              <a:rPr lang="en-IE" sz="1800" dirty="0">
                <a:effectLst/>
                <a:latin typeface="Times New Roman" panose="02020603050405020304" pitchFamily="18" charset="0"/>
                <a:ea typeface="Calibri" panose="020F0502020204030204" pitchFamily="34" charset="0"/>
              </a:rPr>
              <a:t> a </a:t>
            </a:r>
            <a:r>
              <a:rPr lang="en-IE" sz="1800" dirty="0" err="1">
                <a:effectLst/>
                <a:latin typeface="Times New Roman" panose="02020603050405020304" pitchFamily="18" charset="0"/>
                <a:ea typeface="Calibri" panose="020F0502020204030204" pitchFamily="34" charset="0"/>
              </a:rPr>
              <a:t>bhfuil</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i</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gceist</a:t>
            </a:r>
            <a:r>
              <a:rPr lang="en-IE" sz="1800" dirty="0">
                <a:effectLst/>
                <a:latin typeface="Times New Roman" panose="02020603050405020304" pitchFamily="18" charset="0"/>
                <a:ea typeface="Calibri" panose="020F0502020204030204" pitchFamily="34" charset="0"/>
              </a:rPr>
              <a:t> le </a:t>
            </a:r>
            <a:r>
              <a:rPr lang="en-IE" sz="1800" dirty="0" err="1">
                <a:effectLst/>
                <a:latin typeface="Times New Roman" panose="02020603050405020304" pitchFamily="18" charset="0"/>
                <a:ea typeface="Calibri" panose="020F0502020204030204" pitchFamily="34" charset="0"/>
              </a:rPr>
              <a:t>gach</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Sprioc</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Dhomhanda</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d’fhéadfadh</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sé</a:t>
            </a:r>
            <a:r>
              <a:rPr lang="en-IE" sz="1800" dirty="0">
                <a:effectLst/>
                <a:latin typeface="Times New Roman" panose="02020603050405020304" pitchFamily="18" charset="0"/>
                <a:ea typeface="Calibri" panose="020F0502020204030204" pitchFamily="34" charset="0"/>
              </a:rPr>
              <a:t> go </a:t>
            </a:r>
            <a:r>
              <a:rPr lang="en-IE" sz="1800" dirty="0" err="1">
                <a:effectLst/>
                <a:latin typeface="Times New Roman" panose="02020603050405020304" pitchFamily="18" charset="0"/>
                <a:ea typeface="Calibri" panose="020F0502020204030204" pitchFamily="34" charset="0"/>
              </a:rPr>
              <a:t>mbeadh</a:t>
            </a:r>
            <a:r>
              <a:rPr lang="en-IE" sz="1800" dirty="0">
                <a:effectLst/>
                <a:latin typeface="Times New Roman" panose="02020603050405020304" pitchFamily="18" charset="0"/>
                <a:ea typeface="Calibri" panose="020F0502020204030204" pitchFamily="34" charset="0"/>
              </a:rPr>
              <a:t> an </a:t>
            </a:r>
            <a:r>
              <a:rPr lang="en-IE" sz="1800" dirty="0" err="1">
                <a:effectLst/>
                <a:latin typeface="Times New Roman" panose="02020603050405020304" pitchFamily="18" charset="0"/>
                <a:ea typeface="Calibri" panose="020F0502020204030204" pitchFamily="34" charset="0"/>
              </a:rPr>
              <a:t>téacs</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seo</a:t>
            </a:r>
            <a:r>
              <a:rPr lang="en-IE" sz="1800" dirty="0">
                <a:effectLst/>
                <a:latin typeface="Times New Roman" panose="02020603050405020304" pitchFamily="18" charset="0"/>
                <a:ea typeface="Calibri" panose="020F0502020204030204" pitchFamily="34" charset="0"/>
              </a:rPr>
              <a:t> a </a:t>
            </a:r>
            <a:r>
              <a:rPr lang="en-IE" sz="1800" dirty="0" err="1">
                <a:effectLst/>
                <a:latin typeface="Times New Roman" panose="02020603050405020304" pitchFamily="18" charset="0"/>
                <a:ea typeface="Calibri" panose="020F0502020204030204" pitchFamily="34" charset="0"/>
              </a:rPr>
              <a:t>leanas</a:t>
            </a:r>
            <a:r>
              <a:rPr lang="en-IE" sz="1800" dirty="0">
                <a:effectLst/>
                <a:latin typeface="Times New Roman" panose="02020603050405020304" pitchFamily="18" charset="0"/>
                <a:ea typeface="Calibri" panose="020F0502020204030204" pitchFamily="34" charset="0"/>
              </a:rPr>
              <a:t> a </a:t>
            </a:r>
            <a:r>
              <a:rPr lang="en-IE" sz="1800" dirty="0" err="1">
                <a:effectLst/>
                <a:latin typeface="Times New Roman" panose="02020603050405020304" pitchFamily="18" charset="0"/>
                <a:ea typeface="Calibri" panose="020F0502020204030204" pitchFamily="34" charset="0"/>
              </a:rPr>
              <a:t>thacaíonn</a:t>
            </a:r>
            <a:r>
              <a:rPr lang="en-IE" sz="1800" dirty="0">
                <a:effectLst/>
                <a:latin typeface="Times New Roman" panose="02020603050405020304" pitchFamily="18" charset="0"/>
                <a:ea typeface="Calibri" panose="020F0502020204030204" pitchFamily="34" charset="0"/>
              </a:rPr>
              <a:t> le </a:t>
            </a:r>
            <a:r>
              <a:rPr lang="en-IE" sz="1800" dirty="0" err="1">
                <a:effectLst/>
                <a:latin typeface="Times New Roman" panose="02020603050405020304" pitchFamily="18" charset="0"/>
                <a:ea typeface="Calibri" panose="020F0502020204030204" pitchFamily="34" charset="0"/>
              </a:rPr>
              <a:t>páistí</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agus</a:t>
            </a:r>
            <a:r>
              <a:rPr lang="en-IE" sz="1800" dirty="0">
                <a:effectLst/>
                <a:latin typeface="Times New Roman" panose="02020603050405020304" pitchFamily="18" charset="0"/>
                <a:ea typeface="Calibri" panose="020F0502020204030204" pitchFamily="34" charset="0"/>
              </a:rPr>
              <a:t> a </a:t>
            </a:r>
            <a:r>
              <a:rPr lang="en-IE" sz="1800" dirty="0" err="1">
                <a:effectLst/>
                <a:latin typeface="Times New Roman" panose="02020603050405020304" pitchFamily="18" charset="0"/>
                <a:ea typeface="Calibri" panose="020F0502020204030204" pitchFamily="34" charset="0"/>
              </a:rPr>
              <a:t>bhaineann</a:t>
            </a:r>
            <a:r>
              <a:rPr lang="en-IE" sz="1800" dirty="0">
                <a:effectLst/>
                <a:latin typeface="Times New Roman" panose="02020603050405020304" pitchFamily="18" charset="0"/>
                <a:ea typeface="Calibri" panose="020F0502020204030204" pitchFamily="34" charset="0"/>
              </a:rPr>
              <a:t> leis </a:t>
            </a:r>
            <a:r>
              <a:rPr lang="en-IE" sz="1800" dirty="0" err="1">
                <a:effectLst/>
                <a:latin typeface="Times New Roman" panose="02020603050405020304" pitchFamily="18" charset="0"/>
                <a:ea typeface="Calibri" panose="020F0502020204030204" pitchFamily="34" charset="0"/>
              </a:rPr>
              <a:t>na</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Spriocanna</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Domhanda</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úsáideach</a:t>
            </a:r>
            <a:r>
              <a:rPr lang="en-IE" sz="1800" dirty="0">
                <a:effectLst/>
                <a:latin typeface="Times New Roman" panose="02020603050405020304" pitchFamily="18" charset="0"/>
                <a:ea typeface="Calibri" panose="020F0502020204030204" pitchFamily="34" charset="0"/>
              </a:rPr>
              <a:t>).  </a:t>
            </a:r>
          </a:p>
          <a:p>
            <a:pPr>
              <a:lnSpc>
                <a:spcPct val="107000"/>
              </a:lnSpc>
              <a:spcAft>
                <a:spcPts val="800"/>
              </a:spcAft>
            </a:pPr>
            <a:endParaRPr lang="ga-IE" sz="1800" dirty="0">
              <a:effectLst/>
              <a:latin typeface="Times New Roman" panose="02020603050405020304" pitchFamily="18" charset="0"/>
              <a:ea typeface="Calibri" panose="020F0502020204030204" pitchFamily="34" charset="0"/>
            </a:endParaRPr>
          </a:p>
          <a:p>
            <a:pPr marL="0" marR="0">
              <a:lnSpc>
                <a:spcPct val="107000"/>
              </a:lnSpc>
              <a:spcBef>
                <a:spcPts val="0"/>
              </a:spcBef>
              <a:spcAft>
                <a:spcPts val="800"/>
              </a:spcAft>
            </a:pPr>
            <a:r>
              <a:rPr lang="en-IE" sz="900" b="1" dirty="0">
                <a:effectLst/>
                <a:latin typeface="Calibri" panose="020F0502020204030204" pitchFamily="34" charset="0"/>
                <a:ea typeface="Calibri" panose="020F0502020204030204" pitchFamily="34" charset="0"/>
                <a:cs typeface="Times New Roman" panose="02020603050405020304" pitchFamily="18" charset="0"/>
              </a:rPr>
              <a:t>1.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Deireadh</a:t>
            </a:r>
            <a:r>
              <a:rPr lang="en-IE" sz="900" dirty="0">
                <a:effectLst/>
                <a:latin typeface="Calibri" panose="020F0502020204030204" pitchFamily="34" charset="0"/>
                <a:ea typeface="Calibri" panose="020F0502020204030204" pitchFamily="34" charset="0"/>
                <a:cs typeface="Times New Roman" panose="02020603050405020304" pitchFamily="18" charset="0"/>
              </a:rPr>
              <a:t> le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bochtaineacht</a:t>
            </a:r>
            <a:r>
              <a:rPr lang="en-IE" sz="900" dirty="0">
                <a:effectLst/>
                <a:latin typeface="Calibri" panose="020F0502020204030204" pitchFamily="34" charset="0"/>
                <a:ea typeface="Calibri" panose="020F0502020204030204" pitchFamily="34" charset="0"/>
                <a:cs typeface="Times New Roman" panose="02020603050405020304" pitchFamily="18" charset="0"/>
              </a:rPr>
              <a:t> –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ionas</a:t>
            </a:r>
            <a:r>
              <a:rPr lang="en-IE" sz="900" dirty="0">
                <a:effectLst/>
                <a:latin typeface="Calibri" panose="020F0502020204030204" pitchFamily="34" charset="0"/>
                <a:ea typeface="Calibri" panose="020F0502020204030204" pitchFamily="34" charset="0"/>
                <a:cs typeface="Times New Roman" panose="02020603050405020304" pitchFamily="18" charset="0"/>
              </a:rPr>
              <a:t> go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bhfuil</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sé</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d’acmhainn</a:t>
            </a:r>
            <a:r>
              <a:rPr lang="en-IE" sz="900" dirty="0">
                <a:effectLst/>
                <a:latin typeface="Calibri" panose="020F0502020204030204" pitchFamily="34" charset="0"/>
                <a:ea typeface="Calibri" panose="020F0502020204030204" pitchFamily="34" charset="0"/>
                <a:cs typeface="Times New Roman" panose="02020603050405020304" pitchFamily="18" charset="0"/>
              </a:rPr>
              <a:t> ag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gach</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duine</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gach</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rud</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atá</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uathu</a:t>
            </a:r>
            <a:r>
              <a:rPr lang="en-IE" sz="900" dirty="0">
                <a:effectLst/>
                <a:latin typeface="Calibri" panose="020F0502020204030204" pitchFamily="34" charset="0"/>
                <a:ea typeface="Calibri" panose="020F0502020204030204" pitchFamily="34" charset="0"/>
                <a:cs typeface="Times New Roman" panose="02020603050405020304" pitchFamily="18" charset="0"/>
              </a:rPr>
              <a:t> le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maireachtáil</a:t>
            </a:r>
            <a:r>
              <a:rPr lang="en-IE" sz="900" dirty="0">
                <a:effectLst/>
                <a:latin typeface="Calibri" panose="020F0502020204030204" pitchFamily="34" charset="0"/>
                <a:ea typeface="Calibri" panose="020F0502020204030204" pitchFamily="34" charset="0"/>
                <a:cs typeface="Times New Roman" panose="02020603050405020304" pitchFamily="18" charset="0"/>
              </a:rPr>
              <a:t> a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fháil</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900" b="1" dirty="0">
                <a:effectLst/>
                <a:latin typeface="Calibri" panose="020F0502020204030204" pitchFamily="34" charset="0"/>
                <a:ea typeface="Calibri" panose="020F0502020204030204" pitchFamily="34" charset="0"/>
                <a:cs typeface="Times New Roman" panose="02020603050405020304" pitchFamily="18" charset="0"/>
              </a:rPr>
              <a:t>2.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Deireadh</a:t>
            </a:r>
            <a:r>
              <a:rPr lang="en-IE" sz="900" dirty="0">
                <a:effectLst/>
                <a:latin typeface="Calibri" panose="020F0502020204030204" pitchFamily="34" charset="0"/>
                <a:ea typeface="Calibri" panose="020F0502020204030204" pitchFamily="34" charset="0"/>
                <a:cs typeface="Times New Roman" panose="02020603050405020304" pitchFamily="18" charset="0"/>
              </a:rPr>
              <a:t> leis an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ocras</a:t>
            </a:r>
            <a:r>
              <a:rPr lang="en-IE" sz="900" dirty="0">
                <a:effectLst/>
                <a:latin typeface="Calibri" panose="020F0502020204030204" pitchFamily="34" charset="0"/>
                <a:ea typeface="Calibri" panose="020F0502020204030204" pitchFamily="34" charset="0"/>
                <a:cs typeface="Times New Roman" panose="02020603050405020304" pitchFamily="18" charset="0"/>
              </a:rPr>
              <a:t> –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ionas</a:t>
            </a:r>
            <a:r>
              <a:rPr lang="en-IE" sz="900" dirty="0">
                <a:effectLst/>
                <a:latin typeface="Calibri" panose="020F0502020204030204" pitchFamily="34" charset="0"/>
                <a:ea typeface="Calibri" panose="020F0502020204030204" pitchFamily="34" charset="0"/>
                <a:cs typeface="Times New Roman" panose="02020603050405020304" pitchFamily="18" charset="0"/>
              </a:rPr>
              <a:t> go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bhfuil</a:t>
            </a:r>
            <a:r>
              <a:rPr lang="en-IE" sz="900" dirty="0">
                <a:effectLst/>
                <a:latin typeface="Calibri" panose="020F0502020204030204" pitchFamily="34" charset="0"/>
                <a:ea typeface="Calibri" panose="020F0502020204030204" pitchFamily="34" charset="0"/>
                <a:cs typeface="Times New Roman" panose="02020603050405020304" pitchFamily="18" charset="0"/>
              </a:rPr>
              <a:t> go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leor</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bia</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maith</a:t>
            </a:r>
            <a:r>
              <a:rPr lang="en-IE" sz="900" dirty="0">
                <a:effectLst/>
                <a:latin typeface="Calibri" panose="020F0502020204030204" pitchFamily="34" charset="0"/>
                <a:ea typeface="Calibri" panose="020F0502020204030204" pitchFamily="34" charset="0"/>
                <a:cs typeface="Times New Roman" panose="02020603050405020304" pitchFamily="18" charset="0"/>
              </a:rPr>
              <a:t> ag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gach</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duine</a:t>
            </a:r>
            <a:r>
              <a:rPr lang="en-IE" sz="900" dirty="0">
                <a:effectLst/>
                <a:latin typeface="Calibri" panose="020F0502020204030204" pitchFamily="34" charset="0"/>
                <a:ea typeface="Calibri" panose="020F0502020204030204" pitchFamily="34" charset="0"/>
                <a:cs typeface="Times New Roman" panose="02020603050405020304" pitchFamily="18" charset="0"/>
              </a:rPr>
              <a:t> le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ithe</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agus</a:t>
            </a:r>
            <a:r>
              <a:rPr lang="en-IE" sz="900" dirty="0">
                <a:effectLst/>
                <a:latin typeface="Calibri" panose="020F0502020204030204" pitchFamily="34" charset="0"/>
                <a:ea typeface="Calibri" panose="020F0502020204030204" pitchFamily="34" charset="0"/>
                <a:cs typeface="Times New Roman" panose="02020603050405020304" pitchFamily="18" charset="0"/>
              </a:rPr>
              <a:t> le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fanacht</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sláintiúil</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900" b="1" dirty="0">
                <a:effectLst/>
                <a:latin typeface="Calibri" panose="020F0502020204030204" pitchFamily="34" charset="0"/>
                <a:ea typeface="Calibri" panose="020F0502020204030204" pitchFamily="34" charset="0"/>
                <a:cs typeface="Times New Roman" panose="02020603050405020304" pitchFamily="18" charset="0"/>
              </a:rPr>
              <a:t>3. </a:t>
            </a:r>
            <a:r>
              <a:rPr lang="en-IE" sz="900" dirty="0">
                <a:effectLst/>
                <a:latin typeface="Calibri" panose="020F0502020204030204" pitchFamily="34" charset="0"/>
                <a:ea typeface="Calibri" panose="020F0502020204030204" pitchFamily="34" charset="0"/>
                <a:cs typeface="Times New Roman" panose="02020603050405020304" pitchFamily="18" charset="0"/>
              </a:rPr>
              <a:t>A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chinntiú</a:t>
            </a:r>
            <a:r>
              <a:rPr lang="en-IE" sz="900" b="1"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gur</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féidir</a:t>
            </a:r>
            <a:r>
              <a:rPr lang="en-IE" sz="900" dirty="0">
                <a:effectLst/>
                <a:latin typeface="Calibri" panose="020F0502020204030204" pitchFamily="34" charset="0"/>
                <a:ea typeface="Calibri" panose="020F0502020204030204" pitchFamily="34" charset="0"/>
                <a:cs typeface="Times New Roman" panose="02020603050405020304" pitchFamily="18" charset="0"/>
              </a:rPr>
              <a:t> le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gach</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duine</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saol</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sláintiúil</a:t>
            </a:r>
            <a:r>
              <a:rPr lang="en-IE" sz="900" dirty="0">
                <a:effectLst/>
                <a:latin typeface="Calibri" panose="020F0502020204030204" pitchFamily="34" charset="0"/>
                <a:ea typeface="Calibri" panose="020F0502020204030204" pitchFamily="34" charset="0"/>
                <a:cs typeface="Times New Roman" panose="02020603050405020304" pitchFamily="18" charset="0"/>
              </a:rPr>
              <a:t> a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chaitheamh</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agus</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dul</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chuig</a:t>
            </a:r>
            <a:r>
              <a:rPr lang="en-IE" sz="900" dirty="0">
                <a:effectLst/>
                <a:latin typeface="Calibri" panose="020F0502020204030204" pitchFamily="34" charset="0"/>
                <a:ea typeface="Calibri" panose="020F0502020204030204" pitchFamily="34" charset="0"/>
                <a:cs typeface="Times New Roman" panose="02020603050405020304" pitchFamily="18" charset="0"/>
              </a:rPr>
              <a:t> an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dochtúir</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nó</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chuig</a:t>
            </a:r>
            <a:r>
              <a:rPr lang="en-IE" sz="900" dirty="0">
                <a:effectLst/>
                <a:latin typeface="Calibri" panose="020F0502020204030204" pitchFamily="34" charset="0"/>
                <a:ea typeface="Calibri" panose="020F0502020204030204" pitchFamily="34" charset="0"/>
                <a:cs typeface="Times New Roman" panose="02020603050405020304" pitchFamily="18" charset="0"/>
              </a:rPr>
              <a:t> an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ospidéal</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más</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gá</a:t>
            </a:r>
            <a:r>
              <a:rPr lang="en-IE" sz="900" dirty="0">
                <a:effectLst/>
                <a:latin typeface="Calibri" panose="020F0502020204030204" pitchFamily="34" charset="0"/>
                <a:ea typeface="Calibri" panose="020F0502020204030204" pitchFamily="34" charset="0"/>
                <a:cs typeface="Times New Roman" panose="02020603050405020304" pitchFamily="18" charset="0"/>
              </a:rPr>
              <a:t>.</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900" b="1" dirty="0">
                <a:effectLst/>
                <a:latin typeface="Calibri" panose="020F0502020204030204" pitchFamily="34" charset="0"/>
                <a:ea typeface="Calibri" panose="020F0502020204030204" pitchFamily="34" charset="0"/>
                <a:cs typeface="Times New Roman" panose="02020603050405020304" pitchFamily="18" charset="0"/>
              </a:rPr>
              <a:t>4. </a:t>
            </a:r>
            <a:r>
              <a:rPr lang="en-IE" sz="900" dirty="0">
                <a:effectLst/>
                <a:latin typeface="Calibri" panose="020F0502020204030204" pitchFamily="34" charset="0"/>
                <a:ea typeface="Calibri" panose="020F0502020204030204" pitchFamily="34" charset="0"/>
                <a:cs typeface="Times New Roman" panose="02020603050405020304" pitchFamily="18" charset="0"/>
              </a:rPr>
              <a:t>A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chinntiú</a:t>
            </a:r>
            <a:r>
              <a:rPr lang="en-IE" sz="900" dirty="0">
                <a:effectLst/>
                <a:latin typeface="Calibri" panose="020F0502020204030204" pitchFamily="34" charset="0"/>
                <a:ea typeface="Calibri" panose="020F0502020204030204" pitchFamily="34" charset="0"/>
                <a:cs typeface="Times New Roman" panose="02020603050405020304" pitchFamily="18" charset="0"/>
              </a:rPr>
              <a:t> go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mbíonn</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deis</a:t>
            </a:r>
            <a:r>
              <a:rPr lang="en-IE" sz="900" dirty="0">
                <a:effectLst/>
                <a:latin typeface="Calibri" panose="020F0502020204030204" pitchFamily="34" charset="0"/>
                <a:ea typeface="Calibri" panose="020F0502020204030204" pitchFamily="34" charset="0"/>
                <a:cs typeface="Times New Roman" panose="02020603050405020304" pitchFamily="18" charset="0"/>
              </a:rPr>
              <a:t> ag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gach</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duine</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dul</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ar</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scoil</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agus</a:t>
            </a:r>
            <a:r>
              <a:rPr lang="en-IE" sz="900" dirty="0">
                <a:effectLst/>
                <a:latin typeface="Calibri" panose="020F0502020204030204" pitchFamily="34" charset="0"/>
                <a:ea typeface="Calibri" panose="020F0502020204030204" pitchFamily="34" charset="0"/>
                <a:cs typeface="Times New Roman" panose="02020603050405020304" pitchFamily="18" charset="0"/>
              </a:rPr>
              <a:t> go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bhfaigheann</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siad</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oideachas</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maith</a:t>
            </a:r>
            <a:r>
              <a:rPr lang="en-IE" sz="900" dirty="0">
                <a:effectLst/>
                <a:latin typeface="Calibri" panose="020F0502020204030204" pitchFamily="34" charset="0"/>
                <a:ea typeface="Calibri" panose="020F0502020204030204" pitchFamily="34" charset="0"/>
                <a:cs typeface="Times New Roman" panose="02020603050405020304" pitchFamily="18" charset="0"/>
              </a:rPr>
              <a:t>.</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900" b="1" dirty="0">
                <a:effectLst/>
                <a:latin typeface="Calibri" panose="020F0502020204030204" pitchFamily="34" charset="0"/>
                <a:ea typeface="Calibri" panose="020F0502020204030204" pitchFamily="34" charset="0"/>
                <a:cs typeface="Times New Roman" panose="02020603050405020304" pitchFamily="18" charset="0"/>
              </a:rPr>
              <a:t>5. </a:t>
            </a:r>
            <a:r>
              <a:rPr lang="en-IE" sz="900" dirty="0">
                <a:effectLst/>
                <a:latin typeface="Calibri" panose="020F0502020204030204" pitchFamily="34" charset="0"/>
                <a:ea typeface="Calibri" panose="020F0502020204030204" pitchFamily="34" charset="0"/>
                <a:cs typeface="Times New Roman" panose="02020603050405020304" pitchFamily="18" charset="0"/>
              </a:rPr>
              <a:t>A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chinntiú</a:t>
            </a:r>
            <a:r>
              <a:rPr lang="en-IE" sz="900" dirty="0">
                <a:effectLst/>
                <a:latin typeface="Calibri" panose="020F0502020204030204" pitchFamily="34" charset="0"/>
                <a:ea typeface="Calibri" panose="020F0502020204030204" pitchFamily="34" charset="0"/>
                <a:cs typeface="Times New Roman" panose="02020603050405020304" pitchFamily="18" charset="0"/>
              </a:rPr>
              <a:t> go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bhfaigheann</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mná</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agus</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cailíní</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na</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deiseanna</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céanna</a:t>
            </a:r>
            <a:r>
              <a:rPr lang="en-IE" sz="900" dirty="0">
                <a:effectLst/>
                <a:latin typeface="Calibri" panose="020F0502020204030204" pitchFamily="34" charset="0"/>
                <a:ea typeface="Calibri" panose="020F0502020204030204" pitchFamily="34" charset="0"/>
                <a:cs typeface="Times New Roman" panose="02020603050405020304" pitchFamily="18" charset="0"/>
              </a:rPr>
              <a:t> le fir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agus</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buachaillí</a:t>
            </a:r>
            <a:r>
              <a:rPr lang="en-IE" sz="900" dirty="0">
                <a:effectLst/>
                <a:latin typeface="Calibri" panose="020F0502020204030204" pitchFamily="34" charset="0"/>
                <a:ea typeface="Calibri" panose="020F0502020204030204" pitchFamily="34" charset="0"/>
                <a:cs typeface="Times New Roman" panose="02020603050405020304" pitchFamily="18" charset="0"/>
              </a:rPr>
              <a:t>.</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900" b="1" dirty="0">
                <a:effectLst/>
                <a:latin typeface="Calibri" panose="020F0502020204030204" pitchFamily="34" charset="0"/>
                <a:ea typeface="Calibri" panose="020F0502020204030204" pitchFamily="34" charset="0"/>
                <a:cs typeface="Times New Roman" panose="02020603050405020304" pitchFamily="18" charset="0"/>
              </a:rPr>
              <a:t>6. </a:t>
            </a:r>
            <a:r>
              <a:rPr lang="en-IE" sz="900" dirty="0">
                <a:effectLst/>
                <a:latin typeface="Calibri" panose="020F0502020204030204" pitchFamily="34" charset="0"/>
                <a:ea typeface="Calibri" panose="020F0502020204030204" pitchFamily="34" charset="0"/>
                <a:cs typeface="Times New Roman" panose="02020603050405020304" pitchFamily="18" charset="0"/>
              </a:rPr>
              <a:t>A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chinntiú</a:t>
            </a:r>
            <a:r>
              <a:rPr lang="en-IE" sz="900" dirty="0">
                <a:effectLst/>
                <a:latin typeface="Calibri" panose="020F0502020204030204" pitchFamily="34" charset="0"/>
                <a:ea typeface="Calibri" panose="020F0502020204030204" pitchFamily="34" charset="0"/>
                <a:cs typeface="Times New Roman" panose="02020603050405020304" pitchFamily="18" charset="0"/>
              </a:rPr>
              <a:t> go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bhfuil</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rochtain</a:t>
            </a:r>
            <a:r>
              <a:rPr lang="en-IE" sz="900" dirty="0">
                <a:effectLst/>
                <a:latin typeface="Calibri" panose="020F0502020204030204" pitchFamily="34" charset="0"/>
                <a:ea typeface="Calibri" panose="020F0502020204030204" pitchFamily="34" charset="0"/>
                <a:cs typeface="Times New Roman" panose="02020603050405020304" pitchFamily="18" charset="0"/>
              </a:rPr>
              <a:t> ag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gach</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duine</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ar</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uisce</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glan</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agus</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ar</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leithris</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chearta</a:t>
            </a:r>
            <a:r>
              <a:rPr lang="en-IE" sz="900" dirty="0">
                <a:effectLst/>
                <a:latin typeface="Calibri" panose="020F0502020204030204" pitchFamily="34" charset="0"/>
                <a:ea typeface="Calibri" panose="020F0502020204030204" pitchFamily="34" charset="0"/>
                <a:cs typeface="Times New Roman" panose="02020603050405020304" pitchFamily="18" charset="0"/>
              </a:rPr>
              <a:t>.</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900" b="1" dirty="0">
                <a:effectLst/>
                <a:latin typeface="Calibri" panose="020F0502020204030204" pitchFamily="34" charset="0"/>
                <a:ea typeface="Calibri" panose="020F0502020204030204" pitchFamily="34" charset="0"/>
                <a:cs typeface="Times New Roman" panose="02020603050405020304" pitchFamily="18" charset="0"/>
              </a:rPr>
              <a:t>7. </a:t>
            </a:r>
            <a:r>
              <a:rPr lang="en-IE" sz="900" dirty="0">
                <a:effectLst/>
                <a:latin typeface="Calibri" panose="020F0502020204030204" pitchFamily="34" charset="0"/>
                <a:ea typeface="Calibri" panose="020F0502020204030204" pitchFamily="34" charset="0"/>
                <a:cs typeface="Times New Roman" panose="02020603050405020304" pitchFamily="18" charset="0"/>
              </a:rPr>
              <a:t>A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chinntiú</a:t>
            </a:r>
            <a:r>
              <a:rPr lang="en-IE" sz="900" dirty="0">
                <a:effectLst/>
                <a:latin typeface="Calibri" panose="020F0502020204030204" pitchFamily="34" charset="0"/>
                <a:ea typeface="Calibri" panose="020F0502020204030204" pitchFamily="34" charset="0"/>
                <a:cs typeface="Times New Roman" panose="02020603050405020304" pitchFamily="18" charset="0"/>
              </a:rPr>
              <a:t> go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bhfuil</a:t>
            </a:r>
            <a:r>
              <a:rPr lang="en-IE" sz="900" dirty="0">
                <a:effectLst/>
                <a:latin typeface="Calibri" panose="020F0502020204030204" pitchFamily="34" charset="0"/>
                <a:ea typeface="Calibri" panose="020F0502020204030204" pitchFamily="34" charset="0"/>
                <a:cs typeface="Times New Roman" panose="02020603050405020304" pitchFamily="18" charset="0"/>
              </a:rPr>
              <a:t> go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leor</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teasa</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solais</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agus</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cumhachta</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ar</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fáil</a:t>
            </a:r>
            <a:r>
              <a:rPr lang="en-IE" sz="900" dirty="0">
                <a:effectLst/>
                <a:latin typeface="Calibri" panose="020F0502020204030204" pitchFamily="34" charset="0"/>
                <a:ea typeface="Calibri" panose="020F0502020204030204" pitchFamily="34" charset="0"/>
                <a:cs typeface="Times New Roman" panose="02020603050405020304" pitchFamily="18" charset="0"/>
              </a:rPr>
              <a:t> do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gach</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duine</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gan</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dochar</a:t>
            </a:r>
            <a:r>
              <a:rPr lang="en-IE" sz="900" dirty="0">
                <a:effectLst/>
                <a:latin typeface="Calibri" panose="020F0502020204030204" pitchFamily="34" charset="0"/>
                <a:ea typeface="Calibri" panose="020F0502020204030204" pitchFamily="34" charset="0"/>
                <a:cs typeface="Times New Roman" panose="02020603050405020304" pitchFamily="18" charset="0"/>
              </a:rPr>
              <a:t> a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dhéanamh</a:t>
            </a:r>
            <a:r>
              <a:rPr lang="en-IE" sz="900" dirty="0">
                <a:effectLst/>
                <a:latin typeface="Calibri" panose="020F0502020204030204" pitchFamily="34" charset="0"/>
                <a:ea typeface="Calibri" panose="020F0502020204030204" pitchFamily="34" charset="0"/>
                <a:cs typeface="Times New Roman" panose="02020603050405020304" pitchFamily="18" charset="0"/>
              </a:rPr>
              <a:t> don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chomhshaol</a:t>
            </a:r>
            <a:r>
              <a:rPr lang="en-IE" sz="900" dirty="0">
                <a:effectLst/>
                <a:latin typeface="Calibri" panose="020F0502020204030204" pitchFamily="34" charset="0"/>
                <a:ea typeface="Calibri" panose="020F0502020204030204" pitchFamily="34" charset="0"/>
                <a:cs typeface="Times New Roman" panose="02020603050405020304" pitchFamily="18" charset="0"/>
              </a:rPr>
              <a:t> (an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domhan</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seo</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againne</a:t>
            </a:r>
            <a:r>
              <a:rPr lang="en-IE" sz="900" dirty="0">
                <a:effectLst/>
                <a:latin typeface="Calibri" panose="020F0502020204030204" pitchFamily="34" charset="0"/>
                <a:ea typeface="Calibri" panose="020F0502020204030204" pitchFamily="34" charset="0"/>
                <a:cs typeface="Times New Roman" panose="02020603050405020304" pitchFamily="18" charset="0"/>
              </a:rPr>
              <a:t>)</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900" b="1" dirty="0">
                <a:effectLst/>
                <a:latin typeface="Calibri" panose="020F0502020204030204" pitchFamily="34" charset="0"/>
                <a:ea typeface="Calibri" panose="020F0502020204030204" pitchFamily="34" charset="0"/>
                <a:cs typeface="Times New Roman" panose="02020603050405020304" pitchFamily="18" charset="0"/>
              </a:rPr>
              <a:t>8.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Cuidiú</a:t>
            </a:r>
            <a:r>
              <a:rPr lang="en-IE" sz="900" dirty="0">
                <a:effectLst/>
                <a:latin typeface="Calibri" panose="020F0502020204030204" pitchFamily="34" charset="0"/>
                <a:ea typeface="Calibri" panose="020F0502020204030204" pitchFamily="34" charset="0"/>
                <a:cs typeface="Times New Roman" panose="02020603050405020304" pitchFamily="18" charset="0"/>
              </a:rPr>
              <a:t> le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tíortha</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forbairt</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agus</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jabanna</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maithe</a:t>
            </a:r>
            <a:r>
              <a:rPr lang="en-IE" sz="900" dirty="0">
                <a:effectLst/>
                <a:latin typeface="Calibri" panose="020F0502020204030204" pitchFamily="34" charset="0"/>
                <a:ea typeface="Calibri" panose="020F0502020204030204" pitchFamily="34" charset="0"/>
                <a:cs typeface="Times New Roman" panose="02020603050405020304" pitchFamily="18" charset="0"/>
              </a:rPr>
              <a:t> a chur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ar</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fáil</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ar</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bhealach</a:t>
            </a:r>
            <a:r>
              <a:rPr lang="en-IE" sz="900" dirty="0">
                <a:effectLst/>
                <a:latin typeface="Calibri" panose="020F0502020204030204" pitchFamily="34" charset="0"/>
                <a:ea typeface="Calibri" panose="020F0502020204030204" pitchFamily="34" charset="0"/>
                <a:cs typeface="Times New Roman" panose="02020603050405020304" pitchFamily="18" charset="0"/>
              </a:rPr>
              <a:t> a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théann</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chun</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sochair</a:t>
            </a:r>
            <a:r>
              <a:rPr lang="en-IE" sz="900" dirty="0">
                <a:effectLst/>
                <a:latin typeface="Calibri" panose="020F0502020204030204" pitchFamily="34" charset="0"/>
                <a:ea typeface="Calibri" panose="020F0502020204030204" pitchFamily="34" charset="0"/>
                <a:cs typeface="Times New Roman" panose="02020603050405020304" pitchFamily="18" charset="0"/>
              </a:rPr>
              <a:t> do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gach</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duine</a:t>
            </a:r>
            <a:r>
              <a:rPr lang="en-IE" sz="900" dirty="0">
                <a:effectLst/>
                <a:latin typeface="Calibri" panose="020F0502020204030204" pitchFamily="34" charset="0"/>
                <a:ea typeface="Calibri" panose="020F0502020204030204" pitchFamily="34" charset="0"/>
                <a:cs typeface="Times New Roman" panose="02020603050405020304" pitchFamily="18" charset="0"/>
              </a:rPr>
              <a:t>.</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900" b="1" dirty="0">
                <a:effectLst/>
                <a:latin typeface="Calibri" panose="020F0502020204030204" pitchFamily="34" charset="0"/>
                <a:ea typeface="Calibri" panose="020F0502020204030204" pitchFamily="34" charset="0"/>
                <a:cs typeface="Times New Roman" panose="02020603050405020304" pitchFamily="18" charset="0"/>
              </a:rPr>
              <a:t>9.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Scoileanna</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ospidéil</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agus</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bóithre</a:t>
            </a:r>
            <a:r>
              <a:rPr lang="en-IE" sz="900" dirty="0">
                <a:effectLst/>
                <a:latin typeface="Calibri" panose="020F0502020204030204" pitchFamily="34" charset="0"/>
                <a:ea typeface="Calibri" panose="020F0502020204030204" pitchFamily="34" charset="0"/>
                <a:cs typeface="Times New Roman" panose="02020603050405020304" pitchFamily="18" charset="0"/>
              </a:rPr>
              <a:t> a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thógáil</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agus</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cuidiú</a:t>
            </a:r>
            <a:r>
              <a:rPr lang="en-IE" sz="900" dirty="0">
                <a:effectLst/>
                <a:latin typeface="Calibri" panose="020F0502020204030204" pitchFamily="34" charset="0"/>
                <a:ea typeface="Calibri" panose="020F0502020204030204" pitchFamily="34" charset="0"/>
                <a:cs typeface="Times New Roman" panose="02020603050405020304" pitchFamily="18" charset="0"/>
              </a:rPr>
              <a:t> le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gnónna</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agus</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tionscail</a:t>
            </a:r>
            <a:r>
              <a:rPr lang="en-IE" sz="900" dirty="0">
                <a:effectLst/>
                <a:latin typeface="Calibri" panose="020F0502020204030204" pitchFamily="34" charset="0"/>
                <a:ea typeface="Calibri" panose="020F0502020204030204" pitchFamily="34" charset="0"/>
                <a:cs typeface="Times New Roman" panose="02020603050405020304" pitchFamily="18" charset="0"/>
              </a:rPr>
              <a:t> a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dhéanann</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saol</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daoine</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níos</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fearr</a:t>
            </a:r>
            <a:r>
              <a:rPr lang="en-IE" sz="900" dirty="0">
                <a:effectLst/>
                <a:latin typeface="Calibri" panose="020F0502020204030204" pitchFamily="34" charset="0"/>
                <a:ea typeface="Calibri" panose="020F0502020204030204" pitchFamily="34" charset="0"/>
                <a:cs typeface="Times New Roman" panose="02020603050405020304" pitchFamily="18" charset="0"/>
              </a:rPr>
              <a:t>.</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900" b="1" dirty="0">
                <a:effectLst/>
                <a:latin typeface="Calibri" panose="020F0502020204030204" pitchFamily="34" charset="0"/>
                <a:ea typeface="Calibri" panose="020F0502020204030204" pitchFamily="34" charset="0"/>
                <a:cs typeface="Times New Roman" panose="02020603050405020304" pitchFamily="18" charset="0"/>
              </a:rPr>
              <a:t>10. </a:t>
            </a:r>
            <a:r>
              <a:rPr lang="en-IE" sz="900" dirty="0">
                <a:effectLst/>
                <a:latin typeface="Calibri" panose="020F0502020204030204" pitchFamily="34" charset="0"/>
                <a:ea typeface="Calibri" panose="020F0502020204030204" pitchFamily="34" charset="0"/>
                <a:cs typeface="Times New Roman" panose="02020603050405020304" pitchFamily="18" charset="0"/>
              </a:rPr>
              <a:t>A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chinntiú</a:t>
            </a:r>
            <a:r>
              <a:rPr lang="en-IE" sz="900" dirty="0">
                <a:effectLst/>
                <a:latin typeface="Calibri" panose="020F0502020204030204" pitchFamily="34" charset="0"/>
                <a:ea typeface="Calibri" panose="020F0502020204030204" pitchFamily="34" charset="0"/>
                <a:cs typeface="Times New Roman" panose="02020603050405020304" pitchFamily="18" charset="0"/>
              </a:rPr>
              <a:t> go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gcaitear</a:t>
            </a:r>
            <a:r>
              <a:rPr lang="en-IE" sz="900" dirty="0">
                <a:effectLst/>
                <a:latin typeface="Calibri" panose="020F0502020204030204" pitchFamily="34" charset="0"/>
                <a:ea typeface="Calibri" panose="020F0502020204030204" pitchFamily="34" charset="0"/>
                <a:cs typeface="Times New Roman" panose="02020603050405020304" pitchFamily="18" charset="0"/>
              </a:rPr>
              <a:t> go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cothrom</a:t>
            </a:r>
            <a:r>
              <a:rPr lang="en-IE" sz="900" dirty="0">
                <a:effectLst/>
                <a:latin typeface="Calibri" panose="020F0502020204030204" pitchFamily="34" charset="0"/>
                <a:ea typeface="Calibri" panose="020F0502020204030204" pitchFamily="34" charset="0"/>
                <a:cs typeface="Times New Roman" panose="02020603050405020304" pitchFamily="18" charset="0"/>
              </a:rPr>
              <a:t> le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gach</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duine</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agus</a:t>
            </a:r>
            <a:r>
              <a:rPr lang="en-IE" sz="900" dirty="0">
                <a:effectLst/>
                <a:latin typeface="Calibri" panose="020F0502020204030204" pitchFamily="34" charset="0"/>
                <a:ea typeface="Calibri" panose="020F0502020204030204" pitchFamily="34" charset="0"/>
                <a:cs typeface="Times New Roman" panose="02020603050405020304" pitchFamily="18" charset="0"/>
              </a:rPr>
              <a:t> go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gcaitheann</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tíortha</a:t>
            </a:r>
            <a:r>
              <a:rPr lang="en-IE" sz="900" dirty="0">
                <a:effectLst/>
                <a:latin typeface="Calibri" panose="020F0502020204030204" pitchFamily="34" charset="0"/>
                <a:ea typeface="Calibri" panose="020F0502020204030204" pitchFamily="34" charset="0"/>
                <a:cs typeface="Times New Roman" panose="02020603050405020304" pitchFamily="18" charset="0"/>
              </a:rPr>
              <a:t> go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cothrom</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lena</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chéile</a:t>
            </a:r>
            <a:r>
              <a:rPr lang="en-IE" sz="900" dirty="0">
                <a:effectLst/>
                <a:latin typeface="Calibri" panose="020F0502020204030204" pitchFamily="34" charset="0"/>
                <a:ea typeface="Calibri" panose="020F0502020204030204" pitchFamily="34" charset="0"/>
                <a:cs typeface="Times New Roman" panose="02020603050405020304" pitchFamily="18" charset="0"/>
              </a:rPr>
              <a:t>.</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900" b="1" dirty="0">
                <a:effectLst/>
                <a:latin typeface="Calibri" panose="020F0502020204030204" pitchFamily="34" charset="0"/>
                <a:ea typeface="Calibri" panose="020F0502020204030204" pitchFamily="34" charset="0"/>
                <a:cs typeface="Times New Roman" panose="02020603050405020304" pitchFamily="18" charset="0"/>
              </a:rPr>
              <a:t>11.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Áiteanna</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glana</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cairdiúla</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sábháilte</a:t>
            </a:r>
            <a:r>
              <a:rPr lang="en-IE" sz="900" dirty="0">
                <a:effectLst/>
                <a:latin typeface="Calibri" panose="020F0502020204030204" pitchFamily="34" charset="0"/>
                <a:ea typeface="Calibri" panose="020F0502020204030204" pitchFamily="34" charset="0"/>
                <a:cs typeface="Times New Roman" panose="02020603050405020304" pitchFamily="18" charset="0"/>
              </a:rPr>
              <a:t> a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dhéanamh</a:t>
            </a:r>
            <a:r>
              <a:rPr lang="en-IE" sz="900" dirty="0">
                <a:effectLst/>
                <a:latin typeface="Calibri" panose="020F0502020204030204" pitchFamily="34" charset="0"/>
                <a:ea typeface="Calibri" panose="020F0502020204030204" pitchFamily="34" charset="0"/>
                <a:cs typeface="Times New Roman" panose="02020603050405020304" pitchFamily="18" charset="0"/>
              </a:rPr>
              <a:t> de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chathracha</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ina</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dtig</a:t>
            </a:r>
            <a:r>
              <a:rPr lang="en-IE" sz="900" dirty="0">
                <a:effectLst/>
                <a:latin typeface="Calibri" panose="020F0502020204030204" pitchFamily="34" charset="0"/>
                <a:ea typeface="Calibri" panose="020F0502020204030204" pitchFamily="34" charset="0"/>
                <a:cs typeface="Times New Roman" panose="02020603050405020304" pitchFamily="18" charset="0"/>
              </a:rPr>
              <a:t> le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gach</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duine</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saol</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maith</a:t>
            </a:r>
            <a:r>
              <a:rPr lang="en-IE" sz="900" dirty="0">
                <a:effectLst/>
                <a:latin typeface="Calibri" panose="020F0502020204030204" pitchFamily="34" charset="0"/>
                <a:ea typeface="Calibri" panose="020F0502020204030204" pitchFamily="34" charset="0"/>
                <a:cs typeface="Times New Roman" panose="02020603050405020304" pitchFamily="18" charset="0"/>
              </a:rPr>
              <a:t> a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chaitheamh</a:t>
            </a:r>
            <a:r>
              <a:rPr lang="en-IE" sz="900" dirty="0">
                <a:effectLst/>
                <a:latin typeface="Calibri" panose="020F0502020204030204" pitchFamily="34" charset="0"/>
                <a:ea typeface="Calibri" panose="020F0502020204030204" pitchFamily="34" charset="0"/>
                <a:cs typeface="Times New Roman" panose="02020603050405020304" pitchFamily="18" charset="0"/>
              </a:rPr>
              <a:t>.</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900" b="1" dirty="0">
                <a:effectLst/>
                <a:latin typeface="Calibri" panose="020F0502020204030204" pitchFamily="34" charset="0"/>
                <a:ea typeface="Calibri" panose="020F0502020204030204" pitchFamily="34" charset="0"/>
                <a:cs typeface="Times New Roman" panose="02020603050405020304" pitchFamily="18" charset="0"/>
              </a:rPr>
              <a:t>12. </a:t>
            </a:r>
            <a:r>
              <a:rPr lang="en-IE" sz="900" dirty="0">
                <a:effectLst/>
                <a:latin typeface="Calibri" panose="020F0502020204030204" pitchFamily="34" charset="0"/>
                <a:ea typeface="Calibri" panose="020F0502020204030204" pitchFamily="34" charset="0"/>
                <a:cs typeface="Times New Roman" panose="02020603050405020304" pitchFamily="18" charset="0"/>
              </a:rPr>
              <a:t>A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chinntiú</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nach</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gceannaímid</a:t>
            </a:r>
            <a:r>
              <a:rPr lang="en-IE" sz="900" dirty="0">
                <a:effectLst/>
                <a:latin typeface="Calibri" panose="020F0502020204030204" pitchFamily="34" charset="0"/>
                <a:ea typeface="Calibri" panose="020F0502020204030204" pitchFamily="34" charset="0"/>
                <a:cs typeface="Times New Roman" panose="02020603050405020304" pitchFamily="18" charset="0"/>
              </a:rPr>
              <a:t> an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iomarca</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rudaí</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ionas</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nach</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rith</a:t>
            </a:r>
            <a:r>
              <a:rPr lang="ga-IE" sz="900" dirty="0">
                <a:effectLst/>
                <a:latin typeface="Calibri" panose="020F0502020204030204" pitchFamily="34" charset="0"/>
                <a:ea typeface="Calibri" panose="020F0502020204030204" pitchFamily="34" charset="0"/>
                <a:cs typeface="Times New Roman" panose="02020603050405020304" pitchFamily="18" charset="0"/>
              </a:rPr>
              <a:t>f</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imid</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amach</a:t>
            </a:r>
            <a:r>
              <a:rPr lang="en-IE" sz="900" dirty="0">
                <a:effectLst/>
                <a:latin typeface="Calibri" panose="020F0502020204030204" pitchFamily="34" charset="0"/>
                <a:ea typeface="Calibri" panose="020F0502020204030204" pitchFamily="34" charset="0"/>
                <a:cs typeface="Times New Roman" panose="02020603050405020304" pitchFamily="18" charset="0"/>
              </a:rPr>
              <a:t> as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acmhainní</a:t>
            </a:r>
            <a:r>
              <a:rPr lang="en-IE" sz="900" dirty="0">
                <a:effectLst/>
                <a:latin typeface="Calibri" panose="020F0502020204030204" pitchFamily="34" charset="0"/>
                <a:ea typeface="Calibri" panose="020F0502020204030204" pitchFamily="34" charset="0"/>
                <a:cs typeface="Times New Roman" panose="02020603050405020304" pitchFamily="18" charset="0"/>
              </a:rPr>
              <a:t> an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Domhain</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nach</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bhfuil</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gan</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deireadh</a:t>
            </a:r>
            <a:r>
              <a:rPr lang="en-IE" sz="900" dirty="0">
                <a:effectLst/>
                <a:latin typeface="Calibri" panose="020F0502020204030204" pitchFamily="34" charset="0"/>
                <a:ea typeface="Calibri" panose="020F0502020204030204" pitchFamily="34" charset="0"/>
                <a:cs typeface="Times New Roman" panose="02020603050405020304" pitchFamily="18" charset="0"/>
              </a:rPr>
              <a:t>.</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900" b="1" dirty="0">
                <a:effectLst/>
                <a:latin typeface="Calibri" panose="020F0502020204030204" pitchFamily="34" charset="0"/>
                <a:ea typeface="Calibri" panose="020F0502020204030204" pitchFamily="34" charset="0"/>
                <a:cs typeface="Times New Roman" panose="02020603050405020304" pitchFamily="18" charset="0"/>
              </a:rPr>
              <a:t>13.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Gníomhú</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anois</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chun</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dul</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i</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ngleic</a:t>
            </a:r>
            <a:r>
              <a:rPr lang="en-IE" sz="900" dirty="0">
                <a:effectLst/>
                <a:latin typeface="Calibri" panose="020F0502020204030204" pitchFamily="34" charset="0"/>
                <a:ea typeface="Calibri" panose="020F0502020204030204" pitchFamily="34" charset="0"/>
                <a:cs typeface="Times New Roman" panose="02020603050405020304" pitchFamily="18" charset="0"/>
              </a:rPr>
              <a:t> leis an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athrú</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ar</a:t>
            </a:r>
            <a:r>
              <a:rPr lang="en-IE" sz="900" dirty="0">
                <a:effectLst/>
                <a:latin typeface="Calibri" panose="020F0502020204030204" pitchFamily="34" charset="0"/>
                <a:ea typeface="Calibri" panose="020F0502020204030204" pitchFamily="34" charset="0"/>
                <a:cs typeface="Times New Roman" panose="02020603050405020304" pitchFamily="18" charset="0"/>
              </a:rPr>
              <a:t> an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aeráid</a:t>
            </a:r>
            <a:r>
              <a:rPr lang="en-IE" sz="900" dirty="0">
                <a:effectLst/>
                <a:latin typeface="Calibri" panose="020F0502020204030204" pitchFamily="34" charset="0"/>
                <a:ea typeface="Calibri" panose="020F0502020204030204" pitchFamily="34" charset="0"/>
                <a:cs typeface="Times New Roman" panose="02020603050405020304" pitchFamily="18" charset="0"/>
              </a:rPr>
              <a:t>.</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900" b="1" dirty="0">
                <a:effectLst/>
                <a:latin typeface="Calibri" panose="020F0502020204030204" pitchFamily="34" charset="0"/>
                <a:ea typeface="Calibri" panose="020F0502020204030204" pitchFamily="34" charset="0"/>
                <a:cs typeface="Times New Roman" panose="02020603050405020304" pitchFamily="18" charset="0"/>
              </a:rPr>
              <a:t>14. </a:t>
            </a:r>
            <a:r>
              <a:rPr lang="en-IE" sz="900" dirty="0">
                <a:effectLst/>
                <a:latin typeface="Calibri" panose="020F0502020204030204" pitchFamily="34" charset="0"/>
                <a:ea typeface="Calibri" panose="020F0502020204030204" pitchFamily="34" charset="0"/>
                <a:cs typeface="Times New Roman" panose="02020603050405020304" pitchFamily="18" charset="0"/>
              </a:rPr>
              <a:t>Aire a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thabhairt</a:t>
            </a:r>
            <a:r>
              <a:rPr lang="en-IE" sz="900" dirty="0">
                <a:effectLst/>
                <a:latin typeface="Calibri" panose="020F0502020204030204" pitchFamily="34" charset="0"/>
                <a:ea typeface="Calibri" panose="020F0502020204030204" pitchFamily="34" charset="0"/>
                <a:cs typeface="Times New Roman" panose="02020603050405020304" pitchFamily="18" charset="0"/>
              </a:rPr>
              <a:t> do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na</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rudaí</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beo</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sna</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haigéin</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agus</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sna</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farraigí</a:t>
            </a:r>
            <a:r>
              <a:rPr lang="en-IE" sz="900" dirty="0">
                <a:effectLst/>
                <a:latin typeface="Calibri" panose="020F0502020204030204" pitchFamily="34" charset="0"/>
                <a:ea typeface="Calibri" panose="020F0502020204030204" pitchFamily="34" charset="0"/>
                <a:cs typeface="Times New Roman" panose="02020603050405020304" pitchFamily="18" charset="0"/>
              </a:rPr>
              <a:t>.</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900" b="1" dirty="0">
                <a:effectLst/>
                <a:latin typeface="Calibri" panose="020F0502020204030204" pitchFamily="34" charset="0"/>
                <a:ea typeface="Calibri" panose="020F0502020204030204" pitchFamily="34" charset="0"/>
                <a:cs typeface="Times New Roman" panose="02020603050405020304" pitchFamily="18" charset="0"/>
              </a:rPr>
              <a:t>15. </a:t>
            </a:r>
            <a:r>
              <a:rPr lang="en-IE" sz="900" dirty="0">
                <a:effectLst/>
                <a:latin typeface="Calibri" panose="020F0502020204030204" pitchFamily="34" charset="0"/>
                <a:ea typeface="Calibri" panose="020F0502020204030204" pitchFamily="34" charset="0"/>
                <a:cs typeface="Times New Roman" panose="02020603050405020304" pitchFamily="18" charset="0"/>
              </a:rPr>
              <a:t>Aire a</a:t>
            </a:r>
            <a:r>
              <a:rPr lang="en-IE" sz="900" b="1"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thabhairt</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d’fhoraoisí</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d’ainmhithe</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agus</a:t>
            </a:r>
            <a:r>
              <a:rPr lang="en-IE" sz="900" dirty="0">
                <a:effectLst/>
                <a:latin typeface="Calibri" panose="020F0502020204030204" pitchFamily="34" charset="0"/>
                <a:ea typeface="Calibri" panose="020F0502020204030204" pitchFamily="34" charset="0"/>
                <a:cs typeface="Times New Roman" panose="02020603050405020304" pitchFamily="18" charset="0"/>
              </a:rPr>
              <a:t> don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Domhan</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féin</a:t>
            </a:r>
            <a:r>
              <a:rPr lang="en-IE" sz="900" dirty="0">
                <a:effectLst/>
                <a:latin typeface="Calibri" panose="020F0502020204030204" pitchFamily="34" charset="0"/>
                <a:ea typeface="Calibri" panose="020F0502020204030204" pitchFamily="34" charset="0"/>
                <a:cs typeface="Times New Roman" panose="02020603050405020304" pitchFamily="18" charset="0"/>
              </a:rPr>
              <a:t>.</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900" b="1" dirty="0">
                <a:effectLst/>
                <a:latin typeface="Calibri" panose="020F0502020204030204" pitchFamily="34" charset="0"/>
                <a:ea typeface="Calibri" panose="020F0502020204030204" pitchFamily="34" charset="0"/>
                <a:cs typeface="Times New Roman" panose="02020603050405020304" pitchFamily="18" charset="0"/>
              </a:rPr>
              <a:t>16.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Oibriú</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ar</a:t>
            </a:r>
            <a:r>
              <a:rPr lang="en-IE" sz="900" dirty="0">
                <a:effectLst/>
                <a:latin typeface="Calibri" panose="020F0502020204030204" pitchFamily="34" charset="0"/>
                <a:ea typeface="Calibri" panose="020F0502020204030204" pitchFamily="34" charset="0"/>
                <a:cs typeface="Times New Roman" panose="02020603050405020304" pitchFamily="18" charset="0"/>
              </a:rPr>
              <a:t> son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na</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síochána</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agus</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na</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córa</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taobh</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istigh</a:t>
            </a:r>
            <a:r>
              <a:rPr lang="en-IE" sz="900" dirty="0">
                <a:effectLst/>
                <a:latin typeface="Calibri" panose="020F0502020204030204" pitchFamily="34" charset="0"/>
                <a:ea typeface="Calibri" panose="020F0502020204030204" pitchFamily="34" charset="0"/>
                <a:cs typeface="Times New Roman" panose="02020603050405020304" pitchFamily="18" charset="0"/>
              </a:rPr>
              <a:t> de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theorainneacha</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tíortha</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agus</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idir</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thíortha</a:t>
            </a:r>
            <a:r>
              <a:rPr lang="en-IE" sz="900" dirty="0">
                <a:effectLst/>
                <a:latin typeface="Calibri" panose="020F0502020204030204" pitchFamily="34" charset="0"/>
                <a:ea typeface="Calibri" panose="020F0502020204030204" pitchFamily="34" charset="0"/>
                <a:cs typeface="Times New Roman" panose="02020603050405020304" pitchFamily="18" charset="0"/>
              </a:rPr>
              <a:t>.</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900" b="1" dirty="0">
                <a:effectLst/>
                <a:latin typeface="Calibri" panose="020F0502020204030204" pitchFamily="34" charset="0"/>
                <a:ea typeface="Calibri" panose="020F0502020204030204" pitchFamily="34" charset="0"/>
                <a:cs typeface="Times New Roman" panose="02020603050405020304" pitchFamily="18" charset="0"/>
              </a:rPr>
              <a:t>17.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Oibreoidh</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tíortha</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i</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gcomhpháirtíocht</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lena</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chéile</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chun</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na</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Spriocanna</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Domhanda</a:t>
            </a:r>
            <a:r>
              <a:rPr lang="en-IE" sz="900" dirty="0">
                <a:effectLst/>
                <a:latin typeface="Calibri" panose="020F0502020204030204" pitchFamily="34" charset="0"/>
                <a:ea typeface="Calibri" panose="020F0502020204030204" pitchFamily="34" charset="0"/>
                <a:cs typeface="Times New Roman" panose="02020603050405020304" pitchFamily="18" charset="0"/>
              </a:rPr>
              <a:t> a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bhaint</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amach</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agus</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chun</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áit</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níos</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fearr</a:t>
            </a:r>
            <a:r>
              <a:rPr lang="en-IE" sz="900" dirty="0">
                <a:effectLst/>
                <a:latin typeface="Calibri" panose="020F0502020204030204" pitchFamily="34" charset="0"/>
                <a:ea typeface="Calibri" panose="020F0502020204030204" pitchFamily="34" charset="0"/>
                <a:cs typeface="Times New Roman" panose="02020603050405020304" pitchFamily="18" charset="0"/>
              </a:rPr>
              <a:t> a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dhéanamh</a:t>
            </a:r>
            <a:r>
              <a:rPr lang="en-IE" sz="900" dirty="0">
                <a:effectLst/>
                <a:latin typeface="Calibri" panose="020F0502020204030204" pitchFamily="34" charset="0"/>
                <a:ea typeface="Calibri" panose="020F0502020204030204" pitchFamily="34" charset="0"/>
                <a:cs typeface="Times New Roman" panose="02020603050405020304" pitchFamily="18" charset="0"/>
              </a:rPr>
              <a:t> den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domhan</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ar</a:t>
            </a:r>
            <a:r>
              <a:rPr lang="en-IE" sz="900" dirty="0">
                <a:effectLst/>
                <a:latin typeface="Calibri" panose="020F0502020204030204" pitchFamily="34" charset="0"/>
                <a:ea typeface="Calibri" panose="020F0502020204030204" pitchFamily="34" charset="0"/>
                <a:cs typeface="Times New Roman" panose="02020603050405020304" pitchFamily="18" charset="0"/>
              </a:rPr>
              <a:t> son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gach</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duine</a:t>
            </a:r>
            <a:r>
              <a:rPr lang="en-IE" sz="900" dirty="0">
                <a:effectLst/>
                <a:latin typeface="Calibri" panose="020F0502020204030204" pitchFamily="34" charset="0"/>
                <a:ea typeface="Calibri" panose="020F0502020204030204" pitchFamily="34" charset="0"/>
                <a:cs typeface="Times New Roman" panose="02020603050405020304" pitchFamily="18" charset="0"/>
              </a:rPr>
              <a:t>.</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Times New Roman" panose="02020603050405020304" pitchFamily="18" charset="0"/>
                <a:ea typeface="Calibri" panose="020F0502020204030204" pitchFamily="34" charset="0"/>
              </a:rPr>
              <a:t>Nuair a </a:t>
            </a:r>
            <a:r>
              <a:rPr lang="en-IE" sz="1800" dirty="0" err="1">
                <a:effectLst/>
                <a:latin typeface="Times New Roman" panose="02020603050405020304" pitchFamily="18" charset="0"/>
                <a:ea typeface="Calibri" panose="020F0502020204030204" pitchFamily="34" charset="0"/>
              </a:rPr>
              <a:t>bheidh</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na</a:t>
            </a:r>
            <a:r>
              <a:rPr lang="en-IE" sz="1800" dirty="0">
                <a:effectLst/>
                <a:latin typeface="Times New Roman" panose="02020603050405020304" pitchFamily="18" charset="0"/>
                <a:ea typeface="Calibri" panose="020F0502020204030204" pitchFamily="34" charset="0"/>
              </a:rPr>
              <a:t> 17 </a:t>
            </a:r>
            <a:r>
              <a:rPr lang="en-IE" sz="1800" dirty="0" err="1">
                <a:effectLst/>
                <a:latin typeface="Times New Roman" panose="02020603050405020304" pitchFamily="18" charset="0"/>
                <a:ea typeface="Calibri" panose="020F0502020204030204" pitchFamily="34" charset="0"/>
              </a:rPr>
              <a:t>Sprioc</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mínithe</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agat</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iarr</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ar</a:t>
            </a:r>
            <a:r>
              <a:rPr lang="en-IE" sz="1800" dirty="0">
                <a:effectLst/>
                <a:latin typeface="Times New Roman" panose="02020603050405020304" pitchFamily="18" charset="0"/>
                <a:ea typeface="Calibri" panose="020F0502020204030204" pitchFamily="34" charset="0"/>
              </a:rPr>
              <a:t> an rang </a:t>
            </a:r>
            <a:r>
              <a:rPr lang="en-IE" sz="1800" dirty="0" err="1">
                <a:effectLst/>
                <a:latin typeface="Times New Roman" panose="02020603050405020304" pitchFamily="18" charset="0"/>
                <a:ea typeface="Calibri" panose="020F0502020204030204" pitchFamily="34" charset="0"/>
              </a:rPr>
              <a:t>cé</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na</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Spriocanna</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Domhanda</a:t>
            </a:r>
            <a:r>
              <a:rPr lang="en-IE" sz="1800" dirty="0">
                <a:effectLst/>
                <a:latin typeface="Times New Roman" panose="02020603050405020304" pitchFamily="18" charset="0"/>
                <a:ea typeface="Calibri" panose="020F0502020204030204" pitchFamily="34" charset="0"/>
              </a:rPr>
              <a:t> is </a:t>
            </a:r>
            <a:r>
              <a:rPr lang="en-IE" sz="1800" dirty="0" err="1">
                <a:effectLst/>
                <a:latin typeface="Times New Roman" panose="02020603050405020304" pitchFamily="18" charset="0"/>
                <a:ea typeface="Calibri" panose="020F0502020204030204" pitchFamily="34" charset="0"/>
              </a:rPr>
              <a:t>féidir</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leo</a:t>
            </a:r>
            <a:r>
              <a:rPr lang="en-IE" sz="1800" dirty="0">
                <a:effectLst/>
                <a:latin typeface="Times New Roman" panose="02020603050405020304" pitchFamily="18" charset="0"/>
                <a:ea typeface="Calibri" panose="020F0502020204030204" pitchFamily="34" charset="0"/>
              </a:rPr>
              <a:t> a </a:t>
            </a:r>
            <a:r>
              <a:rPr lang="en-IE" sz="1800" dirty="0" err="1">
                <a:effectLst/>
                <a:latin typeface="Times New Roman" panose="02020603050405020304" pitchFamily="18" charset="0"/>
                <a:ea typeface="Calibri" panose="020F0502020204030204" pitchFamily="34" charset="0"/>
              </a:rPr>
              <a:t>nascadh</a:t>
            </a:r>
            <a:r>
              <a:rPr lang="en-IE" sz="1800" dirty="0">
                <a:effectLst/>
                <a:latin typeface="Times New Roman" panose="02020603050405020304" pitchFamily="18" charset="0"/>
                <a:ea typeface="Calibri" panose="020F0502020204030204" pitchFamily="34" charset="0"/>
              </a:rPr>
              <a:t> le </a:t>
            </a:r>
            <a:r>
              <a:rPr lang="en-IE" sz="1800" dirty="0" err="1">
                <a:effectLst/>
                <a:latin typeface="Times New Roman" panose="02020603050405020304" pitchFamily="18" charset="0"/>
                <a:ea typeface="Calibri" panose="020F0502020204030204" pitchFamily="34" charset="0"/>
              </a:rPr>
              <a:t>riachtanais</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amhail</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bia</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uisce</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foscadh</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cúram</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sláinte</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agus</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oideachas</a:t>
            </a:r>
            <a:r>
              <a:rPr lang="en-IE" sz="1800" dirty="0">
                <a:effectLst/>
                <a:latin typeface="Times New Roman" panose="02020603050405020304" pitchFamily="18" charset="0"/>
                <a:ea typeface="Calibri" panose="020F0502020204030204" pitchFamily="34" charset="0"/>
              </a:rPr>
              <a:t>.</a:t>
            </a:r>
            <a:endParaRPr lang="ga-IE" sz="1800" dirty="0">
              <a:effectLst/>
              <a:latin typeface="Times New Roman" panose="02020603050405020304" pitchFamily="18" charset="0"/>
              <a:ea typeface="Calibri" panose="020F0502020204030204" pitchFamily="34" charset="0"/>
            </a:endParaRPr>
          </a:p>
          <a:p>
            <a:endParaRPr lang="en-IE" sz="900" dirty="0">
              <a:latin typeface="Avenir Next Demi Bold" panose="020B0703020202020204"/>
            </a:endParaRPr>
          </a:p>
        </p:txBody>
      </p:sp>
      <p:sp>
        <p:nvSpPr>
          <p:cNvPr id="4" name="Slide Number Placeholder 3"/>
          <p:cNvSpPr>
            <a:spLocks noGrp="1"/>
          </p:cNvSpPr>
          <p:nvPr>
            <p:ph type="sldNum" sz="quarter" idx="5"/>
          </p:nvPr>
        </p:nvSpPr>
        <p:spPr/>
        <p:txBody>
          <a:bodyPr/>
          <a:lstStyle/>
          <a:p>
            <a:fld id="{6FAE18E2-0062-4087-BD00-F73AB963BE9B}" type="slidenum">
              <a:rPr lang="en-US" smtClean="0"/>
              <a:t>21</a:t>
            </a:fld>
            <a:endParaRPr lang="en-US"/>
          </a:p>
        </p:txBody>
      </p:sp>
    </p:spTree>
    <p:extLst>
      <p:ext uri="{BB962C8B-B14F-4D97-AF65-F5344CB8AC3E}">
        <p14:creationId xmlns:p14="http://schemas.microsoft.com/office/powerpoint/2010/main" val="15784072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479425"/>
            <a:ext cx="4114800" cy="2314575"/>
          </a:xfrm>
        </p:spPr>
      </p:sp>
      <p:sp>
        <p:nvSpPr>
          <p:cNvPr id="3" name="Notes Placeholder 2"/>
          <p:cNvSpPr>
            <a:spLocks noGrp="1"/>
          </p:cNvSpPr>
          <p:nvPr>
            <p:ph type="body" idx="1"/>
          </p:nvPr>
        </p:nvSpPr>
        <p:spPr>
          <a:xfrm>
            <a:off x="914400" y="2912485"/>
            <a:ext cx="7315200" cy="2700338"/>
          </a:xfrm>
          <a:prstGeom prst="rect">
            <a:avLst/>
          </a:prstGeom>
        </p:spPr>
        <p:txBody>
          <a:bodyPr/>
          <a:lstStyle/>
          <a:p>
            <a:pPr>
              <a:lnSpc>
                <a:spcPct val="107000"/>
              </a:lnSpc>
              <a:spcAft>
                <a:spcPts val="800"/>
              </a:spcAft>
            </a:pPr>
            <a:r>
              <a:rPr lang="en-IE" sz="1800" b="1" u="sng" dirty="0" err="1">
                <a:effectLst/>
                <a:latin typeface="Times New Roman" panose="02020603050405020304" pitchFamily="18" charset="0"/>
                <a:ea typeface="Calibri" panose="020F0502020204030204" pitchFamily="34" charset="0"/>
              </a:rPr>
              <a:t>Nótaí</a:t>
            </a:r>
            <a:r>
              <a:rPr lang="en-IE" sz="1800" b="1" u="sng" dirty="0">
                <a:effectLst/>
                <a:latin typeface="Times New Roman" panose="02020603050405020304" pitchFamily="18" charset="0"/>
                <a:ea typeface="Calibri" panose="020F0502020204030204" pitchFamily="34" charset="0"/>
              </a:rPr>
              <a:t> do </a:t>
            </a:r>
            <a:r>
              <a:rPr lang="en-IE" sz="1800" b="1" u="sng" dirty="0" err="1">
                <a:effectLst/>
                <a:latin typeface="Times New Roman" panose="02020603050405020304" pitchFamily="18" charset="0"/>
                <a:ea typeface="Calibri" panose="020F0502020204030204" pitchFamily="34" charset="0"/>
              </a:rPr>
              <a:t>mhúinteoirí</a:t>
            </a:r>
            <a:endParaRPr lang="en-IE" sz="1800" b="1" u="sng" dirty="0">
              <a:effectLst/>
              <a:latin typeface="Times New Roman" panose="02020603050405020304" pitchFamily="18" charset="0"/>
              <a:ea typeface="Calibri" panose="020F0502020204030204" pitchFamily="34" charset="0"/>
            </a:endParaRPr>
          </a:p>
          <a:p>
            <a:pPr>
              <a:lnSpc>
                <a:spcPct val="107000"/>
              </a:lnSpc>
              <a:spcAft>
                <a:spcPts val="800"/>
              </a:spcAft>
            </a:pPr>
            <a:endParaRPr lang="ga-IE" sz="1800" dirty="0">
              <a:effectLst/>
              <a:latin typeface="Times New Roman" panose="02020603050405020304" pitchFamily="18" charset="0"/>
              <a:ea typeface="Calibri" panose="020F0502020204030204" pitchFamily="34" charset="0"/>
            </a:endParaRPr>
          </a:p>
          <a:p>
            <a:pPr>
              <a:lnSpc>
                <a:spcPct val="107000"/>
              </a:lnSpc>
              <a:spcAft>
                <a:spcPts val="800"/>
              </a:spcAft>
            </a:pPr>
            <a:r>
              <a:rPr lang="en-IE" sz="1800" b="1" dirty="0" err="1">
                <a:effectLst/>
                <a:latin typeface="Times New Roman" panose="02020603050405020304" pitchFamily="18" charset="0"/>
                <a:ea typeface="Calibri" panose="020F0502020204030204" pitchFamily="34" charset="0"/>
              </a:rPr>
              <a:t>Aonad</a:t>
            </a:r>
            <a:r>
              <a:rPr lang="en-IE" sz="1800" b="1" dirty="0">
                <a:effectLst/>
                <a:latin typeface="Times New Roman" panose="02020603050405020304" pitchFamily="18" charset="0"/>
                <a:ea typeface="Calibri" panose="020F0502020204030204" pitchFamily="34" charset="0"/>
              </a:rPr>
              <a:t> </a:t>
            </a:r>
            <a:r>
              <a:rPr lang="en-IE" sz="1800" b="1" dirty="0" err="1">
                <a:effectLst/>
                <a:latin typeface="Times New Roman" panose="02020603050405020304" pitchFamily="18" charset="0"/>
                <a:ea typeface="Calibri" panose="020F0502020204030204" pitchFamily="34" charset="0"/>
              </a:rPr>
              <a:t>na</a:t>
            </a:r>
            <a:r>
              <a:rPr lang="en-IE" sz="1800" b="1" dirty="0">
                <a:effectLst/>
                <a:latin typeface="Times New Roman" panose="02020603050405020304" pitchFamily="18" charset="0"/>
                <a:ea typeface="Calibri" panose="020F0502020204030204" pitchFamily="34" charset="0"/>
              </a:rPr>
              <a:t> </a:t>
            </a:r>
            <a:r>
              <a:rPr lang="en-IE" sz="1800" b="1" dirty="0" err="1">
                <a:effectLst/>
                <a:latin typeface="Times New Roman" panose="02020603050405020304" pitchFamily="18" charset="0"/>
                <a:ea typeface="Calibri" panose="020F0502020204030204" pitchFamily="34" charset="0"/>
              </a:rPr>
              <a:t>nAthraitheoirí</a:t>
            </a:r>
            <a:r>
              <a:rPr lang="en-IE" sz="1800" b="1" dirty="0">
                <a:effectLst/>
                <a:latin typeface="Times New Roman" panose="02020603050405020304" pitchFamily="18" charset="0"/>
                <a:ea typeface="Calibri" panose="020F0502020204030204" pitchFamily="34" charset="0"/>
              </a:rPr>
              <a:t> Rang 1-2: </a:t>
            </a:r>
            <a:r>
              <a:rPr lang="en-IE" sz="1800" b="1" dirty="0" err="1">
                <a:effectLst/>
                <a:latin typeface="Times New Roman" panose="02020603050405020304" pitchFamily="18" charset="0"/>
                <a:ea typeface="Calibri" panose="020F0502020204030204" pitchFamily="34" charset="0"/>
              </a:rPr>
              <a:t>Ceacht</a:t>
            </a:r>
            <a:r>
              <a:rPr lang="en-IE" sz="1800" b="1" dirty="0">
                <a:effectLst/>
                <a:latin typeface="Times New Roman" panose="02020603050405020304" pitchFamily="18" charset="0"/>
                <a:ea typeface="Calibri" panose="020F0502020204030204" pitchFamily="34" charset="0"/>
              </a:rPr>
              <a:t> 2/</a:t>
            </a:r>
            <a:r>
              <a:rPr lang="en-IE" sz="1800" b="1" dirty="0" err="1">
                <a:effectLst/>
                <a:latin typeface="Times New Roman" panose="02020603050405020304" pitchFamily="18" charset="0"/>
                <a:ea typeface="Calibri" panose="020F0502020204030204" pitchFamily="34" charset="0"/>
              </a:rPr>
              <a:t>Cuid</a:t>
            </a:r>
            <a:r>
              <a:rPr lang="en-IE" sz="1800" b="1" dirty="0">
                <a:effectLst/>
                <a:latin typeface="Times New Roman" panose="02020603050405020304" pitchFamily="18" charset="0"/>
                <a:ea typeface="Calibri" panose="020F0502020204030204" pitchFamily="34" charset="0"/>
              </a:rPr>
              <a:t> 5 </a:t>
            </a:r>
            <a:r>
              <a:rPr lang="en-IE" sz="1800" dirty="0">
                <a:effectLst/>
                <a:latin typeface="Times New Roman" panose="02020603050405020304" pitchFamily="18" charset="0"/>
                <a:ea typeface="Calibri" panose="020F0502020204030204" pitchFamily="34" charset="0"/>
              </a:rPr>
              <a:t>(</a:t>
            </a:r>
            <a:r>
              <a:rPr lang="en-IE" sz="1800" i="1" dirty="0">
                <a:effectLst/>
                <a:latin typeface="Times New Roman" panose="02020603050405020304" pitchFamily="18" charset="0"/>
                <a:ea typeface="Calibri" panose="020F0502020204030204" pitchFamily="34" charset="0"/>
              </a:rPr>
              <a:t>Gan </a:t>
            </a:r>
            <a:r>
              <a:rPr lang="en-IE" sz="1800" i="1" dirty="0" err="1">
                <a:effectLst/>
                <a:latin typeface="Times New Roman" panose="02020603050405020304" pitchFamily="18" charset="0"/>
                <a:ea typeface="Calibri" panose="020F0502020204030204" pitchFamily="34" charset="0"/>
              </a:rPr>
              <a:t>bheochan</a:t>
            </a:r>
            <a:r>
              <a:rPr lang="en-IE" sz="1800" dirty="0">
                <a:effectLst/>
                <a:latin typeface="Times New Roman" panose="02020603050405020304" pitchFamily="18" charset="0"/>
                <a:ea typeface="Calibri" panose="020F0502020204030204" pitchFamily="34" charset="0"/>
              </a:rPr>
              <a:t>)</a:t>
            </a:r>
          </a:p>
          <a:p>
            <a:pPr>
              <a:lnSpc>
                <a:spcPct val="107000"/>
              </a:lnSpc>
              <a:spcAft>
                <a:spcPts val="800"/>
              </a:spcAft>
            </a:pPr>
            <a:endParaRPr lang="ga-IE" sz="1800" dirty="0">
              <a:effectLst/>
              <a:latin typeface="Times New Roman" panose="02020603050405020304" pitchFamily="18" charset="0"/>
              <a:ea typeface="Calibri" panose="020F0502020204030204" pitchFamily="34" charset="0"/>
            </a:endParaRPr>
          </a:p>
          <a:p>
            <a:pPr>
              <a:lnSpc>
                <a:spcPct val="107000"/>
              </a:lnSpc>
              <a:spcAft>
                <a:spcPts val="800"/>
              </a:spcAft>
            </a:pPr>
            <a:r>
              <a:rPr lang="en-IE" sz="1800" dirty="0">
                <a:effectLst/>
                <a:latin typeface="Times New Roman" panose="02020603050405020304" pitchFamily="18" charset="0"/>
                <a:ea typeface="Calibri" panose="020F0502020204030204" pitchFamily="34" charset="0"/>
              </a:rPr>
              <a:t>Ag </a:t>
            </a:r>
            <a:r>
              <a:rPr lang="en-IE" sz="1800" dirty="0" err="1">
                <a:effectLst/>
                <a:latin typeface="Times New Roman" panose="02020603050405020304" pitchFamily="18" charset="0"/>
                <a:ea typeface="Calibri" panose="020F0502020204030204" pitchFamily="34" charset="0"/>
              </a:rPr>
              <a:t>brath</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ar</a:t>
            </a:r>
            <a:r>
              <a:rPr lang="en-IE" sz="1800" dirty="0">
                <a:effectLst/>
                <a:latin typeface="Times New Roman" panose="02020603050405020304" pitchFamily="18" charset="0"/>
                <a:ea typeface="Calibri" panose="020F0502020204030204" pitchFamily="34" charset="0"/>
              </a:rPr>
              <a:t> do rang, </a:t>
            </a:r>
            <a:r>
              <a:rPr lang="en-IE" sz="1800" dirty="0" err="1">
                <a:effectLst/>
                <a:latin typeface="Times New Roman" panose="02020603050405020304" pitchFamily="18" charset="0"/>
                <a:ea typeface="Calibri" panose="020F0502020204030204" pitchFamily="34" charset="0"/>
              </a:rPr>
              <a:t>d’fhéadfadh</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sé</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gur</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mhaith</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leat</a:t>
            </a:r>
            <a:r>
              <a:rPr lang="en-IE" sz="1800" dirty="0">
                <a:effectLst/>
                <a:latin typeface="Times New Roman" panose="02020603050405020304" pitchFamily="18" charset="0"/>
                <a:ea typeface="Calibri" panose="020F0502020204030204" pitchFamily="34" charset="0"/>
              </a:rPr>
              <a:t> an </a:t>
            </a:r>
            <a:r>
              <a:rPr lang="en-IE" sz="1800" dirty="0" err="1">
                <a:effectLst/>
                <a:latin typeface="Times New Roman" panose="02020603050405020304" pitchFamily="18" charset="0"/>
                <a:ea typeface="Calibri" panose="020F0502020204030204" pitchFamily="34" charset="0"/>
              </a:rPr>
              <a:t>tras-scríbhinn</a:t>
            </a:r>
            <a:r>
              <a:rPr lang="en-IE" sz="1800" dirty="0">
                <a:effectLst/>
                <a:latin typeface="Times New Roman" panose="02020603050405020304" pitchFamily="18" charset="0"/>
                <a:ea typeface="Calibri" panose="020F0502020204030204" pitchFamily="34" charset="0"/>
              </a:rPr>
              <a:t> a </a:t>
            </a:r>
            <a:r>
              <a:rPr lang="en-IE" sz="1800" dirty="0" err="1">
                <a:effectLst/>
                <a:latin typeface="Times New Roman" panose="02020603050405020304" pitchFamily="18" charset="0"/>
                <a:ea typeface="Calibri" panose="020F0502020204030204" pitchFamily="34" charset="0"/>
              </a:rPr>
              <a:t>sheiceáil</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d’fhíseán</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na</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Spriocanna</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Domhanda</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atá</a:t>
            </a:r>
            <a:r>
              <a:rPr lang="en-IE" sz="1800" dirty="0">
                <a:effectLst/>
                <a:latin typeface="Times New Roman" panose="02020603050405020304" pitchFamily="18" charset="0"/>
                <a:ea typeface="Calibri" panose="020F0502020204030204" pitchFamily="34" charset="0"/>
              </a:rPr>
              <a:t> le </a:t>
            </a:r>
            <a:r>
              <a:rPr lang="en-IE" sz="1800" dirty="0" err="1">
                <a:effectLst/>
                <a:latin typeface="Times New Roman" panose="02020603050405020304" pitchFamily="18" charset="0"/>
                <a:ea typeface="Calibri" panose="020F0502020204030204" pitchFamily="34" charset="0"/>
              </a:rPr>
              <a:t>fáil</a:t>
            </a:r>
            <a:r>
              <a:rPr lang="en-IE" sz="1800" dirty="0">
                <a:effectLst/>
                <a:latin typeface="Times New Roman" panose="02020603050405020304" pitchFamily="18" charset="0"/>
                <a:ea typeface="Calibri" panose="020F0502020204030204" pitchFamily="34" charset="0"/>
              </a:rPr>
              <a:t> </a:t>
            </a:r>
            <a:r>
              <a:rPr lang="en-IE" sz="1800" u="sng" dirty="0" err="1">
                <a:effectLst/>
                <a:latin typeface="Times New Roman" panose="02020603050405020304" pitchFamily="18" charset="0"/>
                <a:ea typeface="Calibri" panose="020F0502020204030204" pitchFamily="34" charset="0"/>
              </a:rPr>
              <a:t>anseo</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agus</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aon</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fhocail</a:t>
            </a:r>
            <a:r>
              <a:rPr lang="en-IE" sz="1800" dirty="0">
                <a:effectLst/>
                <a:latin typeface="Times New Roman" panose="02020603050405020304" pitchFamily="18" charset="0"/>
                <a:ea typeface="Calibri" panose="020F0502020204030204" pitchFamily="34" charset="0"/>
              </a:rPr>
              <a:t>/</a:t>
            </a:r>
            <a:r>
              <a:rPr lang="en-IE" sz="1800" dirty="0" err="1">
                <a:effectLst/>
                <a:latin typeface="Times New Roman" panose="02020603050405020304" pitchFamily="18" charset="0"/>
                <a:ea typeface="Calibri" panose="020F0502020204030204" pitchFamily="34" charset="0"/>
              </a:rPr>
              <a:t>frásaí</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casta</a:t>
            </a:r>
            <a:r>
              <a:rPr lang="en-IE" sz="1800" dirty="0">
                <a:effectLst/>
                <a:latin typeface="Times New Roman" panose="02020603050405020304" pitchFamily="18" charset="0"/>
                <a:ea typeface="Calibri" panose="020F0502020204030204" pitchFamily="34" charset="0"/>
              </a:rPr>
              <a:t> (e.g. an t-</a:t>
            </a:r>
            <a:r>
              <a:rPr lang="en-IE" sz="1800" dirty="0" err="1">
                <a:effectLst/>
                <a:latin typeface="Times New Roman" panose="02020603050405020304" pitchFamily="18" charset="0"/>
                <a:ea typeface="Calibri" panose="020F0502020204030204" pitchFamily="34" charset="0"/>
              </a:rPr>
              <a:t>athrú</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aeráide</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agus</a:t>
            </a:r>
            <a:r>
              <a:rPr lang="en-IE" sz="1800" dirty="0">
                <a:effectLst/>
                <a:latin typeface="Times New Roman" panose="02020603050405020304" pitchFamily="18" charset="0"/>
                <a:ea typeface="Calibri" panose="020F0502020204030204" pitchFamily="34" charset="0"/>
              </a:rPr>
              <a:t> an </a:t>
            </a:r>
            <a:r>
              <a:rPr lang="en-IE" sz="1800" dirty="0" err="1">
                <a:effectLst/>
                <a:latin typeface="Times New Roman" panose="02020603050405020304" pitchFamily="18" charset="0"/>
                <a:ea typeface="Calibri" panose="020F0502020204030204" pitchFamily="34" charset="0"/>
              </a:rPr>
              <a:t>neamhionannas</a:t>
            </a:r>
            <a:r>
              <a:rPr lang="en-IE" sz="1800" dirty="0">
                <a:effectLst/>
                <a:latin typeface="Times New Roman" panose="02020603050405020304" pitchFamily="18" charset="0"/>
                <a:ea typeface="Calibri" panose="020F0502020204030204" pitchFamily="34" charset="0"/>
              </a:rPr>
              <a:t>) a </a:t>
            </a:r>
            <a:r>
              <a:rPr lang="en-IE" sz="1800" dirty="0" err="1">
                <a:effectLst/>
                <a:latin typeface="Times New Roman" panose="02020603050405020304" pitchFamily="18" charset="0"/>
                <a:ea typeface="Calibri" panose="020F0502020204030204" pitchFamily="34" charset="0"/>
              </a:rPr>
              <a:t>mhúineadh</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roimh</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ré</a:t>
            </a:r>
            <a:r>
              <a:rPr lang="en-IE" sz="1800" dirty="0">
                <a:effectLst/>
                <a:latin typeface="Times New Roman" panose="02020603050405020304" pitchFamily="18" charset="0"/>
                <a:ea typeface="Calibri" panose="020F0502020204030204" pitchFamily="34" charset="0"/>
              </a:rPr>
              <a:t>.  Ina </a:t>
            </a:r>
            <a:r>
              <a:rPr lang="en-IE" sz="1800" dirty="0" err="1">
                <a:effectLst/>
                <a:latin typeface="Times New Roman" panose="02020603050405020304" pitchFamily="18" charset="0"/>
                <a:ea typeface="Calibri" panose="020F0502020204030204" pitchFamily="34" charset="0"/>
              </a:rPr>
              <a:t>theannta</a:t>
            </a:r>
            <a:r>
              <a:rPr lang="en-IE" sz="1800" dirty="0">
                <a:effectLst/>
                <a:latin typeface="Times New Roman" panose="02020603050405020304" pitchFamily="18" charset="0"/>
                <a:ea typeface="Calibri" panose="020F0502020204030204" pitchFamily="34" charset="0"/>
              </a:rPr>
              <a:t> sin, </a:t>
            </a:r>
            <a:r>
              <a:rPr lang="en-IE" sz="1800" dirty="0" err="1">
                <a:effectLst/>
                <a:latin typeface="Times New Roman" panose="02020603050405020304" pitchFamily="18" charset="0"/>
                <a:ea typeface="Calibri" panose="020F0502020204030204" pitchFamily="34" charset="0"/>
              </a:rPr>
              <a:t>d’fhéadfadh</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sé</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gur</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mhaith</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leat</a:t>
            </a:r>
            <a:r>
              <a:rPr lang="en-IE" sz="1800" dirty="0">
                <a:effectLst/>
                <a:latin typeface="Times New Roman" panose="02020603050405020304" pitchFamily="18" charset="0"/>
                <a:ea typeface="Calibri" panose="020F0502020204030204" pitchFamily="34" charset="0"/>
              </a:rPr>
              <a:t> an </a:t>
            </a:r>
            <a:r>
              <a:rPr lang="en-IE" sz="1800" dirty="0" err="1">
                <a:effectLst/>
                <a:latin typeface="Times New Roman" panose="02020603050405020304" pitchFamily="18" charset="0"/>
                <a:ea typeface="Calibri" panose="020F0502020204030204" pitchFamily="34" charset="0"/>
              </a:rPr>
              <a:t>físeán</a:t>
            </a:r>
            <a:r>
              <a:rPr lang="en-IE" sz="1800" dirty="0">
                <a:effectLst/>
                <a:latin typeface="Times New Roman" panose="02020603050405020304" pitchFamily="18" charset="0"/>
                <a:ea typeface="Calibri" panose="020F0502020204030204" pitchFamily="34" charset="0"/>
              </a:rPr>
              <a:t> a </a:t>
            </a:r>
            <a:r>
              <a:rPr lang="en-IE" sz="1800" dirty="0" err="1">
                <a:effectLst/>
                <a:latin typeface="Times New Roman" panose="02020603050405020304" pitchFamily="18" charset="0"/>
                <a:ea typeface="Calibri" panose="020F0502020204030204" pitchFamily="34" charset="0"/>
              </a:rPr>
              <a:t>sheinm</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níos</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mó</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ná</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uair</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amháin</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chun</a:t>
            </a:r>
            <a:r>
              <a:rPr lang="en-IE" sz="1800" dirty="0">
                <a:effectLst/>
                <a:latin typeface="Times New Roman" panose="02020603050405020304" pitchFamily="18" charset="0"/>
                <a:ea typeface="Calibri" panose="020F0502020204030204" pitchFamily="34" charset="0"/>
              </a:rPr>
              <a:t> go </a:t>
            </a:r>
            <a:r>
              <a:rPr lang="en-IE" sz="1800" dirty="0" err="1">
                <a:effectLst/>
                <a:latin typeface="Times New Roman" panose="02020603050405020304" pitchFamily="18" charset="0"/>
                <a:ea typeface="Calibri" panose="020F0502020204030204" pitchFamily="34" charset="0"/>
              </a:rPr>
              <a:t>mbeadh</a:t>
            </a:r>
            <a:r>
              <a:rPr lang="en-IE" sz="1800" dirty="0">
                <a:effectLst/>
                <a:latin typeface="Times New Roman" panose="02020603050405020304" pitchFamily="18" charset="0"/>
                <a:ea typeface="Calibri" panose="020F0502020204030204" pitchFamily="34" charset="0"/>
              </a:rPr>
              <a:t> an </a:t>
            </a:r>
            <a:r>
              <a:rPr lang="en-IE" sz="1800" dirty="0" err="1">
                <a:effectLst/>
                <a:latin typeface="Times New Roman" panose="02020603050405020304" pitchFamily="18" charset="0"/>
                <a:ea typeface="Calibri" panose="020F0502020204030204" pitchFamily="34" charset="0"/>
              </a:rPr>
              <a:t>tasc</a:t>
            </a:r>
            <a:r>
              <a:rPr lang="en-IE" sz="1800" dirty="0">
                <a:effectLst/>
                <a:latin typeface="Times New Roman" panose="02020603050405020304" pitchFamily="18" charset="0"/>
                <a:ea typeface="Calibri" panose="020F0502020204030204" pitchFamily="34" charset="0"/>
              </a:rPr>
              <a:t>, a </a:t>
            </a:r>
            <a:r>
              <a:rPr lang="en-IE" sz="1800" dirty="0" err="1">
                <a:effectLst/>
                <a:latin typeface="Times New Roman" panose="02020603050405020304" pitchFamily="18" charset="0"/>
                <a:ea typeface="Calibri" panose="020F0502020204030204" pitchFamily="34" charset="0"/>
              </a:rPr>
              <a:t>dtugtar</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achoimre</a:t>
            </a:r>
            <a:r>
              <a:rPr lang="en-IE" sz="1800" dirty="0">
                <a:effectLst/>
                <a:latin typeface="Times New Roman" panose="02020603050405020304" pitchFamily="18" charset="0"/>
                <a:ea typeface="Calibri" panose="020F0502020204030204" pitchFamily="34" charset="0"/>
              </a:rPr>
              <a:t> air </a:t>
            </a:r>
            <a:r>
              <a:rPr lang="en-IE" sz="1800" dirty="0" err="1">
                <a:effectLst/>
                <a:latin typeface="Times New Roman" panose="02020603050405020304" pitchFamily="18" charset="0"/>
                <a:ea typeface="Calibri" panose="020F0502020204030204" pitchFamily="34" charset="0"/>
              </a:rPr>
              <a:t>thíos</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soláimhsithe</a:t>
            </a:r>
            <a:r>
              <a:rPr lang="en-IE" sz="1800" dirty="0">
                <a:effectLst/>
                <a:latin typeface="Times New Roman" panose="02020603050405020304" pitchFamily="18" charset="0"/>
                <a:ea typeface="Calibri" panose="020F0502020204030204" pitchFamily="34" charset="0"/>
              </a:rPr>
              <a:t> le </a:t>
            </a:r>
            <a:r>
              <a:rPr lang="en-IE" sz="1800" dirty="0" err="1">
                <a:effectLst/>
                <a:latin typeface="Times New Roman" panose="02020603050405020304" pitchFamily="18" charset="0"/>
                <a:ea typeface="Calibri" panose="020F0502020204030204" pitchFamily="34" charset="0"/>
              </a:rPr>
              <a:t>haghaidh</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éagsúlacht</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na</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bhfoghlaimeoirí</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sa</a:t>
            </a:r>
            <a:r>
              <a:rPr lang="en-IE" sz="1800" dirty="0">
                <a:effectLst/>
                <a:latin typeface="Times New Roman" panose="02020603050405020304" pitchFamily="18" charset="0"/>
                <a:ea typeface="Calibri" panose="020F0502020204030204" pitchFamily="34" charset="0"/>
              </a:rPr>
              <a:t> rang.</a:t>
            </a:r>
            <a:endParaRPr lang="ga-IE" sz="1800" dirty="0">
              <a:effectLst/>
              <a:latin typeface="Times New Roman" panose="02020603050405020304" pitchFamily="18" charset="0"/>
              <a:ea typeface="Calibri" panose="020F0502020204030204" pitchFamily="34" charset="0"/>
            </a:endParaRPr>
          </a:p>
          <a:p>
            <a:pPr>
              <a:lnSpc>
                <a:spcPct val="107000"/>
              </a:lnSpc>
              <a:spcAft>
                <a:spcPts val="800"/>
              </a:spcAft>
            </a:pPr>
            <a:r>
              <a:rPr lang="en-IE" sz="1800" dirty="0" err="1">
                <a:effectLst/>
                <a:latin typeface="Times New Roman" panose="02020603050405020304" pitchFamily="18" charset="0"/>
                <a:ea typeface="Calibri" panose="020F0502020204030204" pitchFamily="34" charset="0"/>
              </a:rPr>
              <a:t>Mínigh</a:t>
            </a:r>
            <a:r>
              <a:rPr lang="en-IE" sz="1800" dirty="0">
                <a:effectLst/>
                <a:latin typeface="Times New Roman" panose="02020603050405020304" pitchFamily="18" charset="0"/>
                <a:ea typeface="Calibri" panose="020F0502020204030204" pitchFamily="34" charset="0"/>
              </a:rPr>
              <a:t> don rang go </a:t>
            </a:r>
            <a:r>
              <a:rPr lang="en-IE" sz="1800" dirty="0" err="1">
                <a:effectLst/>
                <a:latin typeface="Times New Roman" panose="02020603050405020304" pitchFamily="18" charset="0"/>
                <a:ea typeface="Calibri" panose="020F0502020204030204" pitchFamily="34" charset="0"/>
              </a:rPr>
              <a:t>bhfuil</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sibh</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chun</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breathnú</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ar</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fhíseán</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gearr</a:t>
            </a:r>
            <a:r>
              <a:rPr lang="en-IE" sz="1800" dirty="0">
                <a:effectLst/>
                <a:latin typeface="Times New Roman" panose="02020603050405020304" pitchFamily="18" charset="0"/>
                <a:ea typeface="Calibri" panose="020F0502020204030204" pitchFamily="34" charset="0"/>
              </a:rPr>
              <a:t> (3 </a:t>
            </a:r>
            <a:r>
              <a:rPr lang="en-IE" sz="1800" dirty="0" err="1">
                <a:effectLst/>
                <a:latin typeface="Times New Roman" panose="02020603050405020304" pitchFamily="18" charset="0"/>
                <a:ea typeface="Calibri" panose="020F0502020204030204" pitchFamily="34" charset="0"/>
              </a:rPr>
              <a:t>nóiméad</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faoi</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na</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Spriocanna</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Domhanda</a:t>
            </a:r>
            <a:r>
              <a:rPr lang="en-IE" sz="1800" dirty="0">
                <a:effectLst/>
                <a:latin typeface="Times New Roman" panose="02020603050405020304" pitchFamily="18" charset="0"/>
                <a:ea typeface="Calibri" panose="020F0502020204030204" pitchFamily="34" charset="0"/>
              </a:rPr>
              <a:t>.  </a:t>
            </a:r>
            <a:endParaRPr lang="ga-IE" sz="1800" dirty="0">
              <a:effectLst/>
              <a:latin typeface="Times New Roman" panose="02020603050405020304" pitchFamily="18" charset="0"/>
              <a:ea typeface="Calibri" panose="020F0502020204030204" pitchFamily="34" charset="0"/>
            </a:endParaRPr>
          </a:p>
          <a:p>
            <a:pPr>
              <a:lnSpc>
                <a:spcPct val="107000"/>
              </a:lnSpc>
              <a:spcAft>
                <a:spcPts val="800"/>
              </a:spcAft>
            </a:pPr>
            <a:r>
              <a:rPr lang="en-IE" sz="1800" dirty="0" err="1">
                <a:effectLst/>
                <a:latin typeface="Times New Roman" panose="02020603050405020304" pitchFamily="18" charset="0"/>
                <a:ea typeface="Calibri" panose="020F0502020204030204" pitchFamily="34" charset="0"/>
              </a:rPr>
              <a:t>Agus</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iad</a:t>
            </a:r>
            <a:r>
              <a:rPr lang="en-IE" sz="1800" dirty="0">
                <a:effectLst/>
                <a:latin typeface="Times New Roman" panose="02020603050405020304" pitchFamily="18" charset="0"/>
                <a:ea typeface="Calibri" panose="020F0502020204030204" pitchFamily="34" charset="0"/>
              </a:rPr>
              <a:t> ag </a:t>
            </a:r>
            <a:r>
              <a:rPr lang="en-IE" sz="1800" dirty="0" err="1">
                <a:effectLst/>
                <a:latin typeface="Times New Roman" panose="02020603050405020304" pitchFamily="18" charset="0"/>
                <a:ea typeface="Calibri" panose="020F0502020204030204" pitchFamily="34" charset="0"/>
              </a:rPr>
              <a:t>breathnú</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ar</a:t>
            </a:r>
            <a:r>
              <a:rPr lang="en-IE" sz="1800" dirty="0">
                <a:effectLst/>
                <a:latin typeface="Times New Roman" panose="02020603050405020304" pitchFamily="18" charset="0"/>
                <a:ea typeface="Calibri" panose="020F0502020204030204" pitchFamily="34" charset="0"/>
              </a:rPr>
              <a:t> an </a:t>
            </a:r>
            <a:r>
              <a:rPr lang="en-IE" sz="1800" dirty="0" err="1">
                <a:effectLst/>
                <a:latin typeface="Times New Roman" panose="02020603050405020304" pitchFamily="18" charset="0"/>
                <a:ea typeface="Calibri" panose="020F0502020204030204" pitchFamily="34" charset="0"/>
              </a:rPr>
              <a:t>bhfíseán</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ní</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mór</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dóibh</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cluas</a:t>
            </a:r>
            <a:r>
              <a:rPr lang="en-IE" sz="1800" dirty="0">
                <a:effectLst/>
                <a:latin typeface="Times New Roman" panose="02020603050405020304" pitchFamily="18" charset="0"/>
                <a:ea typeface="Calibri" panose="020F0502020204030204" pitchFamily="34" charset="0"/>
              </a:rPr>
              <a:t> le </a:t>
            </a:r>
            <a:r>
              <a:rPr lang="en-IE" sz="1800" dirty="0" err="1">
                <a:effectLst/>
                <a:latin typeface="Times New Roman" panose="02020603050405020304" pitchFamily="18" charset="0"/>
                <a:ea typeface="Calibri" panose="020F0502020204030204" pitchFamily="34" charset="0"/>
              </a:rPr>
              <a:t>héisteacht</a:t>
            </a:r>
            <a:r>
              <a:rPr lang="en-IE" sz="1800" dirty="0">
                <a:effectLst/>
                <a:latin typeface="Times New Roman" panose="02020603050405020304" pitchFamily="18" charset="0"/>
                <a:ea typeface="Calibri" panose="020F0502020204030204" pitchFamily="34" charset="0"/>
              </a:rPr>
              <a:t> a chur </a:t>
            </a:r>
            <a:r>
              <a:rPr lang="en-IE" sz="1800" dirty="0" err="1">
                <a:effectLst/>
                <a:latin typeface="Times New Roman" panose="02020603050405020304" pitchFamily="18" charset="0"/>
                <a:ea typeface="Calibri" panose="020F0502020204030204" pitchFamily="34" charset="0"/>
              </a:rPr>
              <a:t>orthu</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féin</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chun</a:t>
            </a:r>
            <a:r>
              <a:rPr lang="en-IE" sz="1800" dirty="0">
                <a:effectLst/>
                <a:latin typeface="Times New Roman" panose="02020603050405020304" pitchFamily="18" charset="0"/>
                <a:ea typeface="Calibri" panose="020F0502020204030204" pitchFamily="34" charset="0"/>
              </a:rPr>
              <a:t> an </a:t>
            </a:r>
            <a:r>
              <a:rPr lang="en-IE" sz="1800" dirty="0" err="1">
                <a:effectLst/>
                <a:latin typeface="Times New Roman" panose="02020603050405020304" pitchFamily="18" charset="0"/>
                <a:ea typeface="Calibri" panose="020F0502020204030204" pitchFamily="34" charset="0"/>
              </a:rPr>
              <a:t>dá</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fhadhb</a:t>
            </a:r>
            <a:r>
              <a:rPr lang="en-IE" sz="1800" dirty="0">
                <a:effectLst/>
                <a:latin typeface="Times New Roman" panose="02020603050405020304" pitchFamily="18" charset="0"/>
                <a:ea typeface="Calibri" panose="020F0502020204030204" pitchFamily="34" charset="0"/>
              </a:rPr>
              <a:t> a </a:t>
            </a:r>
            <a:r>
              <a:rPr lang="en-IE" sz="1800" dirty="0" err="1">
                <a:effectLst/>
                <a:latin typeface="Times New Roman" panose="02020603050405020304" pitchFamily="18" charset="0"/>
                <a:ea typeface="Calibri" panose="020F0502020204030204" pitchFamily="34" charset="0"/>
              </a:rPr>
              <a:t>phléitear</a:t>
            </a:r>
            <a:r>
              <a:rPr lang="en-IE" sz="1800" dirty="0">
                <a:effectLst/>
                <a:latin typeface="Times New Roman" panose="02020603050405020304" pitchFamily="18" charset="0"/>
                <a:ea typeface="Calibri" panose="020F0502020204030204" pitchFamily="34" charset="0"/>
              </a:rPr>
              <a:t> san </a:t>
            </a:r>
            <a:r>
              <a:rPr lang="en-IE" sz="1800" dirty="0" err="1">
                <a:effectLst/>
                <a:latin typeface="Times New Roman" panose="02020603050405020304" pitchFamily="18" charset="0"/>
                <a:ea typeface="Calibri" panose="020F0502020204030204" pitchFamily="34" charset="0"/>
              </a:rPr>
              <a:t>fhíseán</a:t>
            </a:r>
            <a:r>
              <a:rPr lang="en-IE" sz="1800" dirty="0">
                <a:effectLst/>
                <a:latin typeface="Times New Roman" panose="02020603050405020304" pitchFamily="18" charset="0"/>
                <a:ea typeface="Calibri" panose="020F0502020204030204" pitchFamily="34" charset="0"/>
              </a:rPr>
              <a:t> a </a:t>
            </a:r>
            <a:r>
              <a:rPr lang="en-IE" sz="1800" dirty="0" err="1">
                <a:effectLst/>
                <a:latin typeface="Times New Roman" panose="02020603050405020304" pitchFamily="18" charset="0"/>
                <a:ea typeface="Calibri" panose="020F0502020204030204" pitchFamily="34" charset="0"/>
              </a:rPr>
              <a:t>fháil</a:t>
            </a:r>
            <a:r>
              <a:rPr lang="en-IE" sz="1800" dirty="0">
                <a:effectLst/>
                <a:latin typeface="Times New Roman" panose="02020603050405020304" pitchFamily="18" charset="0"/>
                <a:ea typeface="Calibri" panose="020F0502020204030204" pitchFamily="34" charset="0"/>
              </a:rPr>
              <a:t>/a </a:t>
            </a:r>
            <a:r>
              <a:rPr lang="en-IE" sz="1800" dirty="0" err="1">
                <a:effectLst/>
                <a:latin typeface="Times New Roman" panose="02020603050405020304" pitchFamily="18" charset="0"/>
                <a:ea typeface="Calibri" panose="020F0502020204030204" pitchFamily="34" charset="0"/>
              </a:rPr>
              <a:t>lorg</a:t>
            </a:r>
            <a:r>
              <a:rPr lang="en-IE" sz="1800" dirty="0">
                <a:effectLst/>
                <a:latin typeface="Times New Roman" panose="02020603050405020304" pitchFamily="18" charset="0"/>
                <a:ea typeface="Calibri" panose="020F0502020204030204" pitchFamily="34" charset="0"/>
              </a:rPr>
              <a:t>. (An </a:t>
            </a:r>
            <a:r>
              <a:rPr lang="en-IE" sz="1800" dirty="0" err="1">
                <a:effectLst/>
                <a:latin typeface="Times New Roman" panose="02020603050405020304" pitchFamily="18" charset="0"/>
                <a:ea typeface="Calibri" panose="020F0502020204030204" pitchFamily="34" charset="0"/>
              </a:rPr>
              <a:t>freagra</a:t>
            </a:r>
            <a:r>
              <a:rPr lang="en-IE" sz="1800" dirty="0">
                <a:effectLst/>
                <a:latin typeface="Times New Roman" panose="02020603050405020304" pitchFamily="18" charset="0"/>
                <a:ea typeface="Calibri" panose="020F0502020204030204" pitchFamily="34" charset="0"/>
              </a:rPr>
              <a:t> = an t-</a:t>
            </a:r>
            <a:r>
              <a:rPr lang="en-IE" sz="1800" dirty="0" err="1">
                <a:effectLst/>
                <a:latin typeface="Times New Roman" panose="02020603050405020304" pitchFamily="18" charset="0"/>
                <a:ea typeface="Calibri" panose="020F0502020204030204" pitchFamily="34" charset="0"/>
              </a:rPr>
              <a:t>athrú</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aeráide</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agus</a:t>
            </a:r>
            <a:r>
              <a:rPr lang="en-IE" sz="1800" dirty="0">
                <a:effectLst/>
                <a:latin typeface="Times New Roman" panose="02020603050405020304" pitchFamily="18" charset="0"/>
                <a:ea typeface="Calibri" panose="020F0502020204030204" pitchFamily="34" charset="0"/>
              </a:rPr>
              <a:t> an </a:t>
            </a:r>
            <a:r>
              <a:rPr lang="en-IE" sz="1800" dirty="0" err="1">
                <a:effectLst/>
                <a:latin typeface="Times New Roman" panose="02020603050405020304" pitchFamily="18" charset="0"/>
                <a:ea typeface="Calibri" panose="020F0502020204030204" pitchFamily="34" charset="0"/>
              </a:rPr>
              <a:t>neamhionannas</a:t>
            </a:r>
            <a:r>
              <a:rPr lang="en-IE" sz="1800" dirty="0">
                <a:effectLst/>
                <a:latin typeface="Times New Roman" panose="02020603050405020304" pitchFamily="18" charset="0"/>
                <a:ea typeface="Calibri" panose="020F0502020204030204" pitchFamily="34" charset="0"/>
              </a:rPr>
              <a:t>).</a:t>
            </a:r>
            <a:endParaRPr lang="ga-IE" sz="1800" dirty="0">
              <a:effectLst/>
              <a:latin typeface="Times New Roman" panose="02020603050405020304" pitchFamily="18" charset="0"/>
              <a:ea typeface="Calibri" panose="020F0502020204030204" pitchFamily="34" charset="0"/>
            </a:endParaRPr>
          </a:p>
          <a:p>
            <a:pPr>
              <a:lnSpc>
                <a:spcPct val="107000"/>
              </a:lnSpc>
              <a:spcAft>
                <a:spcPts val="800"/>
              </a:spcAft>
            </a:pPr>
            <a:r>
              <a:rPr lang="en-IE" sz="1800" dirty="0" err="1">
                <a:effectLst/>
                <a:latin typeface="Times New Roman" panose="02020603050405020304" pitchFamily="18" charset="0"/>
                <a:ea typeface="Calibri" panose="020F0502020204030204" pitchFamily="34" charset="0"/>
              </a:rPr>
              <a:t>Seinn</a:t>
            </a:r>
            <a:r>
              <a:rPr lang="en-IE" sz="1800" dirty="0">
                <a:effectLst/>
                <a:latin typeface="Times New Roman" panose="02020603050405020304" pitchFamily="18" charset="0"/>
                <a:ea typeface="Calibri" panose="020F0502020204030204" pitchFamily="34" charset="0"/>
              </a:rPr>
              <a:t> an </a:t>
            </a:r>
            <a:r>
              <a:rPr lang="en-IE" sz="1800" dirty="0" err="1">
                <a:effectLst/>
                <a:latin typeface="Times New Roman" panose="02020603050405020304" pitchFamily="18" charset="0"/>
                <a:ea typeface="Calibri" panose="020F0502020204030204" pitchFamily="34" charset="0"/>
              </a:rPr>
              <a:t>físeán</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rud</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atá</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ar</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fáil</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i</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mBéarla</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agus</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i</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nGaeilge</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araon</a:t>
            </a:r>
            <a:r>
              <a:rPr lang="en-IE" sz="1800" dirty="0">
                <a:effectLst/>
                <a:latin typeface="Times New Roman" panose="02020603050405020304" pitchFamily="18" charset="0"/>
                <a:ea typeface="Calibri" panose="020F0502020204030204" pitchFamily="34" charset="0"/>
              </a:rPr>
              <a:t>) ach </a:t>
            </a:r>
            <a:r>
              <a:rPr lang="en-IE" sz="1800" dirty="0" err="1">
                <a:effectLst/>
                <a:latin typeface="Times New Roman" panose="02020603050405020304" pitchFamily="18" charset="0"/>
                <a:ea typeface="Calibri" panose="020F0502020204030204" pitchFamily="34" charset="0"/>
              </a:rPr>
              <a:t>cliceáil</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ar</a:t>
            </a:r>
            <a:r>
              <a:rPr lang="en-IE" sz="1800" dirty="0">
                <a:effectLst/>
                <a:latin typeface="Times New Roman" panose="02020603050405020304" pitchFamily="18" charset="0"/>
                <a:ea typeface="Calibri" panose="020F0502020204030204" pitchFamily="34" charset="0"/>
              </a:rPr>
              <a:t> an </a:t>
            </a:r>
            <a:r>
              <a:rPr lang="en-IE" sz="1800" dirty="0" err="1">
                <a:effectLst/>
                <a:latin typeface="Times New Roman" panose="02020603050405020304" pitchFamily="18" charset="0"/>
                <a:ea typeface="Calibri" panose="020F0502020204030204" pitchFamily="34" charset="0"/>
              </a:rPr>
              <a:t>íomhá</a:t>
            </a:r>
            <a:r>
              <a:rPr lang="en-IE" sz="1800" dirty="0">
                <a:effectLst/>
                <a:latin typeface="Times New Roman" panose="02020603050405020304" pitchFamily="18" charset="0"/>
                <a:ea typeface="Calibri" panose="020F0502020204030204" pitchFamily="34" charset="0"/>
              </a:rPr>
              <a:t> de </a:t>
            </a:r>
            <a:r>
              <a:rPr lang="en-IE" sz="1800" dirty="0" err="1">
                <a:effectLst/>
                <a:latin typeface="Times New Roman" panose="02020603050405020304" pitchFamily="18" charset="0"/>
                <a:ea typeface="Calibri" panose="020F0502020204030204" pitchFamily="34" charset="0"/>
              </a:rPr>
              <a:t>na</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Spriocanna</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Domhanda</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rud</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atá</a:t>
            </a:r>
            <a:r>
              <a:rPr lang="en-IE" sz="1800" dirty="0">
                <a:effectLst/>
                <a:latin typeface="Times New Roman" panose="02020603050405020304" pitchFamily="18" charset="0"/>
                <a:ea typeface="Calibri" panose="020F0502020204030204" pitchFamily="34" charset="0"/>
              </a:rPr>
              <a:t> le </a:t>
            </a:r>
            <a:r>
              <a:rPr lang="en-IE" sz="1800" dirty="0" err="1">
                <a:effectLst/>
                <a:latin typeface="Times New Roman" panose="02020603050405020304" pitchFamily="18" charset="0"/>
                <a:ea typeface="Calibri" panose="020F0502020204030204" pitchFamily="34" charset="0"/>
              </a:rPr>
              <a:t>fáil</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anseo</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freisin</a:t>
            </a:r>
            <a:r>
              <a:rPr lang="en-IE" sz="1800" dirty="0">
                <a:effectLst/>
                <a:latin typeface="Times New Roman" panose="02020603050405020304" pitchFamily="18" charset="0"/>
                <a:ea typeface="Calibri" panose="020F0502020204030204" pitchFamily="34" charset="0"/>
              </a:rPr>
              <a:t>: </a:t>
            </a:r>
            <a:r>
              <a:rPr lang="en-IE" sz="1800" u="sng" dirty="0">
                <a:effectLst/>
                <a:latin typeface="Times New Roman" panose="02020603050405020304" pitchFamily="18" charset="0"/>
                <a:ea typeface="Calibri" panose="020F0502020204030204" pitchFamily="34" charset="0"/>
              </a:rPr>
              <a:t>https://youtu.be/cDQrJ4BLoDY </a:t>
            </a:r>
            <a:r>
              <a:rPr lang="en-IE" sz="1800" dirty="0">
                <a:effectLst/>
                <a:latin typeface="Times New Roman" panose="02020603050405020304" pitchFamily="18" charset="0"/>
                <a:ea typeface="Calibri" panose="020F0502020204030204" pitchFamily="34" charset="0"/>
              </a:rPr>
              <a:t>(</a:t>
            </a:r>
            <a:r>
              <a:rPr lang="en-IE" sz="1800" dirty="0" err="1">
                <a:effectLst/>
                <a:latin typeface="Times New Roman" panose="02020603050405020304" pitchFamily="18" charset="0"/>
                <a:ea typeface="Calibri" panose="020F0502020204030204" pitchFamily="34" charset="0"/>
              </a:rPr>
              <a:t>leagan</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Béarla</a:t>
            </a:r>
            <a:r>
              <a:rPr lang="en-IE" sz="1800" dirty="0">
                <a:effectLst/>
                <a:latin typeface="Times New Roman" panose="02020603050405020304" pitchFamily="18" charset="0"/>
                <a:ea typeface="Calibri" panose="020F0502020204030204" pitchFamily="34" charset="0"/>
              </a:rPr>
              <a:t>); </a:t>
            </a:r>
            <a:r>
              <a:rPr lang="en-IE" sz="1800" u="sng" dirty="0">
                <a:effectLst/>
                <a:latin typeface="Times New Roman" panose="02020603050405020304" pitchFamily="18" charset="0"/>
                <a:ea typeface="Calibri" panose="020F0502020204030204" pitchFamily="34" charset="0"/>
              </a:rPr>
              <a:t>https://youtu.be/LNrQblTzTg4 </a:t>
            </a:r>
            <a:r>
              <a:rPr lang="en-IE" sz="1800" dirty="0">
                <a:effectLst/>
                <a:latin typeface="Times New Roman" panose="02020603050405020304" pitchFamily="18" charset="0"/>
                <a:ea typeface="Calibri" panose="020F0502020204030204" pitchFamily="34" charset="0"/>
              </a:rPr>
              <a:t>(</a:t>
            </a:r>
            <a:r>
              <a:rPr lang="en-IE" sz="1800" dirty="0" err="1">
                <a:effectLst/>
                <a:latin typeface="Times New Roman" panose="02020603050405020304" pitchFamily="18" charset="0"/>
                <a:ea typeface="Calibri" panose="020F0502020204030204" pitchFamily="34" charset="0"/>
              </a:rPr>
              <a:t>leagan</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Gaeilge</a:t>
            </a:r>
            <a:r>
              <a:rPr lang="en-IE" sz="1800" dirty="0">
                <a:effectLst/>
                <a:latin typeface="Times New Roman" panose="02020603050405020304" pitchFamily="18" charset="0"/>
                <a:ea typeface="Calibri" panose="020F0502020204030204" pitchFamily="34" charset="0"/>
              </a:rPr>
              <a:t>).</a:t>
            </a:r>
            <a:endParaRPr lang="ga-IE" sz="1800" dirty="0">
              <a:effectLst/>
              <a:latin typeface="Times New Roman" panose="02020603050405020304" pitchFamily="18" charset="0"/>
              <a:ea typeface="Calibri" panose="020F0502020204030204" pitchFamily="34" charset="0"/>
            </a:endParaRPr>
          </a:p>
          <a:p>
            <a:pPr>
              <a:lnSpc>
                <a:spcPct val="107000"/>
              </a:lnSpc>
              <a:spcAft>
                <a:spcPts val="800"/>
              </a:spcAft>
            </a:pPr>
            <a:r>
              <a:rPr lang="en-IE" sz="1800" dirty="0">
                <a:effectLst/>
                <a:latin typeface="Times New Roman" panose="02020603050405020304" pitchFamily="18" charset="0"/>
                <a:ea typeface="Calibri" panose="020F0502020204030204" pitchFamily="34" charset="0"/>
              </a:rPr>
              <a:t>Ag </a:t>
            </a:r>
            <a:r>
              <a:rPr lang="en-IE" sz="1800" dirty="0" err="1">
                <a:effectLst/>
                <a:latin typeface="Times New Roman" panose="02020603050405020304" pitchFamily="18" charset="0"/>
                <a:ea typeface="Calibri" panose="020F0502020204030204" pitchFamily="34" charset="0"/>
              </a:rPr>
              <a:t>brath</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ar</a:t>
            </a:r>
            <a:r>
              <a:rPr lang="en-IE" sz="1800" dirty="0">
                <a:effectLst/>
                <a:latin typeface="Times New Roman" panose="02020603050405020304" pitchFamily="18" charset="0"/>
                <a:ea typeface="Calibri" panose="020F0502020204030204" pitchFamily="34" charset="0"/>
              </a:rPr>
              <a:t> do rang, </a:t>
            </a:r>
            <a:r>
              <a:rPr lang="en-IE" sz="1800" dirty="0" err="1">
                <a:effectLst/>
                <a:latin typeface="Times New Roman" panose="02020603050405020304" pitchFamily="18" charset="0"/>
                <a:ea typeface="Calibri" panose="020F0502020204030204" pitchFamily="34" charset="0"/>
              </a:rPr>
              <a:t>b’fhéidir</a:t>
            </a:r>
            <a:r>
              <a:rPr lang="en-IE" sz="1800" dirty="0">
                <a:effectLst/>
                <a:latin typeface="Times New Roman" panose="02020603050405020304" pitchFamily="18" charset="0"/>
                <a:ea typeface="Calibri" panose="020F0502020204030204" pitchFamily="34" charset="0"/>
              </a:rPr>
              <a:t> go </a:t>
            </a:r>
            <a:r>
              <a:rPr lang="en-IE" sz="1800" dirty="0" err="1">
                <a:effectLst/>
                <a:latin typeface="Times New Roman" panose="02020603050405020304" pitchFamily="18" charset="0"/>
                <a:ea typeface="Calibri" panose="020F0502020204030204" pitchFamily="34" charset="0"/>
              </a:rPr>
              <a:t>gcinnfeá</a:t>
            </a:r>
            <a:r>
              <a:rPr lang="en-IE" sz="1800" dirty="0">
                <a:effectLst/>
                <a:latin typeface="Times New Roman" panose="02020603050405020304" pitchFamily="18" charset="0"/>
                <a:ea typeface="Calibri" panose="020F0502020204030204" pitchFamily="34" charset="0"/>
              </a:rPr>
              <a:t> an </a:t>
            </a:r>
            <a:r>
              <a:rPr lang="en-IE" sz="1800" dirty="0" err="1">
                <a:effectLst/>
                <a:latin typeface="Times New Roman" panose="02020603050405020304" pitchFamily="18" charset="0"/>
                <a:ea typeface="Calibri" panose="020F0502020204030204" pitchFamily="34" charset="0"/>
              </a:rPr>
              <a:t>físeán</a:t>
            </a:r>
            <a:r>
              <a:rPr lang="en-IE" sz="1800" dirty="0">
                <a:effectLst/>
                <a:latin typeface="Times New Roman" panose="02020603050405020304" pitchFamily="18" charset="0"/>
                <a:ea typeface="Calibri" panose="020F0502020204030204" pitchFamily="34" charset="0"/>
              </a:rPr>
              <a:t> a </a:t>
            </a:r>
            <a:r>
              <a:rPr lang="en-IE" sz="1800" dirty="0" err="1">
                <a:effectLst/>
                <a:latin typeface="Times New Roman" panose="02020603050405020304" pitchFamily="18" charset="0"/>
                <a:ea typeface="Calibri" panose="020F0502020204030204" pitchFamily="34" charset="0"/>
              </a:rPr>
              <a:t>sheinm</a:t>
            </a:r>
            <a:r>
              <a:rPr lang="en-IE" sz="1800" dirty="0">
                <a:effectLst/>
                <a:latin typeface="Times New Roman" panose="02020603050405020304" pitchFamily="18" charset="0"/>
                <a:ea typeface="Calibri" panose="020F0502020204030204" pitchFamily="34" charset="0"/>
              </a:rPr>
              <a:t> an </a:t>
            </a:r>
            <a:r>
              <a:rPr lang="en-IE" sz="1800" dirty="0" err="1">
                <a:effectLst/>
                <a:latin typeface="Times New Roman" panose="02020603050405020304" pitchFamily="18" charset="0"/>
                <a:ea typeface="Calibri" panose="020F0502020204030204" pitchFamily="34" charset="0"/>
              </a:rPr>
              <a:t>dara</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huair</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Dá</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mba</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rud</a:t>
            </a:r>
            <a:r>
              <a:rPr lang="en-IE" sz="1800" dirty="0">
                <a:effectLst/>
                <a:latin typeface="Times New Roman" panose="02020603050405020304" pitchFamily="18" charset="0"/>
                <a:ea typeface="Calibri" panose="020F0502020204030204" pitchFamily="34" charset="0"/>
              </a:rPr>
              <a:t> é </a:t>
            </a:r>
            <a:r>
              <a:rPr lang="en-IE" sz="1800" dirty="0" err="1">
                <a:effectLst/>
                <a:latin typeface="Times New Roman" panose="02020603050405020304" pitchFamily="18" charset="0"/>
                <a:ea typeface="Calibri" panose="020F0502020204030204" pitchFamily="34" charset="0"/>
              </a:rPr>
              <a:t>gur</a:t>
            </a:r>
            <a:r>
              <a:rPr lang="en-IE" sz="1800" dirty="0">
                <a:effectLst/>
                <a:latin typeface="Times New Roman" panose="02020603050405020304" pitchFamily="18" charset="0"/>
                <a:ea typeface="Calibri" panose="020F0502020204030204" pitchFamily="34" charset="0"/>
              </a:rPr>
              <a:t> Gaelscoil í an </a:t>
            </a:r>
            <a:r>
              <a:rPr lang="en-IE" sz="1800" dirty="0" err="1">
                <a:effectLst/>
                <a:latin typeface="Times New Roman" panose="02020603050405020304" pitchFamily="18" charset="0"/>
                <a:ea typeface="Calibri" panose="020F0502020204030204" pitchFamily="34" charset="0"/>
              </a:rPr>
              <a:t>scoil</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d’fhéadfadh</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sé</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gur</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mhaith</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leat</a:t>
            </a:r>
            <a:r>
              <a:rPr lang="en-IE" sz="1800" dirty="0">
                <a:effectLst/>
                <a:latin typeface="Times New Roman" panose="02020603050405020304" pitchFamily="18" charset="0"/>
                <a:ea typeface="Calibri" panose="020F0502020204030204" pitchFamily="34" charset="0"/>
              </a:rPr>
              <a:t> an </a:t>
            </a:r>
            <a:r>
              <a:rPr lang="en-IE" sz="1800" dirty="0" err="1">
                <a:effectLst/>
                <a:latin typeface="Times New Roman" panose="02020603050405020304" pitchFamily="18" charset="0"/>
                <a:ea typeface="Calibri" panose="020F0502020204030204" pitchFamily="34" charset="0"/>
              </a:rPr>
              <a:t>físeán</a:t>
            </a:r>
            <a:r>
              <a:rPr lang="en-IE" sz="1800" dirty="0">
                <a:effectLst/>
                <a:latin typeface="Times New Roman" panose="02020603050405020304" pitchFamily="18" charset="0"/>
                <a:ea typeface="Calibri" panose="020F0502020204030204" pitchFamily="34" charset="0"/>
              </a:rPr>
              <a:t> a </a:t>
            </a:r>
            <a:r>
              <a:rPr lang="en-IE" sz="1800" dirty="0" err="1">
                <a:effectLst/>
                <a:latin typeface="Times New Roman" panose="02020603050405020304" pitchFamily="18" charset="0"/>
                <a:ea typeface="Calibri" panose="020F0502020204030204" pitchFamily="34" charset="0"/>
              </a:rPr>
              <a:t>sheinm</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i</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nGaeilge</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ar</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dtús</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agus</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i</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mBéarla</a:t>
            </a:r>
            <a:r>
              <a:rPr lang="en-IE" sz="1800" dirty="0">
                <a:effectLst/>
                <a:latin typeface="Times New Roman" panose="02020603050405020304" pitchFamily="18" charset="0"/>
                <a:ea typeface="Calibri" panose="020F0502020204030204" pitchFamily="34" charset="0"/>
              </a:rPr>
              <a:t> an </a:t>
            </a:r>
            <a:r>
              <a:rPr lang="en-IE" sz="1800" dirty="0" err="1">
                <a:effectLst/>
                <a:latin typeface="Times New Roman" panose="02020603050405020304" pitchFamily="18" charset="0"/>
                <a:ea typeface="Calibri" panose="020F0502020204030204" pitchFamily="34" charset="0"/>
              </a:rPr>
              <a:t>dara</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huair</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Dá</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mba</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rud</a:t>
            </a:r>
            <a:r>
              <a:rPr lang="en-IE" sz="1800" dirty="0">
                <a:effectLst/>
                <a:latin typeface="Times New Roman" panose="02020603050405020304" pitchFamily="18" charset="0"/>
                <a:ea typeface="Calibri" panose="020F0502020204030204" pitchFamily="34" charset="0"/>
              </a:rPr>
              <a:t> é </a:t>
            </a:r>
            <a:r>
              <a:rPr lang="en-IE" sz="1800" dirty="0" err="1">
                <a:effectLst/>
                <a:latin typeface="Times New Roman" panose="02020603050405020304" pitchFamily="18" charset="0"/>
                <a:ea typeface="Calibri" panose="020F0502020204030204" pitchFamily="34" charset="0"/>
              </a:rPr>
              <a:t>gur</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scoil</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lánBhéarla</a:t>
            </a:r>
            <a:r>
              <a:rPr lang="en-IE" sz="1800" dirty="0">
                <a:effectLst/>
                <a:latin typeface="Times New Roman" panose="02020603050405020304" pitchFamily="18" charset="0"/>
                <a:ea typeface="Calibri" panose="020F0502020204030204" pitchFamily="34" charset="0"/>
              </a:rPr>
              <a:t> í an </a:t>
            </a:r>
            <a:r>
              <a:rPr lang="en-IE" sz="1800" dirty="0" err="1">
                <a:effectLst/>
                <a:latin typeface="Times New Roman" panose="02020603050405020304" pitchFamily="18" charset="0"/>
                <a:ea typeface="Calibri" panose="020F0502020204030204" pitchFamily="34" charset="0"/>
              </a:rPr>
              <a:t>scoil</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d’fhéadfadh</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sé</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gur</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mhaith</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leat</a:t>
            </a:r>
            <a:r>
              <a:rPr lang="en-IE" sz="1800" dirty="0">
                <a:effectLst/>
                <a:latin typeface="Times New Roman" panose="02020603050405020304" pitchFamily="18" charset="0"/>
                <a:ea typeface="Calibri" panose="020F0502020204030204" pitchFamily="34" charset="0"/>
              </a:rPr>
              <a:t> an </a:t>
            </a:r>
            <a:r>
              <a:rPr lang="en-IE" sz="1800" dirty="0" err="1">
                <a:effectLst/>
                <a:latin typeface="Times New Roman" panose="02020603050405020304" pitchFamily="18" charset="0"/>
                <a:ea typeface="Calibri" panose="020F0502020204030204" pitchFamily="34" charset="0"/>
              </a:rPr>
              <a:t>físeán</a:t>
            </a:r>
            <a:r>
              <a:rPr lang="en-IE" sz="1800" dirty="0">
                <a:effectLst/>
                <a:latin typeface="Times New Roman" panose="02020603050405020304" pitchFamily="18" charset="0"/>
                <a:ea typeface="Calibri" panose="020F0502020204030204" pitchFamily="34" charset="0"/>
              </a:rPr>
              <a:t> a </a:t>
            </a:r>
            <a:r>
              <a:rPr lang="en-IE" sz="1800" dirty="0" err="1">
                <a:effectLst/>
                <a:latin typeface="Times New Roman" panose="02020603050405020304" pitchFamily="18" charset="0"/>
                <a:ea typeface="Calibri" panose="020F0502020204030204" pitchFamily="34" charset="0"/>
              </a:rPr>
              <a:t>sheinm</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i</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mBéarla</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ar</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dtús</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agus</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i</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nGaeilge</a:t>
            </a:r>
            <a:r>
              <a:rPr lang="en-IE" sz="1800" dirty="0">
                <a:effectLst/>
                <a:latin typeface="Times New Roman" panose="02020603050405020304" pitchFamily="18" charset="0"/>
                <a:ea typeface="Calibri" panose="020F0502020204030204" pitchFamily="34" charset="0"/>
              </a:rPr>
              <a:t> an </a:t>
            </a:r>
            <a:r>
              <a:rPr lang="en-IE" sz="1800" dirty="0" err="1">
                <a:effectLst/>
                <a:latin typeface="Times New Roman" panose="02020603050405020304" pitchFamily="18" charset="0"/>
                <a:ea typeface="Calibri" panose="020F0502020204030204" pitchFamily="34" charset="0"/>
              </a:rPr>
              <a:t>dara</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huair</a:t>
            </a:r>
            <a:r>
              <a:rPr lang="en-IE" sz="1800" dirty="0">
                <a:effectLst/>
                <a:latin typeface="Times New Roman" panose="02020603050405020304" pitchFamily="18" charset="0"/>
                <a:ea typeface="Calibri" panose="020F0502020204030204" pitchFamily="34" charset="0"/>
              </a:rPr>
              <a:t>.</a:t>
            </a:r>
            <a:endParaRPr lang="ga-IE" sz="1800" dirty="0">
              <a:effectLst/>
              <a:latin typeface="Times New Roman" panose="02020603050405020304" pitchFamily="18" charset="0"/>
              <a:ea typeface="Calibri" panose="020F0502020204030204" pitchFamily="34" charset="0"/>
            </a:endParaRPr>
          </a:p>
          <a:p>
            <a:pPr>
              <a:lnSpc>
                <a:spcPct val="107000"/>
              </a:lnSpc>
              <a:spcAft>
                <a:spcPts val="800"/>
              </a:spcAft>
            </a:pPr>
            <a:r>
              <a:rPr lang="en-IE" sz="1800" dirty="0">
                <a:effectLst/>
                <a:latin typeface="Times New Roman" panose="02020603050405020304" pitchFamily="18" charset="0"/>
                <a:ea typeface="Calibri" panose="020F0502020204030204" pitchFamily="34" charset="0"/>
              </a:rPr>
              <a:t> </a:t>
            </a:r>
            <a:endParaRPr lang="ga-IE" sz="1800" dirty="0">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6FAE18E2-0062-4087-BD00-F73AB963BE9B}" type="slidenum">
              <a:rPr lang="en-US" smtClean="0"/>
              <a:t>22</a:t>
            </a:fld>
            <a:endParaRPr lang="en-US"/>
          </a:p>
        </p:txBody>
      </p:sp>
    </p:spTree>
    <p:extLst>
      <p:ext uri="{BB962C8B-B14F-4D97-AF65-F5344CB8AC3E}">
        <p14:creationId xmlns:p14="http://schemas.microsoft.com/office/powerpoint/2010/main" val="2439712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a:xfrm>
            <a:off x="914400" y="3300412"/>
            <a:ext cx="7315200" cy="2700338"/>
          </a:xfrm>
          <a:prstGeom prst="rect">
            <a:avLst/>
          </a:prstGeom>
        </p:spPr>
        <p:txBody>
          <a:bodyPr/>
          <a:lstStyle/>
          <a:p>
            <a:pPr>
              <a:lnSpc>
                <a:spcPct val="107000"/>
              </a:lnSpc>
              <a:spcAft>
                <a:spcPts val="800"/>
              </a:spcAft>
            </a:pPr>
            <a:r>
              <a:rPr lang="en-IE" sz="1800" b="1" u="sng" dirty="0" err="1">
                <a:effectLst/>
                <a:latin typeface="Times New Roman" panose="02020603050405020304" pitchFamily="18" charset="0"/>
                <a:ea typeface="Calibri" panose="020F0502020204030204" pitchFamily="34" charset="0"/>
              </a:rPr>
              <a:t>Nótaí</a:t>
            </a:r>
            <a:r>
              <a:rPr lang="en-IE" sz="1800" b="1" u="sng" dirty="0">
                <a:effectLst/>
                <a:latin typeface="Times New Roman" panose="02020603050405020304" pitchFamily="18" charset="0"/>
                <a:ea typeface="Calibri" panose="020F0502020204030204" pitchFamily="34" charset="0"/>
              </a:rPr>
              <a:t> do </a:t>
            </a:r>
            <a:r>
              <a:rPr lang="en-IE" sz="1800" b="1" u="sng" dirty="0" err="1">
                <a:effectLst/>
                <a:latin typeface="Times New Roman" panose="02020603050405020304" pitchFamily="18" charset="0"/>
                <a:ea typeface="Calibri" panose="020F0502020204030204" pitchFamily="34" charset="0"/>
              </a:rPr>
              <a:t>mhúinteoirí</a:t>
            </a:r>
            <a:endParaRPr lang="en-IE" sz="1800" b="1" u="sng" dirty="0">
              <a:effectLst/>
              <a:latin typeface="Times New Roman" panose="02020603050405020304" pitchFamily="18" charset="0"/>
              <a:ea typeface="Calibri" panose="020F0502020204030204" pitchFamily="34" charset="0"/>
            </a:endParaRPr>
          </a:p>
          <a:p>
            <a:pPr>
              <a:lnSpc>
                <a:spcPct val="107000"/>
              </a:lnSpc>
              <a:spcAft>
                <a:spcPts val="800"/>
              </a:spcAft>
            </a:pPr>
            <a:endParaRPr lang="ga-IE" sz="1800" dirty="0">
              <a:effectLst/>
              <a:latin typeface="Times New Roman" panose="02020603050405020304" pitchFamily="18" charset="0"/>
              <a:ea typeface="Calibri" panose="020F0502020204030204" pitchFamily="34" charset="0"/>
            </a:endParaRPr>
          </a:p>
          <a:p>
            <a:pPr>
              <a:lnSpc>
                <a:spcPct val="107000"/>
              </a:lnSpc>
              <a:spcAft>
                <a:spcPts val="800"/>
              </a:spcAft>
            </a:pPr>
            <a:r>
              <a:rPr lang="en-IE" sz="1800" b="1" dirty="0" err="1">
                <a:effectLst/>
                <a:latin typeface="Times New Roman" panose="02020603050405020304" pitchFamily="18" charset="0"/>
                <a:ea typeface="Calibri" panose="020F0502020204030204" pitchFamily="34" charset="0"/>
              </a:rPr>
              <a:t>Aonad</a:t>
            </a:r>
            <a:r>
              <a:rPr lang="en-IE" sz="1800" b="1" dirty="0">
                <a:effectLst/>
                <a:latin typeface="Times New Roman" panose="02020603050405020304" pitchFamily="18" charset="0"/>
                <a:ea typeface="Calibri" panose="020F0502020204030204" pitchFamily="34" charset="0"/>
              </a:rPr>
              <a:t> </a:t>
            </a:r>
            <a:r>
              <a:rPr lang="en-IE" sz="1800" b="1" dirty="0" err="1">
                <a:effectLst/>
                <a:latin typeface="Times New Roman" panose="02020603050405020304" pitchFamily="18" charset="0"/>
                <a:ea typeface="Calibri" panose="020F0502020204030204" pitchFamily="34" charset="0"/>
              </a:rPr>
              <a:t>na</a:t>
            </a:r>
            <a:r>
              <a:rPr lang="en-IE" sz="1800" b="1" dirty="0">
                <a:effectLst/>
                <a:latin typeface="Times New Roman" panose="02020603050405020304" pitchFamily="18" charset="0"/>
                <a:ea typeface="Calibri" panose="020F0502020204030204" pitchFamily="34" charset="0"/>
              </a:rPr>
              <a:t> </a:t>
            </a:r>
            <a:r>
              <a:rPr lang="en-IE" sz="1800" b="1" dirty="0" err="1">
                <a:effectLst/>
                <a:latin typeface="Times New Roman" panose="02020603050405020304" pitchFamily="18" charset="0"/>
                <a:ea typeface="Calibri" panose="020F0502020204030204" pitchFamily="34" charset="0"/>
              </a:rPr>
              <a:t>nAthraitheoirí</a:t>
            </a:r>
            <a:r>
              <a:rPr lang="en-IE" sz="1800" b="1" dirty="0">
                <a:effectLst/>
                <a:latin typeface="Times New Roman" panose="02020603050405020304" pitchFamily="18" charset="0"/>
                <a:ea typeface="Calibri" panose="020F0502020204030204" pitchFamily="34" charset="0"/>
              </a:rPr>
              <a:t> Rang 1-2: </a:t>
            </a:r>
            <a:r>
              <a:rPr lang="en-IE" sz="1800" b="1" dirty="0" err="1">
                <a:effectLst/>
                <a:latin typeface="Times New Roman" panose="02020603050405020304" pitchFamily="18" charset="0"/>
                <a:ea typeface="Calibri" panose="020F0502020204030204" pitchFamily="34" charset="0"/>
              </a:rPr>
              <a:t>Ceacht</a:t>
            </a:r>
            <a:r>
              <a:rPr lang="en-IE" sz="1800" b="1" dirty="0">
                <a:effectLst/>
                <a:latin typeface="Times New Roman" panose="02020603050405020304" pitchFamily="18" charset="0"/>
                <a:ea typeface="Calibri" panose="020F0502020204030204" pitchFamily="34" charset="0"/>
              </a:rPr>
              <a:t> 2/</a:t>
            </a:r>
            <a:r>
              <a:rPr lang="en-IE" sz="1800" b="1" dirty="0" err="1">
                <a:effectLst/>
                <a:latin typeface="Times New Roman" panose="02020603050405020304" pitchFamily="18" charset="0"/>
                <a:ea typeface="Calibri" panose="020F0502020204030204" pitchFamily="34" charset="0"/>
              </a:rPr>
              <a:t>Cuid</a:t>
            </a:r>
            <a:r>
              <a:rPr lang="en-IE" sz="1800" b="1" dirty="0">
                <a:effectLst/>
                <a:latin typeface="Times New Roman" panose="02020603050405020304" pitchFamily="18" charset="0"/>
                <a:ea typeface="Calibri" panose="020F0502020204030204" pitchFamily="34" charset="0"/>
              </a:rPr>
              <a:t> 6</a:t>
            </a:r>
            <a:r>
              <a:rPr lang="en-IE" sz="1800" dirty="0">
                <a:effectLst/>
                <a:latin typeface="Times New Roman" panose="02020603050405020304" pitchFamily="18" charset="0"/>
                <a:ea typeface="Calibri" panose="020F0502020204030204" pitchFamily="34" charset="0"/>
              </a:rPr>
              <a:t> (</a:t>
            </a:r>
            <a:r>
              <a:rPr lang="en-IE" sz="1800" i="1" dirty="0">
                <a:effectLst/>
                <a:latin typeface="Times New Roman" panose="02020603050405020304" pitchFamily="18" charset="0"/>
                <a:ea typeface="Calibri" panose="020F0502020204030204" pitchFamily="34" charset="0"/>
              </a:rPr>
              <a:t>Gan </a:t>
            </a:r>
            <a:r>
              <a:rPr lang="en-IE" sz="1800" i="1" dirty="0" err="1">
                <a:effectLst/>
                <a:latin typeface="Times New Roman" panose="02020603050405020304" pitchFamily="18" charset="0"/>
                <a:ea typeface="Calibri" panose="020F0502020204030204" pitchFamily="34" charset="0"/>
              </a:rPr>
              <a:t>bheochan</a:t>
            </a:r>
            <a:r>
              <a:rPr lang="en-IE" sz="1800" dirty="0">
                <a:effectLst/>
                <a:latin typeface="Times New Roman" panose="02020603050405020304" pitchFamily="18" charset="0"/>
                <a:ea typeface="Calibri" panose="020F0502020204030204" pitchFamily="34" charset="0"/>
              </a:rPr>
              <a:t>)</a:t>
            </a:r>
          </a:p>
          <a:p>
            <a:pPr>
              <a:lnSpc>
                <a:spcPct val="107000"/>
              </a:lnSpc>
              <a:spcAft>
                <a:spcPts val="800"/>
              </a:spcAft>
            </a:pPr>
            <a:endParaRPr lang="ga-IE" sz="1800" dirty="0">
              <a:effectLst/>
              <a:latin typeface="Times New Roman" panose="02020603050405020304" pitchFamily="18" charset="0"/>
              <a:ea typeface="Calibri" panose="020F0502020204030204" pitchFamily="34" charset="0"/>
            </a:endParaRPr>
          </a:p>
          <a:p>
            <a:pPr>
              <a:lnSpc>
                <a:spcPct val="107000"/>
              </a:lnSpc>
              <a:spcAft>
                <a:spcPts val="800"/>
              </a:spcAft>
            </a:pPr>
            <a:r>
              <a:rPr lang="en-IE" sz="1800" dirty="0" err="1">
                <a:effectLst/>
                <a:latin typeface="Times New Roman" panose="02020603050405020304" pitchFamily="18" charset="0"/>
                <a:ea typeface="Calibri" panose="020F0502020204030204" pitchFamily="34" charset="0"/>
              </a:rPr>
              <a:t>Fiafraigh</a:t>
            </a:r>
            <a:r>
              <a:rPr lang="en-IE" sz="1800" dirty="0">
                <a:effectLst/>
                <a:latin typeface="Times New Roman" panose="02020603050405020304" pitchFamily="18" charset="0"/>
                <a:ea typeface="Calibri" panose="020F0502020204030204" pitchFamily="34" charset="0"/>
              </a:rPr>
              <a:t> den rang an </a:t>
            </a:r>
            <a:r>
              <a:rPr lang="en-IE" sz="1800" dirty="0" err="1">
                <a:effectLst/>
                <a:latin typeface="Times New Roman" panose="02020603050405020304" pitchFamily="18" charset="0"/>
                <a:ea typeface="Calibri" panose="020F0502020204030204" pitchFamily="34" charset="0"/>
              </a:rPr>
              <a:t>mbeadh</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aon</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duine</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acu</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sásta</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scéal</a:t>
            </a:r>
            <a:r>
              <a:rPr lang="en-IE" sz="1800" dirty="0">
                <a:effectLst/>
                <a:latin typeface="Times New Roman" panose="02020603050405020304" pitchFamily="18" charset="0"/>
                <a:ea typeface="Calibri" panose="020F0502020204030204" pitchFamily="34" charset="0"/>
              </a:rPr>
              <a:t> an </a:t>
            </a:r>
            <a:r>
              <a:rPr lang="en-IE" sz="1800" dirty="0" err="1">
                <a:effectLst/>
                <a:latin typeface="Times New Roman" panose="02020603050405020304" pitchFamily="18" charset="0"/>
                <a:ea typeface="Calibri" panose="020F0502020204030204" pitchFamily="34" charset="0"/>
              </a:rPr>
              <a:t>Dordéin</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ón</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gcéad</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cheacht</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Athraitheora</a:t>
            </a:r>
            <a:r>
              <a:rPr lang="en-IE" sz="1800" dirty="0">
                <a:effectLst/>
                <a:latin typeface="Times New Roman" panose="02020603050405020304" pitchFamily="18" charset="0"/>
                <a:ea typeface="Calibri" panose="020F0502020204030204" pitchFamily="34" charset="0"/>
              </a:rPr>
              <a:t> a </a:t>
            </a:r>
            <a:r>
              <a:rPr lang="en-IE" sz="1800" dirty="0" err="1">
                <a:effectLst/>
                <a:latin typeface="Times New Roman" panose="02020603050405020304" pitchFamily="18" charset="0"/>
                <a:ea typeface="Calibri" panose="020F0502020204030204" pitchFamily="34" charset="0"/>
              </a:rPr>
              <a:t>insint</a:t>
            </a:r>
            <a:r>
              <a:rPr lang="en-IE" sz="1800" dirty="0">
                <a:effectLst/>
                <a:latin typeface="Times New Roman" panose="02020603050405020304" pitchFamily="18" charset="0"/>
                <a:ea typeface="Calibri" panose="020F0502020204030204" pitchFamily="34" charset="0"/>
              </a:rPr>
              <a:t>.</a:t>
            </a:r>
            <a:endParaRPr lang="ga-IE" sz="1800" dirty="0">
              <a:effectLst/>
              <a:latin typeface="Times New Roman" panose="02020603050405020304" pitchFamily="18" charset="0"/>
              <a:ea typeface="Calibri" panose="020F0502020204030204" pitchFamily="34" charset="0"/>
            </a:endParaRPr>
          </a:p>
          <a:p>
            <a:pPr>
              <a:lnSpc>
                <a:spcPct val="107000"/>
              </a:lnSpc>
              <a:spcAft>
                <a:spcPts val="800"/>
              </a:spcAft>
            </a:pPr>
            <a:r>
              <a:rPr lang="en-IE" sz="1800" dirty="0">
                <a:effectLst/>
                <a:latin typeface="Times New Roman" panose="02020603050405020304" pitchFamily="18" charset="0"/>
                <a:ea typeface="Calibri" panose="020F0502020204030204" pitchFamily="34" charset="0"/>
              </a:rPr>
              <a:t>Ag </a:t>
            </a:r>
            <a:r>
              <a:rPr lang="en-IE" sz="1800" dirty="0" err="1">
                <a:effectLst/>
                <a:latin typeface="Times New Roman" panose="02020603050405020304" pitchFamily="18" charset="0"/>
                <a:ea typeface="Calibri" panose="020F0502020204030204" pitchFamily="34" charset="0"/>
              </a:rPr>
              <a:t>brath</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ar</a:t>
            </a:r>
            <a:r>
              <a:rPr lang="en-IE" sz="1800" dirty="0">
                <a:effectLst/>
                <a:latin typeface="Times New Roman" panose="02020603050405020304" pitchFamily="18" charset="0"/>
                <a:ea typeface="Calibri" panose="020F0502020204030204" pitchFamily="34" charset="0"/>
              </a:rPr>
              <a:t> do rang, </a:t>
            </a:r>
            <a:r>
              <a:rPr lang="en-IE" sz="1800" dirty="0" err="1">
                <a:effectLst/>
                <a:latin typeface="Times New Roman" panose="02020603050405020304" pitchFamily="18" charset="0"/>
                <a:ea typeface="Calibri" panose="020F0502020204030204" pitchFamily="34" charset="0"/>
              </a:rPr>
              <a:t>b’fhéidir</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gur</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mhaith</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leat</a:t>
            </a:r>
            <a:r>
              <a:rPr lang="en-IE" sz="1800" dirty="0">
                <a:effectLst/>
                <a:latin typeface="Times New Roman" panose="02020603050405020304" pitchFamily="18" charset="0"/>
                <a:ea typeface="Calibri" panose="020F0502020204030204" pitchFamily="34" charset="0"/>
              </a:rPr>
              <a:t> an </a:t>
            </a:r>
            <a:r>
              <a:rPr lang="en-IE" sz="1800" dirty="0" err="1">
                <a:effectLst/>
                <a:latin typeface="Times New Roman" panose="02020603050405020304" pitchFamily="18" charset="0"/>
                <a:ea typeface="Calibri" panose="020F0502020204030204" pitchFamily="34" charset="0"/>
              </a:rPr>
              <a:t>físeán</a:t>
            </a:r>
            <a:r>
              <a:rPr lang="en-IE" sz="1800" dirty="0">
                <a:effectLst/>
                <a:latin typeface="Times New Roman" panose="02020603050405020304" pitchFamily="18" charset="0"/>
                <a:ea typeface="Calibri" panose="020F0502020204030204" pitchFamily="34" charset="0"/>
              </a:rPr>
              <a:t> a </a:t>
            </a:r>
            <a:r>
              <a:rPr lang="en-IE" sz="1800" dirty="0" err="1">
                <a:effectLst/>
                <a:latin typeface="Times New Roman" panose="02020603050405020304" pitchFamily="18" charset="0"/>
                <a:ea typeface="Calibri" panose="020F0502020204030204" pitchFamily="34" charset="0"/>
              </a:rPr>
              <a:t>thaispeáint</a:t>
            </a:r>
            <a:r>
              <a:rPr lang="en-IE" sz="1800" dirty="0">
                <a:effectLst/>
                <a:latin typeface="Times New Roman" panose="02020603050405020304" pitchFamily="18" charset="0"/>
                <a:ea typeface="Calibri" panose="020F0502020204030204" pitchFamily="34" charset="0"/>
              </a:rPr>
              <a:t> an </a:t>
            </a:r>
            <a:r>
              <a:rPr lang="en-IE" sz="1800" dirty="0" err="1">
                <a:effectLst/>
                <a:latin typeface="Times New Roman" panose="02020603050405020304" pitchFamily="18" charset="0"/>
                <a:ea typeface="Calibri" panose="020F0502020204030204" pitchFamily="34" charset="0"/>
              </a:rPr>
              <a:t>dara</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huair</a:t>
            </a:r>
            <a:r>
              <a:rPr lang="en-IE" sz="1800" dirty="0">
                <a:effectLst/>
                <a:latin typeface="Times New Roman" panose="02020603050405020304" pitchFamily="18" charset="0"/>
                <a:ea typeface="Calibri" panose="020F0502020204030204" pitchFamily="34" charset="0"/>
              </a:rPr>
              <a:t>.  Chun an </a:t>
            </a:r>
            <a:r>
              <a:rPr lang="en-IE" sz="1800" dirty="0" err="1">
                <a:effectLst/>
                <a:latin typeface="Times New Roman" panose="02020603050405020304" pitchFamily="18" charset="0"/>
                <a:ea typeface="Calibri" panose="020F0502020204030204" pitchFamily="34" charset="0"/>
              </a:rPr>
              <a:t>físeán</a:t>
            </a:r>
            <a:r>
              <a:rPr lang="en-IE" sz="1800" dirty="0">
                <a:effectLst/>
                <a:latin typeface="Times New Roman" panose="02020603050405020304" pitchFamily="18" charset="0"/>
                <a:ea typeface="Calibri" panose="020F0502020204030204" pitchFamily="34" charset="0"/>
              </a:rPr>
              <a:t> a </a:t>
            </a:r>
            <a:r>
              <a:rPr lang="en-IE" sz="1800" dirty="0" err="1">
                <a:effectLst/>
                <a:latin typeface="Times New Roman" panose="02020603050405020304" pitchFamily="18" charset="0"/>
                <a:ea typeface="Calibri" panose="020F0502020204030204" pitchFamily="34" charset="0"/>
              </a:rPr>
              <a:t>sheinm</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cliceáil</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ar</a:t>
            </a:r>
            <a:r>
              <a:rPr lang="en-IE" sz="1800" dirty="0">
                <a:effectLst/>
                <a:latin typeface="Times New Roman" panose="02020603050405020304" pitchFamily="18" charset="0"/>
                <a:ea typeface="Calibri" panose="020F0502020204030204" pitchFamily="34" charset="0"/>
              </a:rPr>
              <a:t> an </a:t>
            </a:r>
            <a:r>
              <a:rPr lang="en-IE" sz="1800" dirty="0" err="1">
                <a:effectLst/>
                <a:latin typeface="Times New Roman" panose="02020603050405020304" pitchFamily="18" charset="0"/>
                <a:ea typeface="Calibri" panose="020F0502020204030204" pitchFamily="34" charset="0"/>
              </a:rPr>
              <a:t>íomhá</a:t>
            </a:r>
            <a:r>
              <a:rPr lang="en-IE" sz="1800" dirty="0">
                <a:effectLst/>
                <a:latin typeface="Times New Roman" panose="02020603050405020304" pitchFamily="18" charset="0"/>
                <a:ea typeface="Calibri" panose="020F0502020204030204" pitchFamily="34" charset="0"/>
              </a:rPr>
              <a:t> den </a:t>
            </a:r>
            <a:r>
              <a:rPr lang="en-IE" sz="1800" dirty="0" err="1">
                <a:effectLst/>
                <a:latin typeface="Times New Roman" panose="02020603050405020304" pitchFamily="18" charset="0"/>
                <a:ea typeface="Calibri" panose="020F0502020204030204" pitchFamily="34" charset="0"/>
              </a:rPr>
              <a:t>dordéan</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Tá</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sé</a:t>
            </a:r>
            <a:r>
              <a:rPr lang="en-IE" sz="1800" dirty="0">
                <a:effectLst/>
                <a:latin typeface="Times New Roman" panose="02020603050405020304" pitchFamily="18" charset="0"/>
                <a:ea typeface="Calibri" panose="020F0502020204030204" pitchFamily="34" charset="0"/>
              </a:rPr>
              <a:t> le </a:t>
            </a:r>
            <a:r>
              <a:rPr lang="en-IE" sz="1800" dirty="0" err="1">
                <a:effectLst/>
                <a:latin typeface="Times New Roman" panose="02020603050405020304" pitchFamily="18" charset="0"/>
                <a:ea typeface="Calibri" panose="020F0502020204030204" pitchFamily="34" charset="0"/>
              </a:rPr>
              <a:t>fáil</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anseo</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freisin</a:t>
            </a:r>
            <a:r>
              <a:rPr lang="en-IE" sz="1800" dirty="0">
                <a:effectLst/>
                <a:latin typeface="Times New Roman" panose="02020603050405020304" pitchFamily="18" charset="0"/>
                <a:ea typeface="Calibri" panose="020F0502020204030204" pitchFamily="34" charset="0"/>
              </a:rPr>
              <a:t>: </a:t>
            </a:r>
            <a:r>
              <a:rPr lang="en-IE" sz="1800" u="sng" dirty="0">
                <a:effectLst/>
                <a:latin typeface="Times New Roman" panose="02020603050405020304" pitchFamily="18" charset="0"/>
                <a:ea typeface="Calibri" panose="020F0502020204030204" pitchFamily="34" charset="0"/>
              </a:rPr>
              <a:t>https://youtu.be/f3sCATyn_e0</a:t>
            </a:r>
            <a:r>
              <a:rPr lang="en-IE" sz="1800" b="1" dirty="0">
                <a:effectLst/>
                <a:latin typeface="Times New Roman" panose="02020603050405020304" pitchFamily="18" charset="0"/>
                <a:ea typeface="Calibri" panose="020F0502020204030204" pitchFamily="34" charset="0"/>
              </a:rPr>
              <a:t> </a:t>
            </a:r>
            <a:r>
              <a:rPr lang="en-IE" sz="1800" dirty="0">
                <a:effectLst/>
                <a:latin typeface="Times New Roman" panose="02020603050405020304" pitchFamily="18" charset="0"/>
                <a:ea typeface="Calibri" panose="020F0502020204030204" pitchFamily="34" charset="0"/>
              </a:rPr>
              <a:t>(an </a:t>
            </a:r>
            <a:r>
              <a:rPr lang="en-IE" sz="1800" dirty="0" err="1">
                <a:effectLst/>
                <a:latin typeface="Times New Roman" panose="02020603050405020304" pitchFamily="18" charset="0"/>
                <a:ea typeface="Calibri" panose="020F0502020204030204" pitchFamily="34" charset="0"/>
              </a:rPr>
              <a:t>leagan</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Béarla</a:t>
            </a:r>
            <a:r>
              <a:rPr lang="en-IE" sz="1800" dirty="0">
                <a:effectLst/>
                <a:latin typeface="Times New Roman" panose="02020603050405020304" pitchFamily="18" charset="0"/>
                <a:ea typeface="Calibri" panose="020F0502020204030204" pitchFamily="34" charset="0"/>
              </a:rPr>
              <a:t>); https://youtu.be/Qb8SUEgeGQ8</a:t>
            </a:r>
            <a:r>
              <a:rPr lang="en-IE" sz="1800" b="1" dirty="0">
                <a:effectLst/>
                <a:latin typeface="Times New Roman" panose="02020603050405020304" pitchFamily="18" charset="0"/>
                <a:ea typeface="Calibri" panose="020F0502020204030204" pitchFamily="34" charset="0"/>
              </a:rPr>
              <a:t> </a:t>
            </a:r>
            <a:r>
              <a:rPr lang="en-IE" sz="1800" dirty="0">
                <a:effectLst/>
                <a:latin typeface="Times New Roman" panose="02020603050405020304" pitchFamily="18" charset="0"/>
                <a:ea typeface="Calibri" panose="020F0502020204030204" pitchFamily="34" charset="0"/>
              </a:rPr>
              <a:t>(an </a:t>
            </a:r>
            <a:r>
              <a:rPr lang="en-IE" sz="1800" dirty="0" err="1">
                <a:effectLst/>
                <a:latin typeface="Times New Roman" panose="02020603050405020304" pitchFamily="18" charset="0"/>
                <a:ea typeface="Calibri" panose="020F0502020204030204" pitchFamily="34" charset="0"/>
              </a:rPr>
              <a:t>leagan</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Gaeilge</a:t>
            </a:r>
            <a:r>
              <a:rPr lang="en-IE" sz="1800" dirty="0">
                <a:effectLst/>
                <a:latin typeface="Times New Roman" panose="02020603050405020304" pitchFamily="18" charset="0"/>
                <a:ea typeface="Calibri" panose="020F0502020204030204" pitchFamily="34" charset="0"/>
              </a:rPr>
              <a:t>).</a:t>
            </a:r>
            <a:endParaRPr lang="ga-IE" sz="1800" dirty="0">
              <a:effectLst/>
              <a:latin typeface="Times New Roman" panose="02020603050405020304" pitchFamily="18" charset="0"/>
              <a:ea typeface="Calibri" panose="020F0502020204030204" pitchFamily="34" charset="0"/>
            </a:endParaRPr>
          </a:p>
          <a:p>
            <a:pPr>
              <a:lnSpc>
                <a:spcPct val="107000"/>
              </a:lnSpc>
              <a:spcAft>
                <a:spcPts val="800"/>
              </a:spcAft>
            </a:pPr>
            <a:r>
              <a:rPr lang="en-IE" sz="1800" dirty="0" err="1">
                <a:effectLst/>
                <a:latin typeface="Times New Roman" panose="02020603050405020304" pitchFamily="18" charset="0"/>
                <a:ea typeface="Calibri" panose="020F0502020204030204" pitchFamily="34" charset="0"/>
              </a:rPr>
              <a:t>B’fhéidir</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gur</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mhaith</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leat</a:t>
            </a:r>
            <a:r>
              <a:rPr lang="en-IE" sz="1800" dirty="0">
                <a:effectLst/>
                <a:latin typeface="Times New Roman" panose="02020603050405020304" pitchFamily="18" charset="0"/>
                <a:ea typeface="Calibri" panose="020F0502020204030204" pitchFamily="34" charset="0"/>
              </a:rPr>
              <a:t> a </a:t>
            </a:r>
            <a:r>
              <a:rPr lang="en-IE" sz="1800" dirty="0" err="1">
                <a:effectLst/>
                <a:latin typeface="Times New Roman" panose="02020603050405020304" pitchFamily="18" charset="0"/>
                <a:ea typeface="Calibri" panose="020F0502020204030204" pitchFamily="34" charset="0"/>
              </a:rPr>
              <a:t>mheabhrú</a:t>
            </a:r>
            <a:r>
              <a:rPr lang="en-IE" sz="1800" dirty="0">
                <a:effectLst/>
                <a:latin typeface="Times New Roman" panose="02020603050405020304" pitchFamily="18" charset="0"/>
                <a:ea typeface="Calibri" panose="020F0502020204030204" pitchFamily="34" charset="0"/>
              </a:rPr>
              <a:t> do </a:t>
            </a:r>
            <a:r>
              <a:rPr lang="en-IE" sz="1800" dirty="0" err="1">
                <a:effectLst/>
                <a:latin typeface="Times New Roman" panose="02020603050405020304" pitchFamily="18" charset="0"/>
                <a:ea typeface="Calibri" panose="020F0502020204030204" pitchFamily="34" charset="0"/>
              </a:rPr>
              <a:t>na</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daltaí</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gurb</a:t>
            </a:r>
            <a:r>
              <a:rPr lang="en-IE" sz="1800" dirty="0">
                <a:effectLst/>
                <a:latin typeface="Times New Roman" panose="02020603050405020304" pitchFamily="18" charset="0"/>
                <a:ea typeface="Calibri" panose="020F0502020204030204" pitchFamily="34" charset="0"/>
              </a:rPr>
              <a:t> í Wangari Maathai an </a:t>
            </a:r>
            <a:r>
              <a:rPr lang="en-IE" sz="1800" dirty="0" err="1">
                <a:effectLst/>
                <a:latin typeface="Times New Roman" panose="02020603050405020304" pitchFamily="18" charset="0"/>
                <a:ea typeface="Calibri" panose="020F0502020204030204" pitchFamily="34" charset="0"/>
              </a:rPr>
              <a:t>bhean</a:t>
            </a:r>
            <a:r>
              <a:rPr lang="en-IE" sz="1800" dirty="0">
                <a:effectLst/>
                <a:latin typeface="Times New Roman" panose="02020603050405020304" pitchFamily="18" charset="0"/>
                <a:ea typeface="Calibri" panose="020F0502020204030204" pitchFamily="34" charset="0"/>
              </a:rPr>
              <a:t> san </a:t>
            </a:r>
            <a:r>
              <a:rPr lang="en-IE" sz="1800" dirty="0" err="1">
                <a:effectLst/>
                <a:latin typeface="Times New Roman" panose="02020603050405020304" pitchFamily="18" charset="0"/>
                <a:ea typeface="Calibri" panose="020F0502020204030204" pitchFamily="34" charset="0"/>
              </a:rPr>
              <a:t>fhíseán</a:t>
            </a:r>
            <a:r>
              <a:rPr lang="en-IE" sz="1800" dirty="0">
                <a:effectLst/>
                <a:latin typeface="Times New Roman" panose="02020603050405020304" pitchFamily="18" charset="0"/>
                <a:ea typeface="Calibri" panose="020F0502020204030204" pitchFamily="34" charset="0"/>
              </a:rPr>
              <a:t> (1940-2011).  </a:t>
            </a:r>
            <a:r>
              <a:rPr lang="en-IE" sz="1800" dirty="0" err="1">
                <a:effectLst/>
                <a:latin typeface="Times New Roman" panose="02020603050405020304" pitchFamily="18" charset="0"/>
                <a:ea typeface="Calibri" panose="020F0502020204030204" pitchFamily="34" charset="0"/>
              </a:rPr>
              <a:t>Céiniach</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baineann</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agus</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Athraitheoir</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spreagúil</a:t>
            </a:r>
            <a:r>
              <a:rPr lang="en-IE" sz="1800" dirty="0">
                <a:effectLst/>
                <a:latin typeface="Times New Roman" panose="02020603050405020304" pitchFamily="18" charset="0"/>
                <a:ea typeface="Calibri" panose="020F0502020204030204" pitchFamily="34" charset="0"/>
              </a:rPr>
              <a:t> ab </a:t>
            </a:r>
            <a:r>
              <a:rPr lang="en-IE" sz="1800" dirty="0" err="1">
                <a:effectLst/>
                <a:latin typeface="Times New Roman" panose="02020603050405020304" pitchFamily="18" charset="0"/>
                <a:ea typeface="Calibri" panose="020F0502020204030204" pitchFamily="34" charset="0"/>
              </a:rPr>
              <a:t>ea</a:t>
            </a:r>
            <a:r>
              <a:rPr lang="en-IE" sz="1800" dirty="0">
                <a:effectLst/>
                <a:latin typeface="Times New Roman" panose="02020603050405020304" pitchFamily="18" charset="0"/>
                <a:ea typeface="Calibri" panose="020F0502020204030204" pitchFamily="34" charset="0"/>
              </a:rPr>
              <a:t> í a </a:t>
            </a:r>
            <a:r>
              <a:rPr lang="en-IE" sz="1800" dirty="0" err="1">
                <a:effectLst/>
                <a:latin typeface="Times New Roman" panose="02020603050405020304" pitchFamily="18" charset="0"/>
                <a:ea typeface="Calibri" panose="020F0502020204030204" pitchFamily="34" charset="0"/>
              </a:rPr>
              <a:t>chuidigh</a:t>
            </a:r>
            <a:r>
              <a:rPr lang="en-IE" sz="1800" dirty="0">
                <a:effectLst/>
                <a:latin typeface="Times New Roman" panose="02020603050405020304" pitchFamily="18" charset="0"/>
                <a:ea typeface="Calibri" panose="020F0502020204030204" pitchFamily="34" charset="0"/>
              </a:rPr>
              <a:t> le </a:t>
            </a:r>
            <a:r>
              <a:rPr lang="en-IE" sz="1800" dirty="0" err="1">
                <a:effectLst/>
                <a:latin typeface="Times New Roman" panose="02020603050405020304" pitchFamily="18" charset="0"/>
                <a:ea typeface="Calibri" panose="020F0502020204030204" pitchFamily="34" charset="0"/>
              </a:rPr>
              <a:t>mná</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agus</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cailíní</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eile</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agus</a:t>
            </a:r>
            <a:r>
              <a:rPr lang="en-IE" sz="1800" dirty="0">
                <a:effectLst/>
                <a:latin typeface="Times New Roman" panose="02020603050405020304" pitchFamily="18" charset="0"/>
                <a:ea typeface="Calibri" panose="020F0502020204030204" pitchFamily="34" charset="0"/>
              </a:rPr>
              <a:t> a </a:t>
            </a:r>
            <a:r>
              <a:rPr lang="en-IE" sz="1800" dirty="0" err="1">
                <a:effectLst/>
                <a:latin typeface="Times New Roman" panose="02020603050405020304" pitchFamily="18" charset="0"/>
                <a:ea typeface="Calibri" panose="020F0502020204030204" pitchFamily="34" charset="0"/>
              </a:rPr>
              <a:t>chuir</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cuid</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mhór</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crann</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chun</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cuidiú</a:t>
            </a:r>
            <a:r>
              <a:rPr lang="en-IE" sz="1800" dirty="0">
                <a:effectLst/>
                <a:latin typeface="Times New Roman" panose="02020603050405020304" pitchFamily="18" charset="0"/>
                <a:ea typeface="Calibri" panose="020F0502020204030204" pitchFamily="34" charset="0"/>
              </a:rPr>
              <a:t> le </a:t>
            </a:r>
            <a:r>
              <a:rPr lang="en-IE" sz="1800" dirty="0" err="1">
                <a:effectLst/>
                <a:latin typeface="Times New Roman" panose="02020603050405020304" pitchFamily="18" charset="0"/>
                <a:ea typeface="Calibri" panose="020F0502020204030204" pitchFamily="34" charset="0"/>
              </a:rPr>
              <a:t>gach</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duine</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agus</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lenár</a:t>
            </a:r>
            <a:r>
              <a:rPr lang="en-IE" sz="1800" dirty="0">
                <a:effectLst/>
                <a:latin typeface="Times New Roman" panose="02020603050405020304" pitchFamily="18" charset="0"/>
                <a:ea typeface="Calibri" panose="020F0502020204030204" pitchFamily="34" charset="0"/>
              </a:rPr>
              <a:t> </a:t>
            </a:r>
            <a:r>
              <a:rPr lang="en-IE" sz="1800" dirty="0" err="1">
                <a:effectLst/>
                <a:latin typeface="Times New Roman" panose="02020603050405020304" pitchFamily="18" charset="0"/>
                <a:ea typeface="Calibri" panose="020F0502020204030204" pitchFamily="34" charset="0"/>
              </a:rPr>
              <a:t>bpláinéad</a:t>
            </a:r>
            <a:r>
              <a:rPr lang="en-IE" sz="1800" dirty="0">
                <a:effectLst/>
                <a:latin typeface="Times New Roman" panose="02020603050405020304" pitchFamily="18" charset="0"/>
                <a:ea typeface="Calibri" panose="020F0502020204030204" pitchFamily="34" charset="0"/>
              </a:rPr>
              <a:t>.</a:t>
            </a:r>
            <a:endParaRPr lang="ga-IE" sz="1800" dirty="0">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6FAE18E2-0062-4087-BD00-F73AB963BE9B}" type="slidenum">
              <a:rPr lang="en-US" smtClean="0"/>
              <a:t>23</a:t>
            </a:fld>
            <a:endParaRPr lang="en-US"/>
          </a:p>
        </p:txBody>
      </p:sp>
    </p:spTree>
    <p:extLst>
      <p:ext uri="{BB962C8B-B14F-4D97-AF65-F5344CB8AC3E}">
        <p14:creationId xmlns:p14="http://schemas.microsoft.com/office/powerpoint/2010/main" val="1917872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471488"/>
            <a:ext cx="4114800" cy="2314575"/>
          </a:xfrm>
        </p:spPr>
      </p:sp>
      <p:sp>
        <p:nvSpPr>
          <p:cNvPr id="3" name="Notes Placeholder 2"/>
          <p:cNvSpPr>
            <a:spLocks noGrp="1"/>
          </p:cNvSpPr>
          <p:nvPr>
            <p:ph type="body" idx="1"/>
          </p:nvPr>
        </p:nvSpPr>
        <p:spPr>
          <a:xfrm>
            <a:off x="914400" y="2786063"/>
            <a:ext cx="7315200" cy="2700338"/>
          </a:xfrm>
          <a:prstGeom prst="rect">
            <a:avLst/>
          </a:prstGeom>
        </p:spPr>
        <p:txBody>
          <a:bodyPr/>
          <a:lstStyle/>
          <a:p>
            <a:pPr>
              <a:lnSpc>
                <a:spcPct val="107000"/>
              </a:lnSpc>
              <a:spcAft>
                <a:spcPts val="800"/>
              </a:spcAft>
            </a:pPr>
            <a:r>
              <a:rPr lang="en-IE" sz="1800" b="1" u="sng">
                <a:effectLst/>
                <a:latin typeface="Times New Roman" panose="02020603050405020304" pitchFamily="18" charset="0"/>
                <a:ea typeface="Calibri" panose="020F0502020204030204" pitchFamily="34" charset="0"/>
              </a:rPr>
              <a:t>Nótaí do mhúinteoirí</a:t>
            </a:r>
          </a:p>
          <a:p>
            <a:pPr>
              <a:lnSpc>
                <a:spcPct val="107000"/>
              </a:lnSpc>
              <a:spcAft>
                <a:spcPts val="800"/>
              </a:spcAft>
            </a:pPr>
            <a:endParaRPr lang="ga-IE" sz="1800">
              <a:effectLst/>
              <a:latin typeface="Times New Roman" panose="02020603050405020304" pitchFamily="18" charset="0"/>
              <a:ea typeface="Calibri" panose="020F0502020204030204" pitchFamily="34" charset="0"/>
            </a:endParaRPr>
          </a:p>
          <a:p>
            <a:pPr>
              <a:lnSpc>
                <a:spcPct val="107000"/>
              </a:lnSpc>
              <a:spcAft>
                <a:spcPts val="800"/>
              </a:spcAft>
            </a:pPr>
            <a:r>
              <a:rPr lang="en-IE" sz="1800" b="1">
                <a:effectLst/>
                <a:latin typeface="Times New Roman" panose="02020603050405020304" pitchFamily="18" charset="0"/>
                <a:ea typeface="Calibri" panose="020F0502020204030204" pitchFamily="34" charset="0"/>
              </a:rPr>
              <a:t>Aonad na </a:t>
            </a:r>
            <a:r>
              <a:rPr lang="en-IE" sz="1800" b="1" err="1">
                <a:effectLst/>
                <a:latin typeface="Times New Roman" panose="02020603050405020304" pitchFamily="18" charset="0"/>
                <a:ea typeface="Calibri" panose="020F0502020204030204" pitchFamily="34" charset="0"/>
              </a:rPr>
              <a:t>nAthraitheoirí</a:t>
            </a:r>
            <a:r>
              <a:rPr lang="en-IE" sz="1800" b="1">
                <a:effectLst/>
                <a:latin typeface="Times New Roman" panose="02020603050405020304" pitchFamily="18" charset="0"/>
                <a:ea typeface="Calibri" panose="020F0502020204030204" pitchFamily="34" charset="0"/>
              </a:rPr>
              <a:t> Rang 1-2: Ceacht 2/Cuid 7 </a:t>
            </a:r>
            <a:r>
              <a:rPr lang="en-IE" sz="1800">
                <a:effectLst/>
                <a:latin typeface="Times New Roman" panose="02020603050405020304" pitchFamily="18" charset="0"/>
                <a:ea typeface="Calibri" panose="020F0502020204030204" pitchFamily="34" charset="0"/>
              </a:rPr>
              <a:t>(</a:t>
            </a:r>
            <a:r>
              <a:rPr lang="en-IE" sz="1800" i="1">
                <a:effectLst/>
                <a:latin typeface="Times New Roman" panose="02020603050405020304" pitchFamily="18" charset="0"/>
                <a:ea typeface="Calibri" panose="020F0502020204030204" pitchFamily="34" charset="0"/>
              </a:rPr>
              <a:t>2 bheochan, an dá chomhad fuaime ag *</a:t>
            </a:r>
            <a:r>
              <a:rPr lang="en-IE" sz="1800">
                <a:effectLst/>
                <a:latin typeface="Times New Roman" panose="02020603050405020304" pitchFamily="18" charset="0"/>
                <a:ea typeface="Calibri" panose="020F0502020204030204" pitchFamily="34" charset="0"/>
              </a:rPr>
              <a:t>)</a:t>
            </a:r>
          </a:p>
          <a:p>
            <a:pPr>
              <a:lnSpc>
                <a:spcPct val="107000"/>
              </a:lnSpc>
              <a:spcAft>
                <a:spcPts val="800"/>
              </a:spcAft>
            </a:pPr>
            <a:endParaRPr lang="ga-IE" sz="1800">
              <a:effectLst/>
              <a:latin typeface="Times New Roman" panose="02020603050405020304" pitchFamily="18" charset="0"/>
              <a:ea typeface="Calibri" panose="020F0502020204030204" pitchFamily="34" charset="0"/>
            </a:endParaRPr>
          </a:p>
          <a:p>
            <a:pPr>
              <a:lnSpc>
                <a:spcPct val="107000"/>
              </a:lnSpc>
              <a:spcAft>
                <a:spcPts val="800"/>
              </a:spcAft>
            </a:pPr>
            <a:r>
              <a:rPr lang="en-IE" sz="1800">
                <a:effectLst/>
                <a:latin typeface="Times New Roman" panose="02020603050405020304" pitchFamily="18" charset="0"/>
                <a:ea typeface="Calibri" panose="020F0502020204030204" pitchFamily="34" charset="0"/>
              </a:rPr>
              <a:t>Iarr ar bheirt daltaí in aice láimhe seasamh ag a ndeasc/ag a mbord. </a:t>
            </a:r>
            <a:endParaRPr lang="ga-IE" sz="1800">
              <a:effectLst/>
              <a:latin typeface="Times New Roman" panose="02020603050405020304" pitchFamily="18" charset="0"/>
              <a:ea typeface="Calibri" panose="020F0502020204030204" pitchFamily="34" charset="0"/>
            </a:endParaRPr>
          </a:p>
          <a:p>
            <a:pPr>
              <a:lnSpc>
                <a:spcPct val="107000"/>
              </a:lnSpc>
              <a:spcAft>
                <a:spcPts val="800"/>
              </a:spcAft>
            </a:pPr>
            <a:r>
              <a:rPr lang="en-IE" sz="1800">
                <a:effectLst/>
                <a:latin typeface="Times New Roman" panose="02020603050405020304" pitchFamily="18" charset="0"/>
                <a:ea typeface="Calibri" panose="020F0502020204030204" pitchFamily="34" charset="0"/>
              </a:rPr>
              <a:t>I gcás gach beirte, Dordéan is ea duine amháin díobh agus Eilifint is ea an duine eile. </a:t>
            </a:r>
            <a:endParaRPr lang="ga-IE" sz="1800">
              <a:effectLst/>
              <a:latin typeface="Times New Roman" panose="02020603050405020304" pitchFamily="18" charset="0"/>
              <a:ea typeface="Calibri" panose="020F0502020204030204" pitchFamily="34" charset="0"/>
            </a:endParaRPr>
          </a:p>
          <a:p>
            <a:pPr>
              <a:lnSpc>
                <a:spcPct val="107000"/>
              </a:lnSpc>
              <a:spcAft>
                <a:spcPts val="800"/>
              </a:spcAft>
            </a:pPr>
            <a:r>
              <a:rPr lang="en-IE" sz="1800">
                <a:effectLst/>
                <a:latin typeface="Times New Roman" panose="02020603050405020304" pitchFamily="18" charset="0"/>
                <a:ea typeface="Calibri" panose="020F0502020204030204" pitchFamily="34" charset="0"/>
              </a:rPr>
              <a:t>* </a:t>
            </a:r>
            <a:r>
              <a:rPr lang="en-IE" sz="1800" i="1">
                <a:effectLst/>
                <a:latin typeface="Times New Roman" panose="02020603050405020304" pitchFamily="18" charset="0"/>
                <a:ea typeface="Calibri" panose="020F0502020204030204" pitchFamily="34" charset="0"/>
              </a:rPr>
              <a:t>Nocht an Dordéan (ar dtús), ansin an Eilifint, le beochan sa chomhad fuaime lena n-aghaidh</a:t>
            </a:r>
            <a:r>
              <a:rPr lang="en-IE" sz="1800">
                <a:effectLst/>
                <a:latin typeface="Times New Roman" panose="02020603050405020304" pitchFamily="18" charset="0"/>
                <a:ea typeface="Calibri" panose="020F0502020204030204" pitchFamily="34" charset="0"/>
              </a:rPr>
              <a:t> (comhaid mp3 ar fáil: </a:t>
            </a:r>
            <a:r>
              <a:rPr lang="en-IE" sz="1800" u="sng">
                <a:solidFill>
                  <a:srgbClr val="0563C1"/>
                </a:solidFill>
                <a:effectLst/>
                <a:latin typeface="Times New Roman" panose="02020603050405020304" pitchFamily="18" charset="0"/>
                <a:ea typeface="Calibri" panose="020F0502020204030204" pitchFamily="34" charset="0"/>
                <a:hlinkClick r:id="rId3"/>
              </a:rPr>
              <a:t>https://www.hummingbird-guide.com/hummingbird-sounds.html</a:t>
            </a:r>
            <a:r>
              <a:rPr lang="en-IE" sz="1800">
                <a:effectLst/>
                <a:latin typeface="Times New Roman" panose="02020603050405020304" pitchFamily="18" charset="0"/>
                <a:ea typeface="Calibri" panose="020F0502020204030204" pitchFamily="34" charset="0"/>
              </a:rPr>
              <a:t> agus </a:t>
            </a:r>
            <a:r>
              <a:rPr lang="en-IE" sz="1800" u="sng">
                <a:solidFill>
                  <a:srgbClr val="0563C1"/>
                </a:solidFill>
                <a:effectLst/>
                <a:latin typeface="Times New Roman" panose="02020603050405020304" pitchFamily="18" charset="0"/>
                <a:ea typeface="Calibri" panose="020F0502020204030204" pitchFamily="34" charset="0"/>
                <a:hlinkClick r:id="rId4"/>
              </a:rPr>
              <a:t>http://www.orangefreesounds.com/elephant-sound/</a:t>
            </a:r>
            <a:r>
              <a:rPr lang="en-IE" sz="1800">
                <a:effectLst/>
                <a:latin typeface="Times New Roman" panose="02020603050405020304" pitchFamily="18" charset="0"/>
                <a:ea typeface="Calibri" panose="020F0502020204030204" pitchFamily="34" charset="0"/>
              </a:rPr>
              <a:t>)</a:t>
            </a:r>
            <a:endParaRPr lang="ga-IE" sz="1800">
              <a:effectLst/>
              <a:latin typeface="Times New Roman" panose="02020603050405020304" pitchFamily="18" charset="0"/>
              <a:ea typeface="Calibri" panose="020F0502020204030204" pitchFamily="34" charset="0"/>
            </a:endParaRPr>
          </a:p>
          <a:p>
            <a:pPr>
              <a:lnSpc>
                <a:spcPct val="107000"/>
              </a:lnSpc>
              <a:spcAft>
                <a:spcPts val="800"/>
              </a:spcAft>
            </a:pPr>
            <a:r>
              <a:rPr lang="en-IE" sz="1800">
                <a:effectLst/>
                <a:latin typeface="Times New Roman" panose="02020603050405020304" pitchFamily="18" charset="0"/>
                <a:ea typeface="Calibri" panose="020F0502020204030204" pitchFamily="34" charset="0"/>
              </a:rPr>
              <a:t>Iarr ar na daltaí a bhfuil rólimirt á déanamh acu ar na </a:t>
            </a:r>
            <a:r>
              <a:rPr lang="en-IE" sz="1800" err="1">
                <a:effectLst/>
                <a:latin typeface="Times New Roman" panose="02020603050405020304" pitchFamily="18" charset="0"/>
                <a:ea typeface="Calibri" panose="020F0502020204030204" pitchFamily="34" charset="0"/>
              </a:rPr>
              <a:t>hEilifintí</a:t>
            </a:r>
            <a:r>
              <a:rPr lang="en-IE" sz="1800">
                <a:effectLst/>
                <a:latin typeface="Times New Roman" panose="02020603050405020304" pitchFamily="18" charset="0"/>
                <a:ea typeface="Calibri" panose="020F0502020204030204" pitchFamily="34" charset="0"/>
              </a:rPr>
              <a:t> a gcuid truncaí a chroitheadh agus fuaimeanna eilifinte a dhéanamh; agus, iarr ar na Dordéin a gcuid sciathán a bhualadh agus a bheith ag crónán leo. </a:t>
            </a:r>
            <a:endParaRPr lang="ga-IE" sz="1800">
              <a:effectLst/>
              <a:latin typeface="Times New Roman" panose="02020603050405020304" pitchFamily="18" charset="0"/>
              <a:ea typeface="Calibri" panose="020F0502020204030204" pitchFamily="34" charset="0"/>
            </a:endParaRPr>
          </a:p>
          <a:p>
            <a:pPr>
              <a:lnSpc>
                <a:spcPct val="107000"/>
              </a:lnSpc>
              <a:spcAft>
                <a:spcPts val="800"/>
              </a:spcAft>
            </a:pPr>
            <a:r>
              <a:rPr lang="en-IE" sz="1800">
                <a:effectLst/>
                <a:latin typeface="Times New Roman" panose="02020603050405020304" pitchFamily="18" charset="0"/>
                <a:ea typeface="Calibri" panose="020F0502020204030204" pitchFamily="34" charset="0"/>
              </a:rPr>
              <a:t>Iarr ar na daltaí uile seasamh go ciúin ar feadh nóiméid.</a:t>
            </a:r>
            <a:endParaRPr lang="ga-IE" sz="1800">
              <a:effectLst/>
              <a:latin typeface="Times New Roman" panose="02020603050405020304" pitchFamily="18" charset="0"/>
              <a:ea typeface="Calibri" panose="020F0502020204030204" pitchFamily="34" charset="0"/>
            </a:endParaRPr>
          </a:p>
          <a:p>
            <a:pPr>
              <a:lnSpc>
                <a:spcPct val="107000"/>
              </a:lnSpc>
              <a:spcAft>
                <a:spcPts val="800"/>
              </a:spcAft>
            </a:pPr>
            <a:r>
              <a:rPr lang="en-IE" sz="1800">
                <a:effectLst/>
                <a:latin typeface="Times New Roman" panose="02020603050405020304" pitchFamily="18" charset="0"/>
                <a:ea typeface="Calibri" panose="020F0502020204030204" pitchFamily="34" charset="0"/>
              </a:rPr>
              <a:t>Abair leis na Dordéin dhá spota a shamhlú ar an talamh, 1-2 choiscéim ó chéile.  Spota A, sin an t-uisce agus Spota B, sin an tine.  </a:t>
            </a:r>
            <a:endParaRPr lang="ga-IE" sz="1800">
              <a:effectLst/>
              <a:latin typeface="Times New Roman" panose="02020603050405020304" pitchFamily="18" charset="0"/>
              <a:ea typeface="Calibri" panose="020F0502020204030204" pitchFamily="34" charset="0"/>
            </a:endParaRPr>
          </a:p>
          <a:p>
            <a:pPr>
              <a:lnSpc>
                <a:spcPct val="107000"/>
              </a:lnSpc>
              <a:spcAft>
                <a:spcPts val="800"/>
              </a:spcAft>
            </a:pPr>
            <a:r>
              <a:rPr lang="en-IE" sz="1800">
                <a:effectLst/>
                <a:latin typeface="Times New Roman" panose="02020603050405020304" pitchFamily="18" charset="0"/>
                <a:ea typeface="Calibri" panose="020F0502020204030204" pitchFamily="34" charset="0"/>
              </a:rPr>
              <a:t>Mínigh gur cheart do na Dordéin aithris a dhéanamh ar uisce a scuabadh aníos go tapa ag Spota A agus a leagan anuas ar an tine ag Spota B, agus gur cheart dóibh é sin a dhéanamh tar éis duit “Gabh” a rá. </a:t>
            </a:r>
            <a:endParaRPr lang="ga-IE" sz="1800">
              <a:effectLst/>
              <a:latin typeface="Times New Roman" panose="02020603050405020304" pitchFamily="18" charset="0"/>
              <a:ea typeface="Calibri" panose="020F0502020204030204" pitchFamily="34" charset="0"/>
            </a:endParaRPr>
          </a:p>
          <a:p>
            <a:pPr>
              <a:lnSpc>
                <a:spcPct val="107000"/>
              </a:lnSpc>
              <a:spcAft>
                <a:spcPts val="800"/>
              </a:spcAft>
            </a:pPr>
            <a:r>
              <a:rPr lang="en-IE" sz="1800">
                <a:effectLst/>
                <a:latin typeface="Times New Roman" panose="02020603050405020304" pitchFamily="18" charset="0"/>
                <a:ea typeface="Calibri" panose="020F0502020204030204" pitchFamily="34" charset="0"/>
              </a:rPr>
              <a:t>Abair leis na </a:t>
            </a:r>
            <a:r>
              <a:rPr lang="en-IE" sz="1800" err="1">
                <a:effectLst/>
                <a:latin typeface="Times New Roman" panose="02020603050405020304" pitchFamily="18" charset="0"/>
                <a:ea typeface="Calibri" panose="020F0502020204030204" pitchFamily="34" charset="0"/>
              </a:rPr>
              <a:t>hEilifintí</a:t>
            </a:r>
            <a:r>
              <a:rPr lang="en-IE" sz="1800">
                <a:effectLst/>
                <a:latin typeface="Times New Roman" panose="02020603050405020304" pitchFamily="18" charset="0"/>
                <a:ea typeface="Calibri" panose="020F0502020204030204" pitchFamily="34" charset="0"/>
              </a:rPr>
              <a:t> gur cheart dóibh seasamh ina staic agus dreach míshásta orthu, agus croitheadh dá gcloigeann agus iad ag tormán leo nó fuaim eile á déanamh acu a cheapann siad a dhéanfadh Eilifint mura mbeadh sí i bhfách ná sásta le rud nó le duine, agus abair leo gur cheart dóibh é sin a dhéanamh tar éis duit “Gabh” a rá.   </a:t>
            </a:r>
            <a:endParaRPr lang="ga-IE" sz="1800">
              <a:effectLst/>
              <a:latin typeface="Times New Roman" panose="02020603050405020304" pitchFamily="18" charset="0"/>
              <a:ea typeface="Calibri" panose="020F0502020204030204" pitchFamily="34" charset="0"/>
            </a:endParaRPr>
          </a:p>
          <a:p>
            <a:pPr>
              <a:lnSpc>
                <a:spcPct val="107000"/>
              </a:lnSpc>
              <a:spcAft>
                <a:spcPts val="800"/>
              </a:spcAft>
            </a:pPr>
            <a:r>
              <a:rPr lang="en-IE" sz="1800">
                <a:effectLst/>
                <a:latin typeface="Times New Roman" panose="02020603050405020304" pitchFamily="18" charset="0"/>
                <a:ea typeface="Calibri" panose="020F0502020204030204" pitchFamily="34" charset="0"/>
              </a:rPr>
              <a:t>Mínigh don rang gur cheart dóibh stopadh den aisteoireacht nuair a deir tú “Reoigh”.</a:t>
            </a:r>
            <a:endParaRPr lang="ga-IE" sz="1800">
              <a:effectLst/>
              <a:latin typeface="Times New Roman" panose="02020603050405020304" pitchFamily="18" charset="0"/>
              <a:ea typeface="Calibri" panose="020F0502020204030204" pitchFamily="34" charset="0"/>
            </a:endParaRPr>
          </a:p>
          <a:p>
            <a:pPr>
              <a:lnSpc>
                <a:spcPct val="107000"/>
              </a:lnSpc>
              <a:spcAft>
                <a:spcPts val="800"/>
              </a:spcAft>
            </a:pPr>
            <a:r>
              <a:rPr lang="en-IE" sz="1800">
                <a:effectLst/>
                <a:latin typeface="Times New Roman" panose="02020603050405020304" pitchFamily="18" charset="0"/>
                <a:ea typeface="Calibri" panose="020F0502020204030204" pitchFamily="34" charset="0"/>
              </a:rPr>
              <a:t>Glaoigh amach “Gabh” agus lig dóibh leanúint den drámaíocht ar feadh nóiméid nó dhó, ansin glaoigh amach “Reoigh”.</a:t>
            </a:r>
            <a:endParaRPr lang="ga-IE" sz="1800">
              <a:effectLst/>
              <a:latin typeface="Times New Roman" panose="02020603050405020304" pitchFamily="18" charset="0"/>
              <a:ea typeface="Calibri" panose="020F0502020204030204" pitchFamily="34" charset="0"/>
            </a:endParaRPr>
          </a:p>
          <a:p>
            <a:pPr>
              <a:lnSpc>
                <a:spcPct val="107000"/>
              </a:lnSpc>
              <a:spcAft>
                <a:spcPts val="800"/>
              </a:spcAft>
            </a:pPr>
            <a:r>
              <a:rPr lang="en-IE" sz="1800">
                <a:effectLst/>
                <a:latin typeface="Times New Roman" panose="02020603050405020304" pitchFamily="18" charset="0"/>
                <a:ea typeface="Calibri" panose="020F0502020204030204" pitchFamily="34" charset="0"/>
              </a:rPr>
              <a:t>Iarr ar na Dordéin fiafraí go múinte dá bpáirtí Eilifinte “Cén fáth a bhfuil tú ag tormán leat?” </a:t>
            </a:r>
            <a:endParaRPr lang="ga-IE" sz="1800">
              <a:effectLst/>
              <a:latin typeface="Times New Roman" panose="02020603050405020304" pitchFamily="18" charset="0"/>
              <a:ea typeface="Calibri" panose="020F0502020204030204" pitchFamily="34" charset="0"/>
            </a:endParaRPr>
          </a:p>
          <a:p>
            <a:pPr>
              <a:lnSpc>
                <a:spcPct val="107000"/>
              </a:lnSpc>
              <a:spcAft>
                <a:spcPts val="800"/>
              </a:spcAft>
            </a:pPr>
            <a:r>
              <a:rPr lang="en-IE" sz="1800">
                <a:effectLst/>
                <a:latin typeface="Times New Roman" panose="02020603050405020304" pitchFamily="18" charset="0"/>
                <a:ea typeface="Calibri" panose="020F0502020204030204" pitchFamily="34" charset="0"/>
              </a:rPr>
              <a:t>Lig dó na beirteanna comhrá gearr a dhéanamh, ansin iarr ar gach duine suí síos arís. </a:t>
            </a:r>
            <a:endParaRPr lang="ga-IE" sz="1800">
              <a:effectLst/>
              <a:latin typeface="Times New Roman" panose="02020603050405020304" pitchFamily="18" charset="0"/>
              <a:ea typeface="Calibri" panose="020F0502020204030204" pitchFamily="34" charset="0"/>
            </a:endParaRPr>
          </a:p>
          <a:p>
            <a:pPr>
              <a:lnSpc>
                <a:spcPct val="107000"/>
              </a:lnSpc>
              <a:spcAft>
                <a:spcPts val="800"/>
              </a:spcAft>
            </a:pPr>
            <a:r>
              <a:rPr lang="en-IE" sz="1800">
                <a:effectLst/>
                <a:latin typeface="Times New Roman" panose="02020603050405020304" pitchFamily="18" charset="0"/>
                <a:ea typeface="Calibri" panose="020F0502020204030204" pitchFamily="34" charset="0"/>
              </a:rPr>
              <a:t>Fiafraigh de na daoine sa rang conas a bhraith siad nuair a bhí siad ina </a:t>
            </a:r>
            <a:r>
              <a:rPr lang="en-IE" sz="1800" err="1">
                <a:effectLst/>
                <a:latin typeface="Times New Roman" panose="02020603050405020304" pitchFamily="18" charset="0"/>
                <a:ea typeface="Calibri" panose="020F0502020204030204" pitchFamily="34" charset="0"/>
              </a:rPr>
              <a:t>nEilifintí</a:t>
            </a:r>
            <a:r>
              <a:rPr lang="en-IE" sz="1800">
                <a:effectLst/>
                <a:latin typeface="Times New Roman" panose="02020603050405020304" pitchFamily="18" charset="0"/>
                <a:ea typeface="Calibri" panose="020F0502020204030204" pitchFamily="34" charset="0"/>
              </a:rPr>
              <a:t> agus ina </a:t>
            </a:r>
            <a:r>
              <a:rPr lang="en-IE" sz="1800" err="1">
                <a:effectLst/>
                <a:latin typeface="Times New Roman" panose="02020603050405020304" pitchFamily="18" charset="0"/>
                <a:ea typeface="Calibri" panose="020F0502020204030204" pitchFamily="34" charset="0"/>
              </a:rPr>
              <a:t>nDordéin</a:t>
            </a:r>
            <a:r>
              <a:rPr lang="en-IE" sz="1800">
                <a:effectLst/>
                <a:latin typeface="Times New Roman" panose="02020603050405020304" pitchFamily="18" charset="0"/>
                <a:ea typeface="Calibri" panose="020F0502020204030204" pitchFamily="34" charset="0"/>
              </a:rPr>
              <a:t>.  </a:t>
            </a:r>
            <a:endParaRPr lang="ga-IE" sz="1800">
              <a:effectLst/>
              <a:latin typeface="Times New Roman" panose="02020603050405020304" pitchFamily="18" charset="0"/>
              <a:ea typeface="Calibri" panose="020F0502020204030204" pitchFamily="34" charset="0"/>
            </a:endParaRPr>
          </a:p>
          <a:p>
            <a:pPr>
              <a:lnSpc>
                <a:spcPct val="107000"/>
              </a:lnSpc>
              <a:spcAft>
                <a:spcPts val="800"/>
              </a:spcAft>
            </a:pPr>
            <a:r>
              <a:rPr lang="en-IE" sz="1800" b="1" i="1">
                <a:effectLst/>
                <a:latin typeface="Times New Roman" panose="02020603050405020304" pitchFamily="18" charset="0"/>
                <a:ea typeface="Calibri" panose="020F0502020204030204" pitchFamily="34" charset="0"/>
              </a:rPr>
              <a:t>Nóta oiriúnaithe:</a:t>
            </a:r>
            <a:r>
              <a:rPr lang="en-IE" sz="1800" i="1">
                <a:effectLst/>
                <a:latin typeface="Times New Roman" panose="02020603050405020304" pitchFamily="18" charset="0"/>
                <a:ea typeface="Calibri" panose="020F0502020204030204" pitchFamily="34" charset="0"/>
              </a:rPr>
              <a:t> </a:t>
            </a:r>
            <a:r>
              <a:rPr lang="en-IE" sz="1800">
                <a:effectLst/>
                <a:latin typeface="Times New Roman" panose="02020603050405020304" pitchFamily="18" charset="0"/>
                <a:ea typeface="Calibri" panose="020F0502020204030204" pitchFamily="34" charset="0"/>
              </a:rPr>
              <a:t>I gcomhthéacs ceacht foghlama ar líne le Zoom nó a leithéid, iarr ar bheirt pháistí ról na </a:t>
            </a:r>
            <a:r>
              <a:rPr lang="en-IE" sz="1800" err="1">
                <a:effectLst/>
                <a:latin typeface="Times New Roman" panose="02020603050405020304" pitchFamily="18" charset="0"/>
                <a:ea typeface="Calibri" panose="020F0502020204030204" pitchFamily="34" charset="0"/>
              </a:rPr>
              <a:t>hEilifinte</a:t>
            </a:r>
            <a:r>
              <a:rPr lang="en-IE" sz="1800">
                <a:effectLst/>
                <a:latin typeface="Times New Roman" panose="02020603050405020304" pitchFamily="18" charset="0"/>
                <a:ea typeface="Calibri" panose="020F0502020204030204" pitchFamily="34" charset="0"/>
              </a:rPr>
              <a:t>/an Dordéin a ghlacadh fad a bhreathnaíonn na daoine eile orthu.</a:t>
            </a:r>
            <a:endParaRPr lang="ga-IE" sz="1800">
              <a:effectLst/>
              <a:latin typeface="Times New Roman" panose="02020603050405020304" pitchFamily="18" charset="0"/>
              <a:ea typeface="Calibri" panose="020F0502020204030204" pitchFamily="34" charset="0"/>
            </a:endParaRPr>
          </a:p>
          <a:p>
            <a:pPr>
              <a:lnSpc>
                <a:spcPct val="107000"/>
              </a:lnSpc>
              <a:spcAft>
                <a:spcPts val="800"/>
              </a:spcAft>
            </a:pPr>
            <a:r>
              <a:rPr lang="en-IE" sz="1800">
                <a:effectLst/>
                <a:latin typeface="Times New Roman" panose="02020603050405020304" pitchFamily="18" charset="0"/>
                <a:ea typeface="Calibri" panose="020F0502020204030204" pitchFamily="34" charset="0"/>
              </a:rPr>
              <a:t> </a:t>
            </a:r>
            <a:endParaRPr lang="ga-IE" sz="1800">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6FAE18E2-0062-4087-BD00-F73AB963BE9B}" type="slidenum">
              <a:rPr lang="en-US" smtClean="0"/>
              <a:t>24</a:t>
            </a:fld>
            <a:endParaRPr lang="en-US"/>
          </a:p>
        </p:txBody>
      </p:sp>
    </p:spTree>
    <p:extLst>
      <p:ext uri="{BB962C8B-B14F-4D97-AF65-F5344CB8AC3E}">
        <p14:creationId xmlns:p14="http://schemas.microsoft.com/office/powerpoint/2010/main" val="3915884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5913" y="388938"/>
            <a:ext cx="3432175" cy="1931987"/>
          </a:xfrm>
        </p:spPr>
      </p:sp>
      <p:sp>
        <p:nvSpPr>
          <p:cNvPr id="3" name="Notes Placeholder 2"/>
          <p:cNvSpPr>
            <a:spLocks noGrp="1"/>
          </p:cNvSpPr>
          <p:nvPr>
            <p:ph type="body" idx="1"/>
          </p:nvPr>
        </p:nvSpPr>
        <p:spPr>
          <a:xfrm>
            <a:off x="914400" y="2320925"/>
            <a:ext cx="7315200" cy="3182145"/>
          </a:xfrm>
          <a:prstGeom prst="rect">
            <a:avLst/>
          </a:prstGeom>
        </p:spPr>
        <p:txBody>
          <a:bodyPr/>
          <a:lstStyle/>
          <a:p>
            <a:pPr>
              <a:lnSpc>
                <a:spcPct val="107000"/>
              </a:lnSpc>
              <a:spcAft>
                <a:spcPts val="800"/>
              </a:spcAft>
            </a:pPr>
            <a:r>
              <a:rPr lang="en-IE" sz="1800" b="1" u="sng">
                <a:effectLst/>
                <a:latin typeface="Times New Roman" panose="02020603050405020304" pitchFamily="18" charset="0"/>
                <a:ea typeface="Calibri" panose="020F0502020204030204" pitchFamily="34" charset="0"/>
              </a:rPr>
              <a:t>Nótaí do mhúinteoirí</a:t>
            </a:r>
          </a:p>
          <a:p>
            <a:pPr>
              <a:lnSpc>
                <a:spcPct val="107000"/>
              </a:lnSpc>
              <a:spcAft>
                <a:spcPts val="800"/>
              </a:spcAft>
            </a:pPr>
            <a:endParaRPr lang="ga-IE" sz="1800">
              <a:effectLst/>
              <a:latin typeface="Times New Roman" panose="02020603050405020304" pitchFamily="18" charset="0"/>
              <a:ea typeface="Calibri" panose="020F0502020204030204" pitchFamily="34" charset="0"/>
            </a:endParaRPr>
          </a:p>
          <a:p>
            <a:pPr>
              <a:lnSpc>
                <a:spcPct val="107000"/>
              </a:lnSpc>
              <a:spcAft>
                <a:spcPts val="800"/>
              </a:spcAft>
            </a:pPr>
            <a:r>
              <a:rPr lang="en-IE" sz="1800" b="1">
                <a:effectLst/>
                <a:latin typeface="Times New Roman" panose="02020603050405020304" pitchFamily="18" charset="0"/>
                <a:ea typeface="Calibri" panose="020F0502020204030204" pitchFamily="34" charset="0"/>
              </a:rPr>
              <a:t>Aonad na </a:t>
            </a:r>
            <a:r>
              <a:rPr lang="en-IE" sz="1800" b="1" err="1">
                <a:effectLst/>
                <a:latin typeface="Times New Roman" panose="02020603050405020304" pitchFamily="18" charset="0"/>
                <a:ea typeface="Calibri" panose="020F0502020204030204" pitchFamily="34" charset="0"/>
              </a:rPr>
              <a:t>nAthraitheoirí</a:t>
            </a:r>
            <a:r>
              <a:rPr lang="en-IE" sz="1800" b="1">
                <a:effectLst/>
                <a:latin typeface="Times New Roman" panose="02020603050405020304" pitchFamily="18" charset="0"/>
                <a:ea typeface="Calibri" panose="020F0502020204030204" pitchFamily="34" charset="0"/>
              </a:rPr>
              <a:t> Aonad 1-2: Ceacht 2/Cuid 8 </a:t>
            </a:r>
            <a:r>
              <a:rPr lang="en-IE" sz="1800">
                <a:effectLst/>
                <a:latin typeface="Times New Roman" panose="02020603050405020304" pitchFamily="18" charset="0"/>
                <a:ea typeface="Calibri" panose="020F0502020204030204" pitchFamily="34" charset="0"/>
              </a:rPr>
              <a:t>(</a:t>
            </a:r>
            <a:r>
              <a:rPr lang="en-IE" sz="1800" i="1">
                <a:effectLst/>
                <a:latin typeface="Times New Roman" panose="02020603050405020304" pitchFamily="18" charset="0"/>
                <a:ea typeface="Calibri" panose="020F0502020204030204" pitchFamily="34" charset="0"/>
              </a:rPr>
              <a:t>2 bheochan ag * agus ^</a:t>
            </a:r>
            <a:r>
              <a:rPr lang="en-IE" sz="1800">
                <a:effectLst/>
                <a:latin typeface="Times New Roman" panose="02020603050405020304" pitchFamily="18" charset="0"/>
                <a:ea typeface="Calibri" panose="020F0502020204030204" pitchFamily="34" charset="0"/>
              </a:rPr>
              <a:t>)</a:t>
            </a:r>
          </a:p>
          <a:p>
            <a:pPr>
              <a:lnSpc>
                <a:spcPct val="107000"/>
              </a:lnSpc>
              <a:spcAft>
                <a:spcPts val="800"/>
              </a:spcAft>
            </a:pPr>
            <a:endParaRPr lang="ga-IE" sz="1800">
              <a:effectLst/>
              <a:latin typeface="Times New Roman" panose="02020603050405020304" pitchFamily="18" charset="0"/>
              <a:ea typeface="Calibri" panose="020F0502020204030204" pitchFamily="34" charset="0"/>
            </a:endParaRPr>
          </a:p>
          <a:p>
            <a:pPr>
              <a:lnSpc>
                <a:spcPct val="107000"/>
              </a:lnSpc>
              <a:spcAft>
                <a:spcPts val="800"/>
              </a:spcAft>
            </a:pPr>
            <a:r>
              <a:rPr lang="en-IE" sz="1800">
                <a:effectLst/>
                <a:latin typeface="Times New Roman" panose="02020603050405020304" pitchFamily="18" charset="0"/>
                <a:ea typeface="Calibri" panose="020F0502020204030204" pitchFamily="34" charset="0"/>
              </a:rPr>
              <a:t>Iarr ar an rang leagan eile den scéal sin a shamhlú inar ghníomhaigh an Eilifint ar bhealach eile.  Cad ba cheart don Eilifint a dhéanamh dar leis an rang?  </a:t>
            </a:r>
            <a:endParaRPr lang="ga-IE" sz="1800">
              <a:effectLst/>
              <a:latin typeface="Times New Roman" panose="02020603050405020304" pitchFamily="18" charset="0"/>
              <a:ea typeface="Calibri" panose="020F0502020204030204" pitchFamily="34" charset="0"/>
            </a:endParaRPr>
          </a:p>
          <a:p>
            <a:pPr>
              <a:lnSpc>
                <a:spcPct val="107000"/>
              </a:lnSpc>
              <a:spcAft>
                <a:spcPts val="800"/>
              </a:spcAft>
            </a:pPr>
            <a:r>
              <a:rPr lang="en-IE" sz="1800" u="sng">
                <a:effectLst/>
                <a:latin typeface="Times New Roman" panose="02020603050405020304" pitchFamily="18" charset="0"/>
                <a:ea typeface="Calibri" panose="020F0502020204030204" pitchFamily="34" charset="0"/>
              </a:rPr>
              <a:t>NB</a:t>
            </a:r>
            <a:r>
              <a:rPr lang="en-IE" sz="1800">
                <a:effectLst/>
                <a:latin typeface="Times New Roman" panose="02020603050405020304" pitchFamily="18" charset="0"/>
                <a:ea typeface="Calibri" panose="020F0502020204030204" pitchFamily="34" charset="0"/>
              </a:rPr>
              <a:t>: Mura luann aon duine gur cheart don Eilifint cuidiú leis an Dordéan an tine a mhúchadh, mol é sin tú féin.</a:t>
            </a:r>
            <a:endParaRPr lang="ga-IE" sz="1800">
              <a:effectLst/>
              <a:latin typeface="Times New Roman" panose="02020603050405020304" pitchFamily="18" charset="0"/>
              <a:ea typeface="Calibri" panose="020F0502020204030204" pitchFamily="34" charset="0"/>
            </a:endParaRPr>
          </a:p>
          <a:p>
            <a:pPr>
              <a:lnSpc>
                <a:spcPct val="107000"/>
              </a:lnSpc>
              <a:spcAft>
                <a:spcPts val="800"/>
              </a:spcAft>
            </a:pPr>
            <a:r>
              <a:rPr lang="en-IE" sz="1800" i="1">
                <a:effectLst/>
                <a:latin typeface="Times New Roman" panose="02020603050405020304" pitchFamily="18" charset="0"/>
                <a:ea typeface="Calibri" panose="020F0502020204030204" pitchFamily="34" charset="0"/>
              </a:rPr>
              <a:t>*Nocht an focal “dlúthpháirtíocht” le beochan. </a:t>
            </a:r>
            <a:endParaRPr lang="ga-IE" sz="1800">
              <a:effectLst/>
              <a:latin typeface="Times New Roman" panose="02020603050405020304" pitchFamily="18" charset="0"/>
              <a:ea typeface="Calibri" panose="020F0502020204030204" pitchFamily="34" charset="0"/>
            </a:endParaRPr>
          </a:p>
          <a:p>
            <a:pPr>
              <a:lnSpc>
                <a:spcPct val="107000"/>
              </a:lnSpc>
              <a:spcAft>
                <a:spcPts val="800"/>
              </a:spcAft>
            </a:pPr>
            <a:r>
              <a:rPr lang="en-IE" sz="1800">
                <a:effectLst/>
                <a:latin typeface="Times New Roman" panose="02020603050405020304" pitchFamily="18" charset="0"/>
                <a:ea typeface="Calibri" panose="020F0502020204030204" pitchFamily="34" charset="0"/>
              </a:rPr>
              <a:t>Mínigh go mbeadh an Eilifint ag gníomhú i “ndlúthpháirtíocht” leis an Dordéan dá gcuideodh sí leis an Dordéan an tine a chur faoi smacht.</a:t>
            </a:r>
            <a:endParaRPr lang="ga-IE" sz="1800">
              <a:effectLst/>
              <a:latin typeface="Times New Roman" panose="02020603050405020304" pitchFamily="18" charset="0"/>
              <a:ea typeface="Calibri" panose="020F0502020204030204" pitchFamily="34" charset="0"/>
            </a:endParaRPr>
          </a:p>
          <a:p>
            <a:pPr>
              <a:lnSpc>
                <a:spcPct val="107000"/>
              </a:lnSpc>
              <a:spcAft>
                <a:spcPts val="800"/>
              </a:spcAft>
            </a:pPr>
            <a:r>
              <a:rPr lang="en-IE" sz="1800">
                <a:effectLst/>
                <a:latin typeface="Times New Roman" panose="02020603050405020304" pitchFamily="18" charset="0"/>
                <a:ea typeface="Calibri" panose="020F0502020204030204" pitchFamily="34" charset="0"/>
              </a:rPr>
              <a:t>Iarr ar dhaltaí míniú a thabhairt ar an bhfocal “dlúthpháirtíocht”.  </a:t>
            </a:r>
            <a:endParaRPr lang="ga-IE" sz="1800">
              <a:effectLst/>
              <a:latin typeface="Times New Roman" panose="02020603050405020304" pitchFamily="18" charset="0"/>
              <a:ea typeface="Calibri" panose="020F0502020204030204" pitchFamily="34" charset="0"/>
            </a:endParaRPr>
          </a:p>
          <a:p>
            <a:pPr>
              <a:lnSpc>
                <a:spcPct val="107000"/>
              </a:lnSpc>
              <a:spcAft>
                <a:spcPts val="800"/>
              </a:spcAft>
            </a:pPr>
            <a:r>
              <a:rPr lang="en-IE" sz="1800">
                <a:effectLst/>
                <a:latin typeface="Times New Roman" panose="02020603050405020304" pitchFamily="18" charset="0"/>
                <a:ea typeface="Calibri" panose="020F0502020204030204" pitchFamily="34" charset="0"/>
              </a:rPr>
              <a:t>Tabhair aitheantas dá smaointe agus cuir do smaointe féin leo más gá (e.g. cuimhneamh ar dhaoine eile má bhíonn fadhbanna nó deacrachtaí acu, oibriú i gcomhar le daoine eile ionas go dtarlódh rud maith nó ionas nach dtarlódh drochrud, tú féin a iompar ar bhealach nach ndéanann dochar do dhaoine eile etc).</a:t>
            </a:r>
            <a:endParaRPr lang="ga-IE" sz="1800">
              <a:effectLst/>
              <a:latin typeface="Times New Roman" panose="02020603050405020304" pitchFamily="18" charset="0"/>
              <a:ea typeface="Calibri" panose="020F0502020204030204" pitchFamily="34" charset="0"/>
            </a:endParaRPr>
          </a:p>
          <a:p>
            <a:pPr>
              <a:lnSpc>
                <a:spcPct val="107000"/>
              </a:lnSpc>
              <a:spcAft>
                <a:spcPts val="800"/>
              </a:spcAft>
            </a:pPr>
            <a:r>
              <a:rPr lang="en-IE" sz="1800" b="1">
                <a:effectLst/>
                <a:latin typeface="Times New Roman" panose="02020603050405020304" pitchFamily="18" charset="0"/>
                <a:ea typeface="Calibri" panose="020F0502020204030204" pitchFamily="34" charset="0"/>
              </a:rPr>
              <a:t>NB: </a:t>
            </a:r>
            <a:r>
              <a:rPr lang="en-IE" sz="1800">
                <a:effectLst/>
                <a:latin typeface="Times New Roman" panose="02020603050405020304" pitchFamily="18" charset="0"/>
                <a:ea typeface="Calibri" panose="020F0502020204030204" pitchFamily="34" charset="0"/>
              </a:rPr>
              <a:t>Sa mhíniú san alt thíos (an téacs i gcló trom), tugtar, mar shampla, an dlúthpháirtíocht le linn na </a:t>
            </a:r>
            <a:r>
              <a:rPr lang="en-IE" sz="1800" err="1">
                <a:effectLst/>
                <a:latin typeface="Times New Roman" panose="02020603050405020304" pitchFamily="18" charset="0"/>
                <a:ea typeface="Calibri" panose="020F0502020204030204" pitchFamily="34" charset="0"/>
              </a:rPr>
              <a:t>dianghlasála</a:t>
            </a:r>
            <a:r>
              <a:rPr lang="en-IE" sz="1800">
                <a:effectLst/>
                <a:latin typeface="Times New Roman" panose="02020603050405020304" pitchFamily="18" charset="0"/>
                <a:ea typeface="Calibri" panose="020F0502020204030204" pitchFamily="34" charset="0"/>
              </a:rPr>
              <a:t> aimsir COVID-19 i Márta 2020.  Beidh an tuiscint atá agat ar do rang, agus ar thaithí daltaí ar leith tábhachtach agus cinneadh á dhéanamh i dtaobh cé acu ar cheart nó nár cheart an sampla sin a úsáid.</a:t>
            </a:r>
            <a:endParaRPr lang="ga-IE" sz="1800">
              <a:effectLst/>
              <a:latin typeface="Times New Roman" panose="02020603050405020304" pitchFamily="18" charset="0"/>
              <a:ea typeface="Calibri" panose="020F0502020204030204" pitchFamily="34" charset="0"/>
            </a:endParaRPr>
          </a:p>
          <a:p>
            <a:pPr>
              <a:lnSpc>
                <a:spcPct val="107000"/>
              </a:lnSpc>
              <a:spcAft>
                <a:spcPts val="800"/>
              </a:spcAft>
            </a:pPr>
            <a:r>
              <a:rPr lang="en-IE" sz="1800" b="1">
                <a:effectLst/>
                <a:latin typeface="Times New Roman" panose="02020603050405020304" pitchFamily="18" charset="0"/>
                <a:ea typeface="Calibri" panose="020F0502020204030204" pitchFamily="34" charset="0"/>
              </a:rPr>
              <a:t>Mínigh gur ghníomhaigh go leor daoine i ndlúthpháirtíocht le chéile le linn na </a:t>
            </a:r>
            <a:r>
              <a:rPr lang="en-IE" sz="1800" b="1" err="1">
                <a:effectLst/>
                <a:latin typeface="Times New Roman" panose="02020603050405020304" pitchFamily="18" charset="0"/>
                <a:ea typeface="Calibri" panose="020F0502020204030204" pitchFamily="34" charset="0"/>
              </a:rPr>
              <a:t>dianghlasála</a:t>
            </a:r>
            <a:r>
              <a:rPr lang="en-IE" sz="1800" b="1">
                <a:effectLst/>
                <a:latin typeface="Times New Roman" panose="02020603050405020304" pitchFamily="18" charset="0"/>
                <a:ea typeface="Calibri" panose="020F0502020204030204" pitchFamily="34" charset="0"/>
              </a:rPr>
              <a:t> aimsir COVID-19.  D’fhan siad sa bhaile, ní fhaca siad a gcairde, níor thug siad cuairt ar a seantuismitheoirí toisc gur dúradh leo go gcuideodh sin lena chinntiú nach n-éireodh daoine tinn.  Tharraing páistí pictiúir, bhuail daoine a mbosa agus chuir siad a soilse ar siúl chun a gcuid tacaíochta agus dlúthpháirtíochta a léiriú d’altraí, do dhochtúirí, d’oibrithe siopa, do ghlantóirí agus do bhailitheoirí bruscair. Rinneadh sin toisc gurb iad sin na daoine a choinnigh rudaí sa siúl le haghaidh gach duine eile.  Thug daoine eile cuairt ar a gcomharsana críonna agus rinne siad an tsiopadóireacht do ghaolta críonna.  D’oibrigh lucht na dtíortha ar fud na cruinne le chéile i ndlúthpháirtíocht féachaint le déileáil le COVID-19.  Chuir siad a chéile ar an eolas faoina raibh ar siúl ina dtíortha, chuir siad maisc agus trealamh ospidéil chuig tíortha nach raibh a ndóthain díobh acu etc.  </a:t>
            </a:r>
            <a:endParaRPr lang="ga-IE" sz="1800">
              <a:effectLst/>
              <a:latin typeface="Times New Roman" panose="02020603050405020304" pitchFamily="18" charset="0"/>
              <a:ea typeface="Calibri" panose="020F0502020204030204" pitchFamily="34" charset="0"/>
            </a:endParaRPr>
          </a:p>
          <a:p>
            <a:pPr>
              <a:lnSpc>
                <a:spcPct val="107000"/>
              </a:lnSpc>
              <a:spcAft>
                <a:spcPts val="800"/>
              </a:spcAft>
            </a:pPr>
            <a:r>
              <a:rPr lang="en-IE" sz="1800">
                <a:effectLst/>
                <a:latin typeface="Times New Roman" panose="02020603050405020304" pitchFamily="18" charset="0"/>
                <a:ea typeface="Calibri" panose="020F0502020204030204" pitchFamily="34" charset="0"/>
              </a:rPr>
              <a:t> </a:t>
            </a:r>
            <a:endParaRPr lang="ga-IE" sz="1800">
              <a:effectLst/>
              <a:latin typeface="Times New Roman" panose="02020603050405020304" pitchFamily="18" charset="0"/>
              <a:ea typeface="Calibri" panose="020F0502020204030204" pitchFamily="34" charset="0"/>
            </a:endParaRPr>
          </a:p>
          <a:p>
            <a:pPr marL="0" lvl="0" indent="0">
              <a:lnSpc>
                <a:spcPct val="107000"/>
              </a:lnSpc>
              <a:spcAft>
                <a:spcPts val="800"/>
              </a:spcAft>
              <a:buFont typeface="Arial" panose="020B0604020202020204" pitchFamily="34" charset="0"/>
              <a:buNone/>
            </a:pPr>
            <a:endParaRPr lang="en-IE" sz="1000" i="1">
              <a:effectLst/>
              <a:latin typeface="Avenir Next Demi Bold" panose="020B0703020202020204"/>
              <a:ea typeface="Noto Sans Symbols"/>
              <a:cs typeface="Noto Sans Symbols"/>
            </a:endParaRPr>
          </a:p>
        </p:txBody>
      </p:sp>
      <p:sp>
        <p:nvSpPr>
          <p:cNvPr id="4" name="Slide Number Placeholder 3"/>
          <p:cNvSpPr>
            <a:spLocks noGrp="1"/>
          </p:cNvSpPr>
          <p:nvPr>
            <p:ph type="sldNum" sz="quarter" idx="5"/>
          </p:nvPr>
        </p:nvSpPr>
        <p:spPr/>
        <p:txBody>
          <a:bodyPr/>
          <a:lstStyle/>
          <a:p>
            <a:fld id="{6FAE18E2-0062-4087-BD00-F73AB963BE9B}" type="slidenum">
              <a:rPr lang="en-US" smtClean="0"/>
              <a:t>25</a:t>
            </a:fld>
            <a:endParaRPr lang="en-US"/>
          </a:p>
        </p:txBody>
      </p:sp>
    </p:spTree>
    <p:extLst>
      <p:ext uri="{BB962C8B-B14F-4D97-AF65-F5344CB8AC3E}">
        <p14:creationId xmlns:p14="http://schemas.microsoft.com/office/powerpoint/2010/main" val="41270196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a:xfrm>
            <a:off x="914400" y="3300412"/>
            <a:ext cx="7315200" cy="2700338"/>
          </a:xfrm>
          <a:prstGeom prst="rect">
            <a:avLst/>
          </a:prstGeom>
        </p:spPr>
        <p:txBody>
          <a:bodyPr/>
          <a:lstStyle/>
          <a:p>
            <a:pPr>
              <a:lnSpc>
                <a:spcPct val="107000"/>
              </a:lnSpc>
              <a:spcAft>
                <a:spcPts val="800"/>
              </a:spcAft>
            </a:pPr>
            <a:r>
              <a:rPr lang="en-IE" sz="1800" b="1" u="sng">
                <a:effectLst/>
                <a:latin typeface="Times New Roman" panose="02020603050405020304" pitchFamily="18" charset="0"/>
                <a:ea typeface="Calibri" panose="020F0502020204030204" pitchFamily="34" charset="0"/>
              </a:rPr>
              <a:t>Nótaí do mhúinteoirí</a:t>
            </a:r>
          </a:p>
          <a:p>
            <a:pPr>
              <a:lnSpc>
                <a:spcPct val="107000"/>
              </a:lnSpc>
              <a:spcAft>
                <a:spcPts val="800"/>
              </a:spcAft>
            </a:pPr>
            <a:endParaRPr lang="ga-IE" sz="1800">
              <a:effectLst/>
              <a:latin typeface="Times New Roman" panose="02020603050405020304" pitchFamily="18" charset="0"/>
              <a:ea typeface="Calibri" panose="020F0502020204030204" pitchFamily="34" charset="0"/>
            </a:endParaRPr>
          </a:p>
          <a:p>
            <a:pPr>
              <a:lnSpc>
                <a:spcPct val="107000"/>
              </a:lnSpc>
              <a:spcAft>
                <a:spcPts val="800"/>
              </a:spcAft>
            </a:pPr>
            <a:r>
              <a:rPr lang="en-IE" sz="1800" b="1">
                <a:effectLst/>
                <a:latin typeface="Times New Roman" panose="02020603050405020304" pitchFamily="18" charset="0"/>
                <a:ea typeface="Calibri" panose="020F0502020204030204" pitchFamily="34" charset="0"/>
              </a:rPr>
              <a:t>Aonad na </a:t>
            </a:r>
            <a:r>
              <a:rPr lang="en-IE" sz="1800" b="1" err="1">
                <a:effectLst/>
                <a:latin typeface="Times New Roman" panose="02020603050405020304" pitchFamily="18" charset="0"/>
                <a:ea typeface="Calibri" panose="020F0502020204030204" pitchFamily="34" charset="0"/>
              </a:rPr>
              <a:t>nAthraitheoirí</a:t>
            </a:r>
            <a:r>
              <a:rPr lang="en-IE" sz="1800" b="1">
                <a:effectLst/>
                <a:latin typeface="Times New Roman" panose="02020603050405020304" pitchFamily="18" charset="0"/>
                <a:ea typeface="Calibri" panose="020F0502020204030204" pitchFamily="34" charset="0"/>
              </a:rPr>
              <a:t> Rang 1-2: Ceacht 2/Cuid 9</a:t>
            </a:r>
            <a:r>
              <a:rPr lang="en-IE" sz="1800">
                <a:effectLst/>
                <a:latin typeface="Times New Roman" panose="02020603050405020304" pitchFamily="18" charset="0"/>
                <a:ea typeface="Calibri" panose="020F0502020204030204" pitchFamily="34" charset="0"/>
              </a:rPr>
              <a:t> (</a:t>
            </a:r>
            <a:r>
              <a:rPr lang="en-IE" sz="1800" i="1">
                <a:effectLst/>
                <a:latin typeface="Times New Roman" panose="02020603050405020304" pitchFamily="18" charset="0"/>
                <a:ea typeface="Calibri" panose="020F0502020204030204" pitchFamily="34" charset="0"/>
              </a:rPr>
              <a:t>1 beochan ag </a:t>
            </a:r>
            <a:r>
              <a:rPr lang="en-IE" sz="1800">
                <a:effectLst/>
                <a:latin typeface="Times New Roman" panose="02020603050405020304" pitchFamily="18" charset="0"/>
                <a:ea typeface="Calibri" panose="020F0502020204030204" pitchFamily="34" charset="0"/>
              </a:rPr>
              <a:t>*)</a:t>
            </a:r>
          </a:p>
          <a:p>
            <a:pPr>
              <a:lnSpc>
                <a:spcPct val="107000"/>
              </a:lnSpc>
              <a:spcAft>
                <a:spcPts val="800"/>
              </a:spcAft>
            </a:pPr>
            <a:endParaRPr lang="ga-IE" sz="1800">
              <a:effectLst/>
              <a:latin typeface="Times New Roman" panose="02020603050405020304" pitchFamily="18" charset="0"/>
              <a:ea typeface="Calibri" panose="020F0502020204030204" pitchFamily="34" charset="0"/>
            </a:endParaRPr>
          </a:p>
          <a:p>
            <a:pPr>
              <a:lnSpc>
                <a:spcPct val="107000"/>
              </a:lnSpc>
              <a:spcAft>
                <a:spcPts val="800"/>
              </a:spcAft>
            </a:pPr>
            <a:r>
              <a:rPr lang="en-IE" sz="1800">
                <a:effectLst/>
                <a:latin typeface="Times New Roman" panose="02020603050405020304" pitchFamily="18" charset="0"/>
                <a:ea typeface="Calibri" panose="020F0502020204030204" pitchFamily="34" charset="0"/>
              </a:rPr>
              <a:t>Mínigh go bhfuil sé an-tábhachtach go n‑oibreodh gach duine ar domhan i ndlúthpháirtíocht le chéile. Ní mór dúinn sin a dhéanamh chun na Spriocanna Domhanda a bhaint amach agus domhan níos fearr a chruthú, áit a ndéantar riachtanais an uile dhuine a riar ionas gur féidir leo a saol a chaitheamh agus a bheith slán sábháilte.</a:t>
            </a:r>
            <a:endParaRPr lang="ga-IE" sz="1800">
              <a:effectLst/>
              <a:latin typeface="Times New Roman" panose="02020603050405020304" pitchFamily="18" charset="0"/>
              <a:ea typeface="Calibri" panose="020F0502020204030204" pitchFamily="34" charset="0"/>
            </a:endParaRPr>
          </a:p>
          <a:p>
            <a:pPr>
              <a:lnSpc>
                <a:spcPct val="107000"/>
              </a:lnSpc>
              <a:spcAft>
                <a:spcPts val="800"/>
              </a:spcAft>
            </a:pPr>
            <a:r>
              <a:rPr lang="en-IE" sz="1800">
                <a:effectLst/>
                <a:latin typeface="Times New Roman" panose="02020603050405020304" pitchFamily="18" charset="0"/>
                <a:ea typeface="Calibri" panose="020F0502020204030204" pitchFamily="34" charset="0"/>
              </a:rPr>
              <a:t>Meabhraigh don rang gur Athraitheoirí iad.</a:t>
            </a:r>
            <a:endParaRPr lang="ga-IE" sz="1800">
              <a:effectLst/>
              <a:latin typeface="Times New Roman" panose="02020603050405020304" pitchFamily="18" charset="0"/>
              <a:ea typeface="Calibri" panose="020F0502020204030204" pitchFamily="34" charset="0"/>
            </a:endParaRPr>
          </a:p>
          <a:p>
            <a:pPr>
              <a:lnSpc>
                <a:spcPct val="107000"/>
              </a:lnSpc>
              <a:spcAft>
                <a:spcPts val="800"/>
              </a:spcAft>
            </a:pPr>
            <a:r>
              <a:rPr lang="en-IE" sz="1800" i="1">
                <a:effectLst/>
                <a:latin typeface="Times New Roman" panose="02020603050405020304" pitchFamily="18" charset="0"/>
                <a:ea typeface="Calibri" panose="020F0502020204030204" pitchFamily="34" charset="0"/>
              </a:rPr>
              <a:t>*Nocht beochan le lógónna na Spriocanna Domhanda</a:t>
            </a:r>
            <a:endParaRPr lang="ga-IE" sz="1800">
              <a:effectLst/>
              <a:latin typeface="Times New Roman" panose="02020603050405020304" pitchFamily="18" charset="0"/>
              <a:ea typeface="Calibri" panose="020F0502020204030204" pitchFamily="34" charset="0"/>
            </a:endParaRPr>
          </a:p>
          <a:p>
            <a:pPr>
              <a:lnSpc>
                <a:spcPct val="107000"/>
              </a:lnSpc>
              <a:spcAft>
                <a:spcPts val="800"/>
              </a:spcAft>
            </a:pPr>
            <a:r>
              <a:rPr lang="en-IE" sz="1800">
                <a:effectLst/>
                <a:latin typeface="Times New Roman" panose="02020603050405020304" pitchFamily="18" charset="0"/>
                <a:ea typeface="Calibri" panose="020F0502020204030204" pitchFamily="34" charset="0"/>
              </a:rPr>
              <a:t>Mar Athraitheoirí, is féidir leo a bheith cosúil leis an Eilifint a shamhlaigh siad agus gníomhú i ndlúthpháirtíocht le daoine nach bhfuil an méid atá uathu acu le teacht i dtír.  Is féidir leo a bheith ina </a:t>
            </a:r>
            <a:r>
              <a:rPr lang="en-IE" sz="1800" err="1">
                <a:effectLst/>
                <a:latin typeface="Times New Roman" panose="02020603050405020304" pitchFamily="18" charset="0"/>
                <a:ea typeface="Calibri" panose="020F0502020204030204" pitchFamily="34" charset="0"/>
              </a:rPr>
              <a:t>nAthraitheoirí</a:t>
            </a:r>
            <a:r>
              <a:rPr lang="en-IE" sz="1800">
                <a:effectLst/>
                <a:latin typeface="Times New Roman" panose="02020603050405020304" pitchFamily="18" charset="0"/>
                <a:ea typeface="Calibri" panose="020F0502020204030204" pitchFamily="34" charset="0"/>
              </a:rPr>
              <a:t> a oibríonn le daoine eile (teaghlaigh, scoileanna, ceannairí inár dtír agus sa domhan seo againn) chun go bhfíorófaí na Spriocanna Domhanda do chách.</a:t>
            </a:r>
            <a:endParaRPr lang="ga-IE" sz="1800">
              <a:effectLst/>
              <a:latin typeface="Times New Roman" panose="02020603050405020304" pitchFamily="18" charset="0"/>
              <a:ea typeface="Calibri" panose="020F0502020204030204" pitchFamily="34" charset="0"/>
            </a:endParaRPr>
          </a:p>
          <a:p>
            <a:pPr>
              <a:lnSpc>
                <a:spcPct val="107000"/>
              </a:lnSpc>
              <a:spcAft>
                <a:spcPts val="800"/>
              </a:spcAft>
            </a:pPr>
            <a:r>
              <a:rPr lang="en-IE" sz="1800">
                <a:effectLst/>
                <a:latin typeface="Times New Roman" panose="02020603050405020304" pitchFamily="18" charset="0"/>
                <a:ea typeface="Calibri" panose="020F0502020204030204" pitchFamily="34" charset="0"/>
              </a:rPr>
              <a:t> </a:t>
            </a:r>
            <a:endParaRPr lang="ga-IE" sz="1800">
              <a:effectLst/>
              <a:latin typeface="Times New Roman" panose="02020603050405020304" pitchFamily="18" charset="0"/>
              <a:ea typeface="Calibri" panose="020F0502020204030204" pitchFamily="34" charset="0"/>
            </a:endParaRPr>
          </a:p>
          <a:p>
            <a:endParaRPr lang="en-IE" sz="1000">
              <a:latin typeface="Avenir Next Demi Bold" panose="020B0703020202020204"/>
            </a:endParaRPr>
          </a:p>
        </p:txBody>
      </p:sp>
      <p:sp>
        <p:nvSpPr>
          <p:cNvPr id="4" name="Slide Number Placeholder 3"/>
          <p:cNvSpPr>
            <a:spLocks noGrp="1"/>
          </p:cNvSpPr>
          <p:nvPr>
            <p:ph type="sldNum" sz="quarter" idx="5"/>
          </p:nvPr>
        </p:nvSpPr>
        <p:spPr/>
        <p:txBody>
          <a:bodyPr/>
          <a:lstStyle/>
          <a:p>
            <a:fld id="{6FAE18E2-0062-4087-BD00-F73AB963BE9B}" type="slidenum">
              <a:rPr lang="en-US" smtClean="0"/>
              <a:t>26</a:t>
            </a:fld>
            <a:endParaRPr lang="en-US"/>
          </a:p>
        </p:txBody>
      </p:sp>
    </p:spTree>
    <p:extLst>
      <p:ext uri="{BB962C8B-B14F-4D97-AF65-F5344CB8AC3E}">
        <p14:creationId xmlns:p14="http://schemas.microsoft.com/office/powerpoint/2010/main" val="10224127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a:xfrm>
            <a:off x="914400" y="3300412"/>
            <a:ext cx="7315200" cy="2700338"/>
          </a:xfrm>
          <a:prstGeom prst="rect">
            <a:avLst/>
          </a:prstGeom>
        </p:spPr>
        <p:txBody>
          <a:bodyPr/>
          <a:lstStyle/>
          <a:p>
            <a:pPr marL="0" marR="0">
              <a:lnSpc>
                <a:spcPct val="107000"/>
              </a:lnSpc>
              <a:spcBef>
                <a:spcPts val="0"/>
              </a:spcBef>
              <a:spcAft>
                <a:spcPts val="800"/>
              </a:spcAft>
            </a:pPr>
            <a:r>
              <a:rPr lang="en-IE" sz="1000" b="1" u="sng">
                <a:effectLst/>
                <a:latin typeface="Calibri" panose="020F0502020204030204" pitchFamily="34" charset="0"/>
                <a:ea typeface="Calibri" panose="020F0502020204030204" pitchFamily="34" charset="0"/>
                <a:cs typeface="Times New Roman" panose="02020603050405020304" pitchFamily="18" charset="0"/>
              </a:rPr>
              <a:t>Nótaí do mhúinteoirí</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ga-IE" sz="1000" b="1">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1000" b="1">
                <a:effectLst/>
                <a:latin typeface="Calibri" panose="020F0502020204030204" pitchFamily="34" charset="0"/>
                <a:ea typeface="Calibri" panose="020F0502020204030204" pitchFamily="34" charset="0"/>
                <a:cs typeface="Times New Roman" panose="02020603050405020304" pitchFamily="18" charset="0"/>
              </a:rPr>
              <a:t>Aonad na </a:t>
            </a:r>
            <a:r>
              <a:rPr lang="en-IE" sz="1000" b="1" err="1">
                <a:effectLst/>
                <a:latin typeface="Calibri" panose="020F0502020204030204" pitchFamily="34" charset="0"/>
                <a:ea typeface="Calibri" panose="020F0502020204030204" pitchFamily="34" charset="0"/>
                <a:cs typeface="Times New Roman" panose="02020603050405020304" pitchFamily="18" charset="0"/>
              </a:rPr>
              <a:t>nAthraitheoirí</a:t>
            </a:r>
            <a:r>
              <a:rPr lang="en-IE" sz="1000" b="1">
                <a:effectLst/>
                <a:latin typeface="Calibri" panose="020F0502020204030204" pitchFamily="34" charset="0"/>
                <a:ea typeface="Calibri" panose="020F0502020204030204" pitchFamily="34" charset="0"/>
                <a:cs typeface="Times New Roman" panose="02020603050405020304" pitchFamily="18" charset="0"/>
              </a:rPr>
              <a:t> Rang 1 – 2: Ceacht 2/Cuid 10 </a:t>
            </a:r>
            <a:r>
              <a:rPr lang="en-IE" sz="1000">
                <a:effectLst/>
                <a:latin typeface="Calibri" panose="020F0502020204030204" pitchFamily="34" charset="0"/>
                <a:ea typeface="Calibri" panose="020F0502020204030204" pitchFamily="34" charset="0"/>
                <a:cs typeface="Times New Roman" panose="02020603050405020304" pitchFamily="18" charset="0"/>
              </a:rPr>
              <a:t>(</a:t>
            </a:r>
            <a:r>
              <a:rPr lang="en-IE" sz="1000" i="1">
                <a:effectLst/>
                <a:latin typeface="Calibri" panose="020F0502020204030204" pitchFamily="34" charset="0"/>
                <a:ea typeface="Calibri" panose="020F0502020204030204" pitchFamily="34" charset="0"/>
                <a:cs typeface="Times New Roman" panose="02020603050405020304" pitchFamily="18" charset="0"/>
              </a:rPr>
              <a:t>Gan bheochan</a:t>
            </a:r>
            <a:r>
              <a:rPr lang="en-IE" sz="1000">
                <a:effectLst/>
                <a:latin typeface="Calibri" panose="020F0502020204030204" pitchFamily="34" charset="0"/>
                <a:ea typeface="Calibri" panose="020F0502020204030204" pitchFamily="34" charset="0"/>
                <a:cs typeface="Times New Roman" panose="02020603050405020304" pitchFamily="18" charset="0"/>
              </a:rPr>
              <a:t>)</a:t>
            </a:r>
            <a:r>
              <a:rPr lang="en-IE" sz="1000" b="1">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ga-IE"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1000">
                <a:effectLst/>
                <a:latin typeface="Calibri" panose="020F0502020204030204" pitchFamily="34" charset="0"/>
                <a:ea typeface="Calibri" panose="020F0502020204030204" pitchFamily="34" charset="0"/>
                <a:cs typeface="Times New Roman" panose="02020603050405020304" pitchFamily="18" charset="0"/>
              </a:rPr>
              <a:t>Agus tú ag léamh amach intinní foghlama Cheacht 2 ar an sleamhnán, iarr ar na daltaí ordóg suas a dhéanamh (do rudaí a baineadh amach nó a foghlaimíodh go hiomlán), ordóg a dhíriú ar taobh (do rudaí a baineadh amach nó a foghlaimíodh go pointe); nó ordóg síos a dhéanamh (do phointí a bhfuil obair go fóill le déanamh ina leith).</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FAE18E2-0062-4087-BD00-F73AB963BE9B}" type="slidenum">
              <a:rPr lang="en-US" smtClean="0"/>
              <a:t>27</a:t>
            </a:fld>
            <a:endParaRPr lang="en-US"/>
          </a:p>
        </p:txBody>
      </p:sp>
    </p:spTree>
    <p:extLst>
      <p:ext uri="{BB962C8B-B14F-4D97-AF65-F5344CB8AC3E}">
        <p14:creationId xmlns:p14="http://schemas.microsoft.com/office/powerpoint/2010/main" val="24165800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a:xfrm>
            <a:off x="914400" y="3300412"/>
            <a:ext cx="7315200" cy="2700338"/>
          </a:xfrm>
          <a:prstGeom prst="rect">
            <a:avLst/>
          </a:prstGeom>
        </p:spPr>
        <p:txBody>
          <a:bodyPr/>
          <a:lstStyle/>
          <a:p>
            <a:pPr marL="0" marR="0">
              <a:lnSpc>
                <a:spcPct val="107000"/>
              </a:lnSpc>
              <a:spcBef>
                <a:spcPts val="0"/>
              </a:spcBef>
              <a:spcAft>
                <a:spcPts val="800"/>
              </a:spcAft>
            </a:pPr>
            <a:r>
              <a:rPr lang="en-IE" sz="1000" b="1" u="sng">
                <a:effectLst/>
                <a:latin typeface="Calibri" panose="020F0502020204030204" pitchFamily="34" charset="0"/>
                <a:ea typeface="Calibri" panose="020F0502020204030204" pitchFamily="34" charset="0"/>
                <a:cs typeface="Times New Roman" panose="02020603050405020304" pitchFamily="18" charset="0"/>
              </a:rPr>
              <a:t>Nótaí do mhúinteoirí</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ga-IE" sz="1000" b="1">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1000" b="1">
                <a:effectLst/>
                <a:latin typeface="Calibri" panose="020F0502020204030204" pitchFamily="34" charset="0"/>
                <a:ea typeface="Calibri" panose="020F0502020204030204" pitchFamily="34" charset="0"/>
                <a:cs typeface="Times New Roman" panose="02020603050405020304" pitchFamily="18" charset="0"/>
              </a:rPr>
              <a:t>Aonad na </a:t>
            </a:r>
            <a:r>
              <a:rPr lang="en-IE" sz="1000" b="1" err="1">
                <a:effectLst/>
                <a:latin typeface="Calibri" panose="020F0502020204030204" pitchFamily="34" charset="0"/>
                <a:ea typeface="Calibri" panose="020F0502020204030204" pitchFamily="34" charset="0"/>
                <a:cs typeface="Times New Roman" panose="02020603050405020304" pitchFamily="18" charset="0"/>
              </a:rPr>
              <a:t>nAthraitheoirí</a:t>
            </a:r>
            <a:r>
              <a:rPr lang="en-IE" sz="1000" b="1">
                <a:effectLst/>
                <a:latin typeface="Calibri" panose="020F0502020204030204" pitchFamily="34" charset="0"/>
                <a:ea typeface="Calibri" panose="020F0502020204030204" pitchFamily="34" charset="0"/>
                <a:cs typeface="Times New Roman" panose="02020603050405020304" pitchFamily="18" charset="0"/>
              </a:rPr>
              <a:t> Rang 1 – 2: Ceachtanna 3 (sleamhnán teidil le hintinní foghlama) </a:t>
            </a:r>
            <a:r>
              <a:rPr lang="en-IE" sz="1000">
                <a:effectLst/>
                <a:latin typeface="Calibri" panose="020F0502020204030204" pitchFamily="34" charset="0"/>
                <a:ea typeface="Calibri" panose="020F0502020204030204" pitchFamily="34" charset="0"/>
                <a:cs typeface="Times New Roman" panose="02020603050405020304" pitchFamily="18" charset="0"/>
              </a:rPr>
              <a:t>(</a:t>
            </a:r>
            <a:r>
              <a:rPr lang="en-IE" sz="1000" i="1">
                <a:effectLst/>
                <a:latin typeface="Calibri" panose="020F0502020204030204" pitchFamily="34" charset="0"/>
                <a:ea typeface="Calibri" panose="020F0502020204030204" pitchFamily="34" charset="0"/>
                <a:cs typeface="Times New Roman" panose="02020603050405020304" pitchFamily="18" charset="0"/>
              </a:rPr>
              <a:t>Gan bheochan</a:t>
            </a:r>
            <a:r>
              <a:rPr lang="en-IE" sz="1000">
                <a:effectLst/>
                <a:latin typeface="Calibri" panose="020F0502020204030204" pitchFamily="34" charset="0"/>
                <a:ea typeface="Calibri" panose="020F0502020204030204" pitchFamily="34" charset="0"/>
                <a:cs typeface="Times New Roman" panose="02020603050405020304" pitchFamily="18" charset="0"/>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endParaRPr lang="en-IE" sz="1000" b="1">
              <a:latin typeface="Avenir Next Demi Bold" panose="020B0703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sz="1000">
                <a:effectLst/>
                <a:latin typeface="Calibri" panose="020F0502020204030204" pitchFamily="34" charset="0"/>
                <a:ea typeface="Calibri" panose="020F0502020204030204" pitchFamily="34" charset="0"/>
                <a:cs typeface="Times New Roman" panose="02020603050405020304" pitchFamily="18" charset="0"/>
              </a:rPr>
              <a:t>Ag brath ar do rang féin, b’fhéidir gur mhaith leat na hintinní foghlama do Cheacht 3 a chur in iúl do na daltaí sula dtosaíonn sibh air, ag soiléiriú/ag leasú na teanga de réir mar is gá.</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000">
              <a:latin typeface="Avenir Next Demi Bold" panose="020B0703020202020204"/>
            </a:endParaRPr>
          </a:p>
        </p:txBody>
      </p:sp>
      <p:sp>
        <p:nvSpPr>
          <p:cNvPr id="4" name="Slide Number Placeholder 3"/>
          <p:cNvSpPr>
            <a:spLocks noGrp="1"/>
          </p:cNvSpPr>
          <p:nvPr>
            <p:ph type="sldNum" sz="quarter" idx="5"/>
          </p:nvPr>
        </p:nvSpPr>
        <p:spPr/>
        <p:txBody>
          <a:bodyPr/>
          <a:lstStyle/>
          <a:p>
            <a:fld id="{6FAE18E2-0062-4087-BD00-F73AB963BE9B}" type="slidenum">
              <a:rPr lang="en-US" smtClean="0"/>
              <a:t>28</a:t>
            </a:fld>
            <a:endParaRPr lang="en-US"/>
          </a:p>
        </p:txBody>
      </p:sp>
    </p:spTree>
    <p:extLst>
      <p:ext uri="{BB962C8B-B14F-4D97-AF65-F5344CB8AC3E}">
        <p14:creationId xmlns:p14="http://schemas.microsoft.com/office/powerpoint/2010/main" val="34615333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17813" y="857250"/>
            <a:ext cx="3506787" cy="1973263"/>
          </a:xfrm>
        </p:spPr>
      </p:sp>
      <p:sp>
        <p:nvSpPr>
          <p:cNvPr id="3" name="Notes Placeholder 2"/>
          <p:cNvSpPr>
            <a:spLocks noGrp="1"/>
          </p:cNvSpPr>
          <p:nvPr>
            <p:ph type="body" idx="1"/>
          </p:nvPr>
        </p:nvSpPr>
        <p:spPr>
          <a:xfrm>
            <a:off x="738909" y="2606821"/>
            <a:ext cx="7721600" cy="3784743"/>
          </a:xfrm>
          <a:prstGeom prst="rect">
            <a:avLst/>
          </a:prstGeom>
        </p:spPr>
        <p:txBody>
          <a:bodyPr/>
          <a:lstStyle/>
          <a:p>
            <a:pPr marL="0" marR="0">
              <a:lnSpc>
                <a:spcPct val="107000"/>
              </a:lnSpc>
              <a:spcBef>
                <a:spcPts val="0"/>
              </a:spcBef>
              <a:spcAft>
                <a:spcPts val="800"/>
              </a:spcAft>
            </a:pPr>
            <a:r>
              <a:rPr lang="en-IE" sz="1000" b="1" u="sng">
                <a:effectLst/>
                <a:latin typeface="Calibri" panose="020F0502020204030204" pitchFamily="34" charset="0"/>
                <a:ea typeface="Calibri" panose="020F0502020204030204" pitchFamily="34" charset="0"/>
                <a:cs typeface="Times New Roman" panose="02020603050405020304" pitchFamily="18" charset="0"/>
              </a:rPr>
              <a:t>Nótaí do mhúinteoirí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ga-IE" sz="1000" b="1">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1000" b="1">
                <a:effectLst/>
                <a:latin typeface="Calibri" panose="020F0502020204030204" pitchFamily="34" charset="0"/>
                <a:ea typeface="Calibri" panose="020F0502020204030204" pitchFamily="34" charset="0"/>
                <a:cs typeface="Times New Roman" panose="02020603050405020304" pitchFamily="18" charset="0"/>
              </a:rPr>
              <a:t>Aonad na </a:t>
            </a:r>
            <a:r>
              <a:rPr lang="en-IE" sz="1000" b="1" err="1">
                <a:effectLst/>
                <a:latin typeface="Calibri" panose="020F0502020204030204" pitchFamily="34" charset="0"/>
                <a:ea typeface="Calibri" panose="020F0502020204030204" pitchFamily="34" charset="0"/>
                <a:cs typeface="Times New Roman" panose="02020603050405020304" pitchFamily="18" charset="0"/>
              </a:rPr>
              <a:t>nAthraitheoirí</a:t>
            </a:r>
            <a:r>
              <a:rPr lang="en-IE" sz="1000" b="1">
                <a:effectLst/>
                <a:latin typeface="Calibri" panose="020F0502020204030204" pitchFamily="34" charset="0"/>
                <a:ea typeface="Calibri" panose="020F0502020204030204" pitchFamily="34" charset="0"/>
                <a:cs typeface="Times New Roman" panose="02020603050405020304" pitchFamily="18" charset="0"/>
              </a:rPr>
              <a:t> Rang 1 – 2: Ceacht 3/Cuid 1 </a:t>
            </a:r>
            <a:r>
              <a:rPr lang="en-IE" sz="1000">
                <a:effectLst/>
                <a:latin typeface="Calibri" panose="020F0502020204030204" pitchFamily="34" charset="0"/>
                <a:ea typeface="Calibri" panose="020F0502020204030204" pitchFamily="34" charset="0"/>
                <a:cs typeface="Times New Roman" panose="02020603050405020304" pitchFamily="18" charset="0"/>
              </a:rPr>
              <a:t>(</a:t>
            </a:r>
            <a:r>
              <a:rPr lang="en-IE" sz="1000" i="1">
                <a:effectLst/>
                <a:latin typeface="Calibri" panose="020F0502020204030204" pitchFamily="34" charset="0"/>
                <a:ea typeface="Calibri" panose="020F0502020204030204" pitchFamily="34" charset="0"/>
                <a:cs typeface="Times New Roman" panose="02020603050405020304" pitchFamily="18" charset="0"/>
              </a:rPr>
              <a:t>Beochan amháin ag *</a:t>
            </a:r>
            <a:r>
              <a:rPr lang="en-IE" sz="1000">
                <a:effectLst/>
                <a:latin typeface="Calibri" panose="020F0502020204030204" pitchFamily="34" charset="0"/>
                <a:ea typeface="Calibri" panose="020F0502020204030204" pitchFamily="34" charset="0"/>
                <a:cs typeface="Times New Roman" panose="02020603050405020304" pitchFamily="18" charset="0"/>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ga-IE"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1000">
                <a:effectLst/>
                <a:latin typeface="Calibri" panose="020F0502020204030204" pitchFamily="34" charset="0"/>
                <a:ea typeface="Calibri" panose="020F0502020204030204" pitchFamily="34" charset="0"/>
                <a:cs typeface="Times New Roman" panose="02020603050405020304" pitchFamily="18" charset="0"/>
              </a:rPr>
              <a:t>Mínigh gur bealach amháin chun mothú níos suaimhní é análú isteach is amach go mall agus go domhain.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1000">
                <a:effectLst/>
                <a:latin typeface="Calibri" panose="020F0502020204030204" pitchFamily="34" charset="0"/>
                <a:ea typeface="Calibri" panose="020F0502020204030204" pitchFamily="34" charset="0"/>
                <a:cs typeface="Times New Roman" panose="02020603050405020304" pitchFamily="18" charset="0"/>
              </a:rPr>
              <a:t>Abair leis an rang go bhfuil siad chun análú a chleachtadh le go mothóidh siad suaimhneach</a:t>
            </a:r>
            <a:r>
              <a:rPr lang="en-GB" sz="1000">
                <a:effectLst/>
                <a:latin typeface="Calibri" panose="020F0502020204030204" pitchFamily="34" charset="0"/>
                <a:ea typeface="Calibri" panose="020F0502020204030204" pitchFamily="34" charset="0"/>
                <a:cs typeface="Times New Roman" panose="02020603050405020304" pitchFamily="18" charset="0"/>
              </a:rPr>
              <a:t>.  In amanna, is cuidiú é rud éigin a shamhlú san am céanna agus muid ag análú, chun cuidiú linn ár gcuid análaithe a mhoilliú.</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1000">
                <a:effectLst/>
                <a:latin typeface="Calibri" panose="020F0502020204030204" pitchFamily="34" charset="0"/>
                <a:ea typeface="Calibri" panose="020F0502020204030204" pitchFamily="34" charset="0"/>
                <a:cs typeface="Times New Roman" panose="02020603050405020304" pitchFamily="18" charset="0"/>
              </a:rPr>
              <a:t>Ag brath ar do rang, seans gur mhaith leat an t-análú a thaispeáint dóibh ar dtús agus ansin a iarraidh orthu an dara agus an tríú hanáil chleachtaidh a dhéanamh in éineacht leat.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1000">
                <a:effectLst/>
                <a:latin typeface="Calibri" panose="020F0502020204030204" pitchFamily="34" charset="0"/>
                <a:ea typeface="Calibri" panose="020F0502020204030204" pitchFamily="34" charset="0"/>
                <a:cs typeface="Times New Roman" panose="02020603050405020304" pitchFamily="18" charset="0"/>
              </a:rPr>
              <a:t>Tá treoir don ghníomhaíocht análaithe le fáil i bhfíseán. Cliceáil ar an íomhá den fhéileacán lena sheinm. Tá sé le fáil anseo freisin: https://youtu.be/WAd55dolYl4 (leagan Gaeilge)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1000">
                <a:effectLst/>
                <a:latin typeface="Calibri" panose="020F0502020204030204" pitchFamily="34" charset="0"/>
                <a:ea typeface="Calibri" panose="020F0502020204030204" pitchFamily="34" charset="0"/>
                <a:cs typeface="Times New Roman" panose="02020603050405020304" pitchFamily="18" charset="0"/>
              </a:rPr>
              <a:t>https://youtu.be/BqGQoZTo3CY (leagan Béarla).</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1000">
                <a:effectLst/>
                <a:latin typeface="Calibri" panose="020F0502020204030204" pitchFamily="34" charset="0"/>
                <a:ea typeface="Calibri" panose="020F0502020204030204" pitchFamily="34" charset="0"/>
                <a:cs typeface="Times New Roman" panose="02020603050405020304" pitchFamily="18" charset="0"/>
              </a:rPr>
              <a:t>Seachas an físeán, is féidir leat an treoir seo thíos a léamh amach:</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1000" i="1">
                <a:effectLst/>
                <a:latin typeface="Calibri" panose="020F0502020204030204" pitchFamily="34" charset="0"/>
                <a:ea typeface="Calibri" panose="020F0502020204030204" pitchFamily="34" charset="0"/>
                <a:cs typeface="Times New Roman" panose="02020603050405020304" pitchFamily="18" charset="0"/>
              </a:rPr>
              <a:t>Tabhair na lámha le chéile, na bosa le chéile.  Cuimhnigh gur féileacán atá sna lámha agat, na sciatháin dúnta lena chéile. Déanfaidh mise comhaireamh, agus leis an gcomhaireamh osclóimid na sciatháin agus tarraingeofar anáil isteach.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1000" i="1">
                <a:effectLst/>
                <a:latin typeface="Calibri" panose="020F0502020204030204" pitchFamily="34" charset="0"/>
                <a:ea typeface="Calibri" panose="020F0502020204030204" pitchFamily="34" charset="0"/>
                <a:cs typeface="Times New Roman" panose="02020603050405020304" pitchFamily="18" charset="0"/>
              </a:rPr>
              <a:t>Muid </a:t>
            </a:r>
            <a:r>
              <a:rPr lang="en-IE" sz="1000" i="1" err="1">
                <a:effectLst/>
                <a:latin typeface="Calibri" panose="020F0502020204030204" pitchFamily="34" charset="0"/>
                <a:ea typeface="Calibri" panose="020F0502020204030204" pitchFamily="34" charset="0"/>
                <a:cs typeface="Times New Roman" panose="02020603050405020304" pitchFamily="18" charset="0"/>
              </a:rPr>
              <a:t>uilig</a:t>
            </a:r>
            <a:r>
              <a:rPr lang="en-IE" sz="1000" i="1">
                <a:effectLst/>
                <a:latin typeface="Calibri" panose="020F0502020204030204" pitchFamily="34" charset="0"/>
                <a:ea typeface="Calibri" panose="020F0502020204030204" pitchFamily="34" charset="0"/>
                <a:cs typeface="Times New Roman" panose="02020603050405020304" pitchFamily="18" charset="0"/>
              </a:rPr>
              <a:t> in éineacht: 1, 2, 3, 4.  Anois leis an anáil amach, na sciatháin á ndúnadh, 1, 2, 3, 4.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1000" i="1">
                <a:effectLst/>
                <a:latin typeface="Calibri" panose="020F0502020204030204" pitchFamily="34" charset="0"/>
                <a:ea typeface="Calibri" panose="020F0502020204030204" pitchFamily="34" charset="0"/>
                <a:cs typeface="Times New Roman" panose="02020603050405020304" pitchFamily="18" charset="0"/>
              </a:rPr>
              <a:t>Anois, déanfaidh muid an t-iomlán cúpla uair i ndiaidh a chéile.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1000" i="1">
                <a:effectLst/>
                <a:latin typeface="Calibri" panose="020F0502020204030204" pitchFamily="34" charset="0"/>
                <a:ea typeface="Calibri" panose="020F0502020204030204" pitchFamily="34" charset="0"/>
                <a:cs typeface="Times New Roman" panose="02020603050405020304" pitchFamily="18" charset="0"/>
              </a:rPr>
              <a:t>Anáil isteach 1, 2, 3, 4 oscailte - anáil amach 1, 2, 3, 4 dúnta. </a:t>
            </a:r>
            <a:r>
              <a:rPr lang="en-IE" sz="1000">
                <a:effectLst/>
                <a:latin typeface="Calibri" panose="020F0502020204030204" pitchFamily="34" charset="0"/>
                <a:ea typeface="Calibri" panose="020F0502020204030204" pitchFamily="34" charset="0"/>
                <a:cs typeface="Times New Roman" panose="02020603050405020304" pitchFamily="18" charset="0"/>
              </a:rPr>
              <a:t>[abair an líne seo dhá uair eile]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1000">
                <a:effectLst/>
                <a:latin typeface="Calibri" panose="020F0502020204030204" pitchFamily="34" charset="0"/>
                <a:ea typeface="Calibri" panose="020F0502020204030204" pitchFamily="34" charset="0"/>
                <a:cs typeface="Times New Roman" panose="02020603050405020304" pitchFamily="18" charset="0"/>
              </a:rPr>
              <a:t>Má tá an físeán in úsáid agat, seans gur mhaith leat é a chasadh an dara huair.  Más i ngaelscoil atá tú, b’fhéidir gur mhaith leat an físeán Gaeilge a chasadh ar dtús agus ansin an físeán Béarla an dara huair.  Más i scoil Bhéarla atá tú, b’fhéidir gur mhaith leat an físeán Béarla a chasadh ar dtús agus ansin an físeán Gaeilge an dara huair.</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1000">
                <a:effectLst/>
                <a:latin typeface="Calibri" panose="020F0502020204030204" pitchFamily="34" charset="0"/>
                <a:ea typeface="Calibri" panose="020F0502020204030204" pitchFamily="34" charset="0"/>
                <a:cs typeface="Times New Roman" panose="02020603050405020304" pitchFamily="18" charset="0"/>
              </a:rPr>
              <a:t>* </a:t>
            </a:r>
            <a:r>
              <a:rPr lang="en-IE" sz="1000" i="1">
                <a:effectLst/>
                <a:latin typeface="Calibri" panose="020F0502020204030204" pitchFamily="34" charset="0"/>
                <a:ea typeface="Calibri" panose="020F0502020204030204" pitchFamily="34" charset="0"/>
                <a:cs typeface="Times New Roman" panose="02020603050405020304" pitchFamily="18" charset="0"/>
              </a:rPr>
              <a:t>Ag deireadh na gníomhaíochta análaithe, nocht ceist le beochan do na daltaí ag fiafraí an mothaíonn siad níos suaimhní anois.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ga-IE" sz="1000" b="1">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1000" b="1">
                <a:effectLst/>
                <a:latin typeface="Calibri" panose="020F0502020204030204" pitchFamily="34" charset="0"/>
                <a:ea typeface="Calibri" panose="020F0502020204030204" pitchFamily="34" charset="0"/>
                <a:cs typeface="Times New Roman" panose="02020603050405020304" pitchFamily="18" charset="0"/>
              </a:rPr>
              <a:t>Buneolas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1000">
                <a:effectLst/>
                <a:latin typeface="Calibri" panose="020F0502020204030204" pitchFamily="34" charset="0"/>
                <a:ea typeface="Calibri" panose="020F0502020204030204" pitchFamily="34" charset="0"/>
                <a:cs typeface="Times New Roman" panose="02020603050405020304" pitchFamily="18" charset="0"/>
              </a:rPr>
              <a:t>Féadann sé a bheith an-úsáideach gníomhaíochtaí suaimhnithe, cosúil leis an ngníomhaíocht análaithe seo, a dhéanamh ag tús ceachtanna Oideachas Forbartha / Oideachas Saoránachta Domhanda.  Cuidíonn siad leis na daltaí socrú síos agus a thabhairt faoi deara conas a mhothaíonn siad sula ndíríonn siad a n-aird ar an domhan mór lasmuigh.</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endParaRPr lang="en-IE" sz="1000">
              <a:latin typeface="Avenir Next Demi Bold" panose="020B0703020202020204"/>
            </a:endParaRPr>
          </a:p>
        </p:txBody>
      </p:sp>
      <p:sp>
        <p:nvSpPr>
          <p:cNvPr id="4" name="Slide Number Placeholder 3"/>
          <p:cNvSpPr>
            <a:spLocks noGrp="1"/>
          </p:cNvSpPr>
          <p:nvPr>
            <p:ph type="sldNum" sz="quarter" idx="5"/>
          </p:nvPr>
        </p:nvSpPr>
        <p:spPr/>
        <p:txBody>
          <a:bodyPr/>
          <a:lstStyle/>
          <a:p>
            <a:fld id="{6FAE18E2-0062-4087-BD00-F73AB963BE9B}" type="slidenum">
              <a:rPr lang="en-US" smtClean="0"/>
              <a:t>29</a:t>
            </a:fld>
            <a:endParaRPr lang="en-US"/>
          </a:p>
        </p:txBody>
      </p:sp>
    </p:spTree>
    <p:extLst>
      <p:ext uri="{BB962C8B-B14F-4D97-AF65-F5344CB8AC3E}">
        <p14:creationId xmlns:p14="http://schemas.microsoft.com/office/powerpoint/2010/main" val="497744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25" y="663575"/>
            <a:ext cx="3332163" cy="1874838"/>
          </a:xfrm>
        </p:spPr>
      </p:sp>
      <p:sp>
        <p:nvSpPr>
          <p:cNvPr id="3" name="Notes Placeholder 2"/>
          <p:cNvSpPr>
            <a:spLocks noGrp="1"/>
          </p:cNvSpPr>
          <p:nvPr>
            <p:ph type="body" idx="1"/>
          </p:nvPr>
        </p:nvSpPr>
        <p:spPr>
          <a:xfrm>
            <a:off x="913606" y="2376776"/>
            <a:ext cx="7315200" cy="2700338"/>
          </a:xfrm>
          <a:prstGeom prst="rect">
            <a:avLst/>
          </a:prstGeom>
        </p:spPr>
        <p:txBody>
          <a:bodyPr/>
          <a:lstStyle/>
          <a:p>
            <a:pPr marL="0" marR="0">
              <a:lnSpc>
                <a:spcPct val="107000"/>
              </a:lnSpc>
              <a:spcBef>
                <a:spcPts val="0"/>
              </a:spcBef>
              <a:spcAft>
                <a:spcPts val="800"/>
              </a:spcAft>
            </a:pPr>
            <a:r>
              <a:rPr lang="ga-IE" sz="1000" b="1" u="sng">
                <a:effectLst/>
                <a:latin typeface="Calibri" panose="020F0502020204030204" pitchFamily="34" charset="0"/>
                <a:ea typeface="Calibri" panose="020F0502020204030204" pitchFamily="34" charset="0"/>
                <a:cs typeface="Times New Roman" panose="02020603050405020304" pitchFamily="18" charset="0"/>
              </a:rPr>
              <a:t>Aonad Athraitheoirí Rang </a:t>
            </a:r>
            <a:r>
              <a:rPr lang="en-IE" sz="1000" b="1" u="sng">
                <a:effectLst/>
                <a:latin typeface="Calibri" panose="020F0502020204030204" pitchFamily="34" charset="0"/>
                <a:ea typeface="Calibri" panose="020F0502020204030204" pitchFamily="34" charset="0"/>
                <a:cs typeface="Times New Roman" panose="02020603050405020304" pitchFamily="18" charset="0"/>
              </a:rPr>
              <a:t>1</a:t>
            </a:r>
            <a:r>
              <a:rPr lang="ga-IE" sz="1000" b="1" u="sng">
                <a:effectLst/>
                <a:latin typeface="Calibri" panose="020F0502020204030204" pitchFamily="34" charset="0"/>
                <a:ea typeface="Calibri" panose="020F0502020204030204" pitchFamily="34" charset="0"/>
                <a:cs typeface="Times New Roman" panose="02020603050405020304" pitchFamily="18" charset="0"/>
              </a:rPr>
              <a:t>-</a:t>
            </a:r>
            <a:r>
              <a:rPr lang="en-IE" sz="1000" b="1" u="sng">
                <a:effectLst/>
                <a:latin typeface="Calibri" panose="020F0502020204030204" pitchFamily="34" charset="0"/>
                <a:ea typeface="Calibri" panose="020F0502020204030204" pitchFamily="34" charset="0"/>
                <a:cs typeface="Times New Roman" panose="02020603050405020304" pitchFamily="18" charset="0"/>
              </a:rPr>
              <a:t>2: </a:t>
            </a:r>
            <a:r>
              <a:rPr lang="ga-IE" sz="1000" b="1" u="sng">
                <a:effectLst/>
                <a:latin typeface="Calibri" panose="020F0502020204030204" pitchFamily="34" charset="0"/>
                <a:ea typeface="Calibri" panose="020F0502020204030204" pitchFamily="34" charset="0"/>
                <a:cs typeface="Times New Roman" panose="02020603050405020304" pitchFamily="18" charset="0"/>
              </a:rPr>
              <a:t>Sleamhnán léargais, clár ábhar san áireamh </a:t>
            </a:r>
            <a:r>
              <a:rPr lang="en-IE" sz="1000" b="1" u="sng">
                <a:effectLst/>
                <a:latin typeface="Calibri" panose="020F0502020204030204" pitchFamily="34" charset="0"/>
                <a:ea typeface="Calibri" panose="020F0502020204030204" pitchFamily="34" charset="0"/>
                <a:cs typeface="Times New Roman" panose="02020603050405020304" pitchFamily="18" charset="0"/>
              </a:rPr>
              <a:t>(</a:t>
            </a:r>
            <a:r>
              <a:rPr lang="ga-IE" sz="1000" b="1" i="1" u="sng">
                <a:effectLst/>
                <a:latin typeface="Calibri" panose="020F0502020204030204" pitchFamily="34" charset="0"/>
                <a:ea typeface="Calibri" panose="020F0502020204030204" pitchFamily="34" charset="0"/>
                <a:cs typeface="Times New Roman" panose="02020603050405020304" pitchFamily="18" charset="0"/>
              </a:rPr>
              <a:t>Gan bheochan</a:t>
            </a:r>
            <a:r>
              <a:rPr lang="en-IE" sz="1000" b="1" u="sng">
                <a:effectLst/>
                <a:latin typeface="Calibri" panose="020F0502020204030204" pitchFamily="34" charset="0"/>
                <a:ea typeface="Calibri" panose="020F0502020204030204" pitchFamily="34" charset="0"/>
                <a:cs typeface="Times New Roman" panose="02020603050405020304" pitchFamily="18" charset="0"/>
              </a:rPr>
              <a:t>)</a:t>
            </a:r>
            <a:endParaRPr lang="ga-IE" sz="1000" b="1" u="sng">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ga-IE" sz="1000" i="1">
                <a:effectLst/>
                <a:latin typeface="Calibri" panose="020F0502020204030204" pitchFamily="34" charset="0"/>
                <a:ea typeface="Calibri" panose="020F0502020204030204" pitchFamily="34" charset="0"/>
                <a:cs typeface="Times New Roman" panose="02020603050405020304" pitchFamily="18" charset="0"/>
              </a:rPr>
              <a:t>A Mhúinteoir, a chara,</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ga-IE" sz="1000" i="1">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ga-IE" sz="1000" i="1">
                <a:effectLst/>
                <a:latin typeface="Calibri" panose="020F0502020204030204" pitchFamily="34" charset="0"/>
                <a:ea typeface="Calibri" panose="020F0502020204030204" pitchFamily="34" charset="0"/>
                <a:cs typeface="Times New Roman" panose="02020603050405020304" pitchFamily="18" charset="0"/>
              </a:rPr>
              <a:t>Fáilte go clár Athraitheoirí GOAL</a:t>
            </a:r>
            <a:r>
              <a:rPr lang="en-IE" sz="1000" i="1">
                <a:effectLst/>
                <a:latin typeface="Calibri" panose="020F0502020204030204" pitchFamily="34" charset="0"/>
                <a:ea typeface="Calibri" panose="020F0502020204030204" pitchFamily="34" charset="0"/>
                <a:cs typeface="Times New Roman" panose="02020603050405020304" pitchFamily="18" charset="0"/>
              </a:rPr>
              <a:t>.  Tá lúcháir orainn go bhfuil tú féin agus do rang ag glacadh páirte ann!</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ga-IE" sz="1000" i="1">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1000" i="1">
                <a:effectLst/>
                <a:latin typeface="Calibri" panose="020F0502020204030204" pitchFamily="34" charset="0"/>
                <a:ea typeface="Calibri" panose="020F0502020204030204" pitchFamily="34" charset="0"/>
                <a:cs typeface="Times New Roman" panose="02020603050405020304" pitchFamily="18" charset="0"/>
              </a:rPr>
              <a:t>Seo buneolas a chuideoidh leat agus tú ag dul don aonad Athraitheoirí sa rang.</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ga-IE" sz="1000" i="1">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1000" i="1">
                <a:effectLst/>
                <a:latin typeface="Calibri" panose="020F0502020204030204" pitchFamily="34" charset="0"/>
                <a:ea typeface="Calibri" panose="020F0502020204030204" pitchFamily="34" charset="0"/>
                <a:cs typeface="Times New Roman" panose="02020603050405020304" pitchFamily="18" charset="0"/>
              </a:rPr>
              <a:t>Tá 3 cheacht san aonad Athraitheoirí. Tá na gníomhaíochtaí go léir ceaptha le bheith oiriúnach do dhaltaí rang 1-2.</a:t>
            </a:r>
            <a:endParaRPr lang="en-IE" sz="1000" b="0" i="1">
              <a:solidFill>
                <a:srgbClr val="EF95BA"/>
              </a:solidFill>
              <a:latin typeface="Avenir Next Demi Bold" panose="020B0703020202020204"/>
            </a:endParaRPr>
          </a:p>
          <a:p>
            <a:pPr marL="0" marR="0">
              <a:lnSpc>
                <a:spcPct val="107000"/>
              </a:lnSpc>
              <a:spcBef>
                <a:spcPts val="0"/>
              </a:spcBef>
              <a:spcAft>
                <a:spcPts val="800"/>
              </a:spcAft>
            </a:pPr>
            <a:r>
              <a:rPr lang="en-IE" sz="1000" i="1">
                <a:effectLst/>
                <a:latin typeface="Calibri" panose="020F0502020204030204" pitchFamily="34" charset="0"/>
                <a:ea typeface="Calibri" panose="020F0502020204030204" pitchFamily="34" charset="0"/>
                <a:cs typeface="Times New Roman" panose="02020603050405020304" pitchFamily="18" charset="0"/>
              </a:rPr>
              <a:t>Moltar duit na sleamhnáin go léir a sheinm agus na nótaí sleamhnáin a léamh roimh an rang.  Is féidir mionsamhail de gach sleamhnán agus na nótaí a théann leo a phriontáil ar leathanach. Bain úsáid as an bhfeidhm PRINT – SETTING – NOTES PAGE.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ga-IE" sz="1000" i="1">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1000" i="1">
                <a:effectLst/>
                <a:latin typeface="Calibri" panose="020F0502020204030204" pitchFamily="34" charset="0"/>
                <a:ea typeface="Calibri" panose="020F0502020204030204" pitchFamily="34" charset="0"/>
                <a:cs typeface="Times New Roman" panose="02020603050405020304" pitchFamily="18" charset="0"/>
              </a:rPr>
              <a:t>Is beag obair ullmhúcháin atá le déanamh.  An chéad uair a úsáidfidh tú an áis seo, beidh ort cártaí a phriontáil agus a ghearradh suas le haghaidh dhá ghníomhaíocht (Ceacht 1 – tuairim is deich leathanach). Faigh na cártaí ar ais ó na daltaí i ndiaidh an cheachta agus ní bheidh ort iad a dhéanamh arís.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ga-IE" sz="1000" i="1">
                <a:effectLst/>
                <a:latin typeface="Calibri" panose="020F0502020204030204" pitchFamily="34" charset="0"/>
                <a:ea typeface="Calibri" panose="020F0502020204030204" pitchFamily="34" charset="0"/>
                <a:cs typeface="Times New Roman" panose="02020603050405020304" pitchFamily="18" charset="0"/>
              </a:rPr>
              <a:t>Le linn an cheachta</a:t>
            </a:r>
            <a:r>
              <a:rPr lang="en-IE" sz="1000" i="1">
                <a:effectLst/>
                <a:latin typeface="Calibri" panose="020F0502020204030204" pitchFamily="34" charset="0"/>
                <a:ea typeface="Calibri" panose="020F0502020204030204" pitchFamily="34" charset="0"/>
                <a:cs typeface="Times New Roman" panose="02020603050405020304" pitchFamily="18" charset="0"/>
              </a:rPr>
              <a:t>, taispeáin na sleamhnáin sa mhodh láithreora chun na gnéithe beochana a fheiceáil.  Is annamh a bheidh ort theacht amach as an modh láithreora (beidh ort déanamh amhlaidh chun aiseolas ó na daltaí a chlóbhualadh ar shleamhnán), ach nuair is gá duit seo a dhéanamh, tá nod tugtha sna nótaí sleamhnáin.</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ga-IE" sz="1000" i="1">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1000" i="1">
                <a:effectLst/>
                <a:latin typeface="Calibri" panose="020F0502020204030204" pitchFamily="34" charset="0"/>
                <a:ea typeface="Calibri" panose="020F0502020204030204" pitchFamily="34" charset="0"/>
                <a:cs typeface="Times New Roman" panose="02020603050405020304" pitchFamily="18" charset="0"/>
              </a:rPr>
              <a:t>De réir mar atá sibh ag dul do na ceachtanna Athraitheoirí agus/nó do na gníomhartha gaolmhara, ba bhreá linn a chluinstin cad é mar atá ag éirí leat féin agus le do rang.  Cuir giolc chugainn le do chuid smaointe, tuairimí na ndaltaí, srl. </a:t>
            </a:r>
            <a:r>
              <a:rPr lang="en-IE" sz="1000" b="1" i="1">
                <a:effectLst/>
                <a:latin typeface="Calibri" panose="020F0502020204030204" pitchFamily="34" charset="0"/>
                <a:ea typeface="Calibri" panose="020F0502020204030204" pitchFamily="34" charset="0"/>
                <a:cs typeface="Times New Roman" panose="02020603050405020304" pitchFamily="18" charset="0"/>
              </a:rPr>
              <a:t>@GoalNextGen </a:t>
            </a:r>
            <a:r>
              <a:rPr lang="en-IE" sz="1000" i="1">
                <a:effectLst/>
                <a:latin typeface="Calibri" panose="020F0502020204030204" pitchFamily="34" charset="0"/>
                <a:ea typeface="Calibri" panose="020F0502020204030204" pitchFamily="34" charset="0"/>
                <a:cs typeface="Times New Roman" panose="02020603050405020304" pitchFamily="18" charset="0"/>
              </a:rPr>
              <a:t>agus bain úsáid as an haischlib </a:t>
            </a:r>
            <a:r>
              <a:rPr lang="en-IE" sz="1000" b="1" i="1">
                <a:effectLst/>
                <a:latin typeface="Calibri" panose="020F0502020204030204" pitchFamily="34" charset="0"/>
                <a:ea typeface="Calibri" panose="020F0502020204030204" pitchFamily="34" charset="0"/>
                <a:cs typeface="Times New Roman" panose="02020603050405020304" pitchFamily="18" charset="0"/>
              </a:rPr>
              <a:t>#GOALchangemakers</a:t>
            </a:r>
            <a:r>
              <a:rPr lang="en-IE" sz="1000" i="1">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ga-IE" sz="1000" i="1">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1000" i="1">
                <a:effectLst/>
                <a:latin typeface="Calibri" panose="020F0502020204030204" pitchFamily="34" charset="0"/>
                <a:ea typeface="Calibri" panose="020F0502020204030204" pitchFamily="34" charset="0"/>
                <a:cs typeface="Times New Roman" panose="02020603050405020304" pitchFamily="18" charset="0"/>
              </a:rPr>
              <a:t>Má tá tuilleadh tacaíochta de dhíth ort, nó má ceisteanna agat faoin gclár, cuir scairt ar Jessica Sargeant ar 086 3542491 nó cuir ríomhphost chuici ar jsargeant@goal.ie agus tiocfaidh duine d’fhoireann na </a:t>
            </a:r>
            <a:r>
              <a:rPr lang="en-IE" sz="1000" i="1" err="1">
                <a:effectLst/>
                <a:latin typeface="Calibri" panose="020F0502020204030204" pitchFamily="34" charset="0"/>
                <a:ea typeface="Calibri" panose="020F0502020204030204" pitchFamily="34" charset="0"/>
                <a:cs typeface="Times New Roman" panose="02020603050405020304" pitchFamily="18" charset="0"/>
              </a:rPr>
              <a:t>nAthraitheoirí</a:t>
            </a:r>
            <a:r>
              <a:rPr lang="en-IE" sz="1000" i="1">
                <a:effectLst/>
                <a:latin typeface="Calibri" panose="020F0502020204030204" pitchFamily="34" charset="0"/>
                <a:ea typeface="Calibri" panose="020F0502020204030204" pitchFamily="34" charset="0"/>
                <a:cs typeface="Times New Roman" panose="02020603050405020304" pitchFamily="18" charset="0"/>
              </a:rPr>
              <a:t> ar ais i dteagmháil leat chomh luath agus is féidir.</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ga-IE" sz="1000" i="1">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1000" i="1">
                <a:effectLst/>
                <a:latin typeface="Calibri" panose="020F0502020204030204" pitchFamily="34" charset="0"/>
                <a:ea typeface="Calibri" panose="020F0502020204030204" pitchFamily="34" charset="0"/>
                <a:cs typeface="Times New Roman" panose="02020603050405020304" pitchFamily="18" charset="0"/>
              </a:rPr>
              <a:t>Is mian linn ceiliúradh a dhéanamh ar do chuid rannpháirtíochta sa chlár Athraitheoirí, is cuma cé chomh beag nó mór léi.  Más mian leat teastas aitheantais Athraitheoirí a fháil, mar aon le léarscáil mhór den domhan le cur ar an mballa i do sheomra ranga, níl le déanamh ach foirm shimplí a líonadh. Ní ghlacfaidh sé ach cúpla nóiméad. Tá sí le fáil </a:t>
            </a:r>
            <a:r>
              <a:rPr lang="en-IE" sz="1000" i="1" err="1">
                <a:effectLst/>
                <a:latin typeface="Calibri" panose="020F0502020204030204" pitchFamily="34" charset="0"/>
                <a:ea typeface="Calibri" panose="020F0502020204030204" pitchFamily="34" charset="0"/>
                <a:cs typeface="Times New Roman" panose="02020603050405020304" pitchFamily="18" charset="0"/>
              </a:rPr>
              <a:t>anseo</a:t>
            </a:r>
            <a:r>
              <a:rPr lang="en-IE" sz="1000" i="1">
                <a:effectLst/>
                <a:latin typeface="Calibri" panose="020F0502020204030204" pitchFamily="34" charset="0"/>
                <a:ea typeface="Calibri" panose="020F0502020204030204" pitchFamily="34" charset="0"/>
                <a:cs typeface="Times New Roman" panose="02020603050405020304" pitchFamily="18" charset="0"/>
              </a:rPr>
              <a:t>: https://forms.office.com/Pages/ResponsePage.aspx?id=eyyiaeokR0aD1EiqjbjOd_QIHIdzOSZPsrCMcGlMmkFUNTJVUTlVUlhWUTM2QVdNNFpUQ04zWjFVTy4u</a:t>
            </a:r>
          </a:p>
          <a:p>
            <a:pPr marL="0" marR="0">
              <a:lnSpc>
                <a:spcPct val="107000"/>
              </a:lnSpc>
              <a:spcBef>
                <a:spcPts val="0"/>
              </a:spcBef>
              <a:spcAft>
                <a:spcPts val="800"/>
              </a:spcAft>
            </a:pP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endParaRPr lang="ga-IE" sz="1000" b="1" i="1">
              <a:effectLst/>
              <a:latin typeface="Calibri" panose="020F0502020204030204" pitchFamily="34" charset="0"/>
              <a:ea typeface="Calibri" panose="020F0502020204030204" pitchFamily="34" charset="0"/>
              <a:cs typeface="Times New Roman" panose="02020603050405020304" pitchFamily="18" charset="0"/>
            </a:endParaRPr>
          </a:p>
          <a:p>
            <a:r>
              <a:rPr lang="en-IE" sz="1000" b="1" i="1">
                <a:effectLst/>
                <a:latin typeface="Calibri" panose="020F0502020204030204" pitchFamily="34" charset="0"/>
                <a:ea typeface="Calibri" panose="020F0502020204030204" pitchFamily="34" charset="0"/>
                <a:cs typeface="Times New Roman" panose="02020603050405020304" pitchFamily="18" charset="0"/>
              </a:rPr>
              <a:t>Jessica Sargeant – Oifigeach </a:t>
            </a:r>
            <a:r>
              <a:rPr lang="en-IE" sz="1000" b="1" i="1" err="1">
                <a:effectLst/>
                <a:latin typeface="Calibri" panose="020F0502020204030204" pitchFamily="34" charset="0"/>
                <a:ea typeface="Calibri" panose="020F0502020204030204" pitchFamily="34" charset="0"/>
                <a:cs typeface="Times New Roman" panose="02020603050405020304" pitchFamily="18" charset="0"/>
              </a:rPr>
              <a:t>Oideachais</a:t>
            </a:r>
            <a:r>
              <a:rPr lang="en-IE" sz="1000" b="1" i="1">
                <a:effectLst/>
                <a:latin typeface="Calibri" panose="020F0502020204030204" pitchFamily="34" charset="0"/>
                <a:ea typeface="Calibri" panose="020F0502020204030204" pitchFamily="34" charset="0"/>
                <a:cs typeface="Times New Roman" panose="02020603050405020304" pitchFamily="18" charset="0"/>
              </a:rPr>
              <a:t> </a:t>
            </a:r>
            <a:r>
              <a:rPr lang="en-IE" sz="1000" b="1" i="1" err="1">
                <a:effectLst/>
                <a:latin typeface="Calibri" panose="020F0502020204030204" pitchFamily="34" charset="0"/>
                <a:ea typeface="Calibri" panose="020F0502020204030204" pitchFamily="34" charset="0"/>
                <a:cs typeface="Times New Roman" panose="02020603050405020304" pitchFamily="18" charset="0"/>
              </a:rPr>
              <a:t>Forbartha</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endParaRPr lang="en-IE" sz="1000" b="0" i="1">
              <a:latin typeface="Avenir Next Demi Bold" panose="020B0703020202020204"/>
            </a:endParaRPr>
          </a:p>
        </p:txBody>
      </p:sp>
      <p:sp>
        <p:nvSpPr>
          <p:cNvPr id="4" name="Slide Number Placeholder 3"/>
          <p:cNvSpPr>
            <a:spLocks noGrp="1"/>
          </p:cNvSpPr>
          <p:nvPr>
            <p:ph type="sldNum" sz="quarter" idx="5"/>
          </p:nvPr>
        </p:nvSpPr>
        <p:spPr/>
        <p:txBody>
          <a:bodyPr/>
          <a:lstStyle/>
          <a:p>
            <a:fld id="{6FAE18E2-0062-4087-BD00-F73AB963BE9B}" type="slidenum">
              <a:rPr lang="en-US" smtClean="0"/>
              <a:t>3</a:t>
            </a:fld>
            <a:endParaRPr lang="en-US"/>
          </a:p>
        </p:txBody>
      </p:sp>
    </p:spTree>
    <p:extLst>
      <p:ext uri="{BB962C8B-B14F-4D97-AF65-F5344CB8AC3E}">
        <p14:creationId xmlns:p14="http://schemas.microsoft.com/office/powerpoint/2010/main" val="12086853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a:xfrm>
            <a:off x="914400" y="3300412"/>
            <a:ext cx="7315200" cy="2700338"/>
          </a:xfrm>
          <a:prstGeom prst="rect">
            <a:avLst/>
          </a:prstGeom>
        </p:spPr>
        <p:txBody>
          <a:bodyPr/>
          <a:lstStyle/>
          <a:p>
            <a:pPr>
              <a:lnSpc>
                <a:spcPct val="107000"/>
              </a:lnSpc>
              <a:spcAft>
                <a:spcPts val="800"/>
              </a:spcAft>
            </a:pPr>
            <a:r>
              <a:rPr lang="en-IE" sz="1800" b="1" u="sng">
                <a:effectLst/>
                <a:latin typeface="Times New Roman" panose="02020603050405020304" pitchFamily="18" charset="0"/>
                <a:ea typeface="Calibri" panose="020F0502020204030204" pitchFamily="34" charset="0"/>
              </a:rPr>
              <a:t>Nótaí do mhúinteoirí</a:t>
            </a:r>
          </a:p>
          <a:p>
            <a:pPr>
              <a:lnSpc>
                <a:spcPct val="107000"/>
              </a:lnSpc>
              <a:spcAft>
                <a:spcPts val="800"/>
              </a:spcAft>
            </a:pPr>
            <a:endParaRPr lang="ga-IE" sz="1800">
              <a:effectLst/>
              <a:latin typeface="Times New Roman" panose="02020603050405020304" pitchFamily="18" charset="0"/>
              <a:ea typeface="Calibri" panose="020F0502020204030204" pitchFamily="34" charset="0"/>
            </a:endParaRPr>
          </a:p>
          <a:p>
            <a:pPr>
              <a:lnSpc>
                <a:spcPct val="107000"/>
              </a:lnSpc>
              <a:spcAft>
                <a:spcPts val="800"/>
              </a:spcAft>
            </a:pPr>
            <a:r>
              <a:rPr lang="en-IE" sz="1800" b="1">
                <a:effectLst/>
                <a:latin typeface="Times New Roman" panose="02020603050405020304" pitchFamily="18" charset="0"/>
                <a:ea typeface="Calibri" panose="020F0502020204030204" pitchFamily="34" charset="0"/>
              </a:rPr>
              <a:t>Aonad na </a:t>
            </a:r>
            <a:r>
              <a:rPr lang="en-IE" sz="1800" b="1" err="1">
                <a:effectLst/>
                <a:latin typeface="Times New Roman" panose="02020603050405020304" pitchFamily="18" charset="0"/>
                <a:ea typeface="Calibri" panose="020F0502020204030204" pitchFamily="34" charset="0"/>
              </a:rPr>
              <a:t>nAthraitheoirí</a:t>
            </a:r>
            <a:r>
              <a:rPr lang="en-IE" sz="1800" b="1">
                <a:effectLst/>
                <a:latin typeface="Times New Roman" panose="02020603050405020304" pitchFamily="18" charset="0"/>
                <a:ea typeface="Calibri" panose="020F0502020204030204" pitchFamily="34" charset="0"/>
              </a:rPr>
              <a:t> Rang 1-2: Ceacht 3/Cuid 2</a:t>
            </a:r>
            <a:r>
              <a:rPr lang="en-IE" sz="1800">
                <a:effectLst/>
                <a:latin typeface="Times New Roman" panose="02020603050405020304" pitchFamily="18" charset="0"/>
                <a:ea typeface="Calibri" panose="020F0502020204030204" pitchFamily="34" charset="0"/>
              </a:rPr>
              <a:t> (</a:t>
            </a:r>
            <a:r>
              <a:rPr lang="en-IE" sz="1800" i="1">
                <a:effectLst/>
                <a:latin typeface="Times New Roman" panose="02020603050405020304" pitchFamily="18" charset="0"/>
                <a:ea typeface="Calibri" panose="020F0502020204030204" pitchFamily="34" charset="0"/>
              </a:rPr>
              <a:t>Gan bheochan</a:t>
            </a:r>
            <a:r>
              <a:rPr lang="en-IE" sz="1800">
                <a:effectLst/>
                <a:latin typeface="Times New Roman" panose="02020603050405020304" pitchFamily="18" charset="0"/>
                <a:ea typeface="Calibri" panose="020F0502020204030204" pitchFamily="34" charset="0"/>
              </a:rPr>
              <a:t>)</a:t>
            </a:r>
          </a:p>
          <a:p>
            <a:pPr>
              <a:lnSpc>
                <a:spcPct val="107000"/>
              </a:lnSpc>
              <a:spcAft>
                <a:spcPts val="800"/>
              </a:spcAft>
            </a:pPr>
            <a:endParaRPr lang="ga-IE" sz="1800">
              <a:effectLst/>
              <a:latin typeface="Times New Roman" panose="02020603050405020304" pitchFamily="18" charset="0"/>
              <a:ea typeface="Calibri" panose="020F0502020204030204" pitchFamily="34" charset="0"/>
            </a:endParaRPr>
          </a:p>
          <a:p>
            <a:pPr>
              <a:lnSpc>
                <a:spcPct val="107000"/>
              </a:lnSpc>
              <a:spcAft>
                <a:spcPts val="800"/>
              </a:spcAft>
            </a:pPr>
            <a:r>
              <a:rPr lang="en-IE" sz="1800">
                <a:effectLst/>
                <a:latin typeface="Times New Roman" panose="02020603050405020304" pitchFamily="18" charset="0"/>
                <a:ea typeface="Calibri" panose="020F0502020204030204" pitchFamily="34" charset="0"/>
              </a:rPr>
              <a:t>Cuir scéal an fhíseáin faoin Dordéan a chonaic an rang sa chéad cheacht Athraitheora i gcuimhne don rang.</a:t>
            </a:r>
            <a:endParaRPr lang="ga-IE" sz="1800">
              <a:effectLst/>
              <a:latin typeface="Times New Roman" panose="02020603050405020304" pitchFamily="18" charset="0"/>
              <a:ea typeface="Calibri" panose="020F0502020204030204" pitchFamily="34" charset="0"/>
            </a:endParaRPr>
          </a:p>
          <a:p>
            <a:pPr>
              <a:lnSpc>
                <a:spcPct val="107000"/>
              </a:lnSpc>
              <a:spcAft>
                <a:spcPts val="800"/>
              </a:spcAft>
            </a:pPr>
            <a:r>
              <a:rPr lang="en-IE" sz="1800">
                <a:effectLst/>
                <a:latin typeface="Times New Roman" panose="02020603050405020304" pitchFamily="18" charset="0"/>
                <a:ea typeface="Calibri" panose="020F0502020204030204" pitchFamily="34" charset="0"/>
              </a:rPr>
              <a:t>Ag brath ar do rang, b’fhéidir gur mhaith leat an físeán a sheinm an dara huair.  Chun an físeán a sheinm, cliceáil ar an íomhá den dordéan. Tá sé le fáil anseo freisin: </a:t>
            </a:r>
            <a:r>
              <a:rPr lang="en-IE" sz="1800" u="sng">
                <a:effectLst/>
                <a:latin typeface="Times New Roman" panose="02020603050405020304" pitchFamily="18" charset="0"/>
                <a:ea typeface="Calibri" panose="020F0502020204030204" pitchFamily="34" charset="0"/>
              </a:rPr>
              <a:t>https://youtu.be/f3sCATyn_e0</a:t>
            </a:r>
            <a:r>
              <a:rPr lang="en-IE" sz="1800" b="1">
                <a:effectLst/>
                <a:latin typeface="Times New Roman" panose="02020603050405020304" pitchFamily="18" charset="0"/>
                <a:ea typeface="Calibri" panose="020F0502020204030204" pitchFamily="34" charset="0"/>
              </a:rPr>
              <a:t> </a:t>
            </a:r>
            <a:r>
              <a:rPr lang="en-IE" sz="1800">
                <a:effectLst/>
                <a:latin typeface="Times New Roman" panose="02020603050405020304" pitchFamily="18" charset="0"/>
                <a:ea typeface="Calibri" panose="020F0502020204030204" pitchFamily="34" charset="0"/>
              </a:rPr>
              <a:t>(an leagan Béarla); https://youtu.be/Qb8SUEgeGQ8</a:t>
            </a:r>
            <a:r>
              <a:rPr lang="en-IE" sz="1800" u="sng">
                <a:effectLst/>
                <a:latin typeface="Times New Roman" panose="02020603050405020304" pitchFamily="18" charset="0"/>
                <a:ea typeface="Calibri" panose="020F0502020204030204" pitchFamily="34" charset="0"/>
              </a:rPr>
              <a:t> </a:t>
            </a:r>
            <a:r>
              <a:rPr lang="en-IE" sz="1800">
                <a:effectLst/>
                <a:latin typeface="Times New Roman" panose="02020603050405020304" pitchFamily="18" charset="0"/>
                <a:ea typeface="Calibri" panose="020F0502020204030204" pitchFamily="34" charset="0"/>
              </a:rPr>
              <a:t>(an leagan Gaeilge).</a:t>
            </a:r>
            <a:endParaRPr lang="ga-IE" sz="1800">
              <a:effectLst/>
              <a:latin typeface="Times New Roman" panose="02020603050405020304" pitchFamily="18" charset="0"/>
              <a:ea typeface="Calibri" panose="020F0502020204030204" pitchFamily="34" charset="0"/>
            </a:endParaRPr>
          </a:p>
          <a:p>
            <a:pPr>
              <a:lnSpc>
                <a:spcPct val="107000"/>
              </a:lnSpc>
              <a:spcAft>
                <a:spcPts val="800"/>
              </a:spcAft>
            </a:pPr>
            <a:r>
              <a:rPr lang="en-IE" sz="1800">
                <a:effectLst/>
                <a:latin typeface="Times New Roman" panose="02020603050405020304" pitchFamily="18" charset="0"/>
                <a:ea typeface="Calibri" panose="020F0502020204030204" pitchFamily="34" charset="0"/>
              </a:rPr>
              <a:t>B’fhéidir gur mhaith leat a mheabhrú do na daltaí gurb í Wangari Maathai an bhean san fhíseán (1940-2011).  Céiniach baineann agus Athraitheoir spreagúil ab ea í a chuidigh le mná agus cailíní eile agus a chuir cuid mhór crann chun cuidiú leis an uile dhuine agus lenár bpláinéad.</a:t>
            </a:r>
            <a:endParaRPr lang="ga-IE" sz="1800">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6FAE18E2-0062-4087-BD00-F73AB963BE9B}" type="slidenum">
              <a:rPr lang="en-US" smtClean="0"/>
              <a:t>30</a:t>
            </a:fld>
            <a:endParaRPr lang="en-US"/>
          </a:p>
        </p:txBody>
      </p:sp>
    </p:spTree>
    <p:extLst>
      <p:ext uri="{BB962C8B-B14F-4D97-AF65-F5344CB8AC3E}">
        <p14:creationId xmlns:p14="http://schemas.microsoft.com/office/powerpoint/2010/main" val="11348401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588963"/>
            <a:ext cx="4114800" cy="2314575"/>
          </a:xfrm>
        </p:spPr>
      </p:sp>
      <p:sp>
        <p:nvSpPr>
          <p:cNvPr id="3" name="Notes Placeholder 2"/>
          <p:cNvSpPr>
            <a:spLocks noGrp="1"/>
          </p:cNvSpPr>
          <p:nvPr>
            <p:ph type="body" idx="1"/>
          </p:nvPr>
        </p:nvSpPr>
        <p:spPr>
          <a:xfrm>
            <a:off x="914400" y="2903538"/>
            <a:ext cx="7315200" cy="2700338"/>
          </a:xfrm>
          <a:prstGeom prst="rect">
            <a:avLst/>
          </a:prstGeom>
        </p:spPr>
        <p:txBody>
          <a:bodyPr/>
          <a:lstStyle/>
          <a:p>
            <a:pPr>
              <a:lnSpc>
                <a:spcPct val="107000"/>
              </a:lnSpc>
              <a:spcAft>
                <a:spcPts val="800"/>
              </a:spcAft>
            </a:pPr>
            <a:r>
              <a:rPr lang="en-IE" sz="1800" b="1" u="sng">
                <a:effectLst/>
                <a:latin typeface="Times New Roman" panose="02020603050405020304" pitchFamily="18" charset="0"/>
                <a:ea typeface="Calibri" panose="020F0502020204030204" pitchFamily="34" charset="0"/>
              </a:rPr>
              <a:t>Nótaí do mhúinteoirí</a:t>
            </a:r>
          </a:p>
          <a:p>
            <a:pPr>
              <a:lnSpc>
                <a:spcPct val="107000"/>
              </a:lnSpc>
              <a:spcAft>
                <a:spcPts val="800"/>
              </a:spcAft>
            </a:pPr>
            <a:endParaRPr lang="ga-IE" sz="1800">
              <a:effectLst/>
              <a:latin typeface="Times New Roman" panose="02020603050405020304" pitchFamily="18" charset="0"/>
              <a:ea typeface="Calibri" panose="020F0502020204030204" pitchFamily="34" charset="0"/>
            </a:endParaRPr>
          </a:p>
          <a:p>
            <a:pPr>
              <a:lnSpc>
                <a:spcPct val="107000"/>
              </a:lnSpc>
              <a:spcAft>
                <a:spcPts val="800"/>
              </a:spcAft>
            </a:pPr>
            <a:r>
              <a:rPr lang="en-IE" sz="1800" b="1">
                <a:effectLst/>
                <a:latin typeface="Times New Roman" panose="02020603050405020304" pitchFamily="18" charset="0"/>
                <a:ea typeface="Calibri" panose="020F0502020204030204" pitchFamily="34" charset="0"/>
              </a:rPr>
              <a:t>Aonad na </a:t>
            </a:r>
            <a:r>
              <a:rPr lang="en-IE" sz="1800" b="1" err="1">
                <a:effectLst/>
                <a:latin typeface="Times New Roman" panose="02020603050405020304" pitchFamily="18" charset="0"/>
                <a:ea typeface="Calibri" panose="020F0502020204030204" pitchFamily="34" charset="0"/>
              </a:rPr>
              <a:t>nAthraitheoirí</a:t>
            </a:r>
            <a:r>
              <a:rPr lang="en-IE" sz="1800" b="1">
                <a:effectLst/>
                <a:latin typeface="Times New Roman" panose="02020603050405020304" pitchFamily="18" charset="0"/>
                <a:ea typeface="Calibri" panose="020F0502020204030204" pitchFamily="34" charset="0"/>
              </a:rPr>
              <a:t> Rang 1-2: Ceacht 3/Cuid 3</a:t>
            </a:r>
            <a:r>
              <a:rPr lang="en-IE" sz="1800">
                <a:effectLst/>
                <a:latin typeface="Times New Roman" panose="02020603050405020304" pitchFamily="18" charset="0"/>
                <a:ea typeface="Calibri" panose="020F0502020204030204" pitchFamily="34" charset="0"/>
              </a:rPr>
              <a:t> (</a:t>
            </a:r>
            <a:r>
              <a:rPr lang="en-IE" sz="1800" i="1">
                <a:effectLst/>
                <a:latin typeface="Times New Roman" panose="02020603050405020304" pitchFamily="18" charset="0"/>
                <a:ea typeface="Calibri" panose="020F0502020204030204" pitchFamily="34" charset="0"/>
              </a:rPr>
              <a:t>1 beochan ag </a:t>
            </a:r>
            <a:r>
              <a:rPr lang="en-IE" sz="1800">
                <a:effectLst/>
                <a:latin typeface="Times New Roman" panose="02020603050405020304" pitchFamily="18" charset="0"/>
                <a:ea typeface="Calibri" panose="020F0502020204030204" pitchFamily="34" charset="0"/>
              </a:rPr>
              <a:t>*)</a:t>
            </a:r>
          </a:p>
          <a:p>
            <a:pPr>
              <a:lnSpc>
                <a:spcPct val="107000"/>
              </a:lnSpc>
              <a:spcAft>
                <a:spcPts val="800"/>
              </a:spcAft>
            </a:pPr>
            <a:endParaRPr lang="ga-IE" sz="1800">
              <a:effectLst/>
              <a:latin typeface="Times New Roman" panose="02020603050405020304" pitchFamily="18" charset="0"/>
              <a:ea typeface="Calibri" panose="020F0502020204030204" pitchFamily="34" charset="0"/>
            </a:endParaRPr>
          </a:p>
          <a:p>
            <a:pPr>
              <a:lnSpc>
                <a:spcPct val="107000"/>
              </a:lnSpc>
              <a:spcAft>
                <a:spcPts val="800"/>
              </a:spcAft>
            </a:pPr>
            <a:r>
              <a:rPr lang="en-IE" sz="1800">
                <a:effectLst/>
                <a:latin typeface="Times New Roman" panose="02020603050405020304" pitchFamily="18" charset="0"/>
                <a:ea typeface="Calibri" panose="020F0502020204030204" pitchFamily="34" charset="0"/>
              </a:rPr>
              <a:t>Léigh an cheist ar an sleamhnán os ard, agus uchtach á thabhairt agat do dhaoine eile í a fhreagairt.</a:t>
            </a:r>
            <a:endParaRPr lang="ga-IE" sz="1800">
              <a:effectLst/>
              <a:latin typeface="Times New Roman" panose="02020603050405020304" pitchFamily="18" charset="0"/>
              <a:ea typeface="Calibri" panose="020F0502020204030204" pitchFamily="34" charset="0"/>
            </a:endParaRPr>
          </a:p>
          <a:p>
            <a:pPr>
              <a:lnSpc>
                <a:spcPct val="107000"/>
              </a:lnSpc>
              <a:spcAft>
                <a:spcPts val="800"/>
              </a:spcAft>
            </a:pPr>
            <a:r>
              <a:rPr lang="en-IE" sz="1800" i="1">
                <a:effectLst/>
                <a:latin typeface="Times New Roman" panose="02020603050405020304" pitchFamily="18" charset="0"/>
                <a:ea typeface="Calibri" panose="020F0502020204030204" pitchFamily="34" charset="0"/>
              </a:rPr>
              <a:t>* Nocht dhá cheist le beochan mar aon le híomhá a bhaineann le Greta Thunberg.</a:t>
            </a:r>
            <a:endParaRPr lang="ga-IE" sz="1800">
              <a:effectLst/>
              <a:latin typeface="Times New Roman" panose="02020603050405020304" pitchFamily="18" charset="0"/>
              <a:ea typeface="Calibri" panose="020F0502020204030204" pitchFamily="34" charset="0"/>
            </a:endParaRPr>
          </a:p>
          <a:p>
            <a:pPr>
              <a:lnSpc>
                <a:spcPct val="107000"/>
              </a:lnSpc>
              <a:spcAft>
                <a:spcPts val="800"/>
              </a:spcAft>
            </a:pPr>
            <a:r>
              <a:rPr lang="en-IE" sz="1800">
                <a:effectLst/>
                <a:latin typeface="Times New Roman" panose="02020603050405020304" pitchFamily="18" charset="0"/>
                <a:ea typeface="Calibri" panose="020F0502020204030204" pitchFamily="34" charset="0"/>
              </a:rPr>
              <a:t>Léigh an cheist ar an sleamhnán os ard, agus uchtach a thabhairt agat do dhaoine eile í a fhreagairt.</a:t>
            </a:r>
          </a:p>
          <a:p>
            <a:pPr>
              <a:lnSpc>
                <a:spcPct val="107000"/>
              </a:lnSpc>
              <a:spcAft>
                <a:spcPts val="800"/>
              </a:spcAft>
            </a:pPr>
            <a:endParaRPr lang="ga-IE" sz="1800">
              <a:effectLst/>
              <a:latin typeface="Times New Roman" panose="02020603050405020304" pitchFamily="18" charset="0"/>
              <a:ea typeface="Calibri" panose="020F0502020204030204" pitchFamily="34" charset="0"/>
            </a:endParaRPr>
          </a:p>
          <a:p>
            <a:pPr>
              <a:lnSpc>
                <a:spcPct val="107000"/>
              </a:lnSpc>
              <a:spcAft>
                <a:spcPts val="800"/>
              </a:spcAft>
            </a:pPr>
            <a:r>
              <a:rPr lang="en-IE" sz="1800" b="1" u="sng">
                <a:effectLst/>
                <a:latin typeface="Times New Roman" panose="02020603050405020304" pitchFamily="18" charset="0"/>
                <a:ea typeface="Calibri" panose="020F0502020204030204" pitchFamily="34" charset="0"/>
              </a:rPr>
              <a:t>Faisnéis chúlra don mhúinteoir</a:t>
            </a:r>
            <a:endParaRPr lang="ga-IE" sz="1800">
              <a:effectLst/>
              <a:latin typeface="Times New Roman" panose="02020603050405020304" pitchFamily="18" charset="0"/>
              <a:ea typeface="Calibri" panose="020F0502020204030204" pitchFamily="34" charset="0"/>
            </a:endParaRPr>
          </a:p>
          <a:p>
            <a:pPr>
              <a:lnSpc>
                <a:spcPct val="107000"/>
              </a:lnSpc>
              <a:spcAft>
                <a:spcPts val="800"/>
              </a:spcAft>
            </a:pPr>
            <a:r>
              <a:rPr lang="en-IE" sz="1800">
                <a:effectLst/>
                <a:latin typeface="Times New Roman" panose="02020603050405020304" pitchFamily="18" charset="0"/>
                <a:ea typeface="Calibri" panose="020F0502020204030204" pitchFamily="34" charset="0"/>
              </a:rPr>
              <a:t>Is Athraitheoir Sualainnise agus gníomhaí comhshaoil í Greta Thunberg (2003 - ) agus déanann sí a dícheall le dul i ngleic le fadhb an athraithe aeráide.  Tagann athrú aeráide chun cinn nuair a bhíonn difear mór i </a:t>
            </a:r>
            <a:r>
              <a:rPr lang="en-IE" sz="1800" err="1">
                <a:effectLst/>
                <a:latin typeface="Times New Roman" panose="02020603050405020304" pitchFamily="18" charset="0"/>
                <a:ea typeface="Calibri" panose="020F0502020204030204" pitchFamily="34" charset="0"/>
              </a:rPr>
              <a:t>ngnáthphatrún</a:t>
            </a:r>
            <a:r>
              <a:rPr lang="en-IE" sz="1800">
                <a:effectLst/>
                <a:latin typeface="Times New Roman" panose="02020603050405020304" pitchFamily="18" charset="0"/>
                <a:ea typeface="Calibri" panose="020F0502020204030204" pitchFamily="34" charset="0"/>
              </a:rPr>
              <a:t> aeráide ar feadh tréimhse fhada.  Tá aeráid an Domhain ag athrú go han-tapa, ar bhealach nár tharla roimhe sin.  Dar le heolaithe is ann do na hathruithe sin de dheasca méadú a bheith tagtha ar ‘gáis ceaptha teasa’, gáis dhofheicthe (cosúil le gal, agus uisce á bheiriú) a thagann chun cinn agus gual agus ola á ndó i monarchana chun bia, meaisíní, éadaí agus bréagáin dár gcuid a dhéanamh, agus carranna á dtiomáint agus eitleáin á n-eitilt againn.   Téann na gáis sin isteach san atmaisféar (brat aeir agus gás a thimpeallaíonn ár ndomhan) agus sáinníonn siad an teas, rud a athraíonn an aeráid. </a:t>
            </a:r>
            <a:endParaRPr lang="ga-IE" sz="1800">
              <a:effectLst/>
              <a:latin typeface="Times New Roman" panose="02020603050405020304" pitchFamily="18" charset="0"/>
              <a:ea typeface="Calibri" panose="020F0502020204030204" pitchFamily="34" charset="0"/>
            </a:endParaRPr>
          </a:p>
          <a:p>
            <a:pPr>
              <a:lnSpc>
                <a:spcPct val="107000"/>
              </a:lnSpc>
              <a:spcAft>
                <a:spcPts val="800"/>
              </a:spcAft>
            </a:pPr>
            <a:r>
              <a:rPr lang="en-IE" sz="1800">
                <a:effectLst/>
                <a:latin typeface="Times New Roman" panose="02020603050405020304" pitchFamily="18" charset="0"/>
                <a:ea typeface="Calibri" panose="020F0502020204030204" pitchFamily="34" charset="0"/>
              </a:rPr>
              <a:t>Bhí Greta chomh buartha sin faoi athruithe san aeráid gur chinn sí gan dul ar scoil go dtí go dtabharfadh na ceannairí ina tír, an tSualainn, aird uirthi agus go rachaidís i ngleic leis an bhfadhb sin.  Spreag sí páistí eile, daoine óga agus aosta ar fud an domhain le tacú léi i ngluaiseacht nó i bpobal ar a dtugtar Fridays for Future (mar tháinig sí ar chomhaontú lena tuismitheoirí go rachadh sí ar stailc ar an Aoine seachas gach lá den tseachtain).  Ina gcuid briathra uile, tugann Greta misneach do dhaoine stopadh de bheith ag tabhairt neamhaird ar an éagothroime agus ar an éagóir agus seasamh i ndlúthpháirtíocht leo siúd atá i ngátar nó níos measa as.  Cuidíonn a cuid oibre i dtaca leis an athrú aeráide le Sprioc Dhomhanda 13: Gníomhú ar son na </a:t>
            </a:r>
            <a:r>
              <a:rPr lang="en-IE" sz="1800" err="1">
                <a:effectLst/>
                <a:latin typeface="Times New Roman" panose="02020603050405020304" pitchFamily="18" charset="0"/>
                <a:ea typeface="Calibri" panose="020F0502020204030204" pitchFamily="34" charset="0"/>
              </a:rPr>
              <a:t>hAeráide</a:t>
            </a:r>
            <a:r>
              <a:rPr lang="en-IE" sz="1800">
                <a:effectLst/>
                <a:latin typeface="Times New Roman" panose="02020603050405020304" pitchFamily="18" charset="0"/>
                <a:ea typeface="Calibri" panose="020F0502020204030204" pitchFamily="34" charset="0"/>
              </a:rPr>
              <a:t> a bhaint amach.</a:t>
            </a:r>
            <a:endParaRPr lang="ga-IE" sz="1800">
              <a:effectLst/>
              <a:latin typeface="Times New Roman" panose="02020603050405020304" pitchFamily="18" charset="0"/>
              <a:ea typeface="Calibri" panose="020F0502020204030204" pitchFamily="34" charset="0"/>
            </a:endParaRPr>
          </a:p>
          <a:p>
            <a:pPr>
              <a:lnSpc>
                <a:spcPct val="107000"/>
              </a:lnSpc>
              <a:spcAft>
                <a:spcPts val="800"/>
              </a:spcAft>
            </a:pPr>
            <a:r>
              <a:rPr lang="en-IE" sz="1800">
                <a:effectLst/>
                <a:latin typeface="Times New Roman" panose="02020603050405020304" pitchFamily="18" charset="0"/>
                <a:ea typeface="Calibri" panose="020F0502020204030204" pitchFamily="34" charset="0"/>
              </a:rPr>
              <a:t> </a:t>
            </a:r>
            <a:endParaRPr lang="ga-IE" sz="1800">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6FAE18E2-0062-4087-BD00-F73AB963BE9B}" type="slidenum">
              <a:rPr lang="en-US" smtClean="0"/>
              <a:t>31</a:t>
            </a:fld>
            <a:endParaRPr lang="en-US"/>
          </a:p>
        </p:txBody>
      </p:sp>
    </p:spTree>
    <p:extLst>
      <p:ext uri="{BB962C8B-B14F-4D97-AF65-F5344CB8AC3E}">
        <p14:creationId xmlns:p14="http://schemas.microsoft.com/office/powerpoint/2010/main" val="36885563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0363" y="571500"/>
            <a:ext cx="3341687" cy="1879600"/>
          </a:xfrm>
        </p:spPr>
      </p:sp>
      <p:sp>
        <p:nvSpPr>
          <p:cNvPr id="3" name="Notes Placeholder 2"/>
          <p:cNvSpPr>
            <a:spLocks noGrp="1"/>
          </p:cNvSpPr>
          <p:nvPr>
            <p:ph type="body" idx="1"/>
          </p:nvPr>
        </p:nvSpPr>
        <p:spPr>
          <a:xfrm>
            <a:off x="913606" y="2543032"/>
            <a:ext cx="7315200" cy="2700337"/>
          </a:xfrm>
          <a:prstGeom prst="rect">
            <a:avLst/>
          </a:prstGeom>
        </p:spPr>
        <p:txBody>
          <a:bodyPr/>
          <a:lstStyle/>
          <a:p>
            <a:pPr marL="0" marR="0">
              <a:lnSpc>
                <a:spcPct val="107000"/>
              </a:lnSpc>
              <a:spcBef>
                <a:spcPts val="0"/>
              </a:spcBef>
              <a:spcAft>
                <a:spcPts val="800"/>
              </a:spcAft>
            </a:pPr>
            <a:r>
              <a:rPr lang="en-IE" sz="1000" b="1" u="sng">
                <a:effectLst/>
                <a:latin typeface="Calibri" panose="020F0502020204030204" pitchFamily="34" charset="0"/>
                <a:ea typeface="Calibri" panose="020F0502020204030204" pitchFamily="34" charset="0"/>
                <a:cs typeface="Times New Roman" panose="02020603050405020304" pitchFamily="18" charset="0"/>
              </a:rPr>
              <a:t>Nótaí do mhúinteoirí</a:t>
            </a:r>
            <a:endParaRPr lang="ga-IE" sz="1000" b="1" u="sng">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1000" b="1">
                <a:effectLst/>
                <a:latin typeface="Calibri" panose="020F0502020204030204" pitchFamily="34" charset="0"/>
                <a:ea typeface="Calibri" panose="020F0502020204030204" pitchFamily="34" charset="0"/>
                <a:cs typeface="Times New Roman" panose="02020603050405020304" pitchFamily="18" charset="0"/>
              </a:rPr>
              <a:t>Aonad na </a:t>
            </a:r>
            <a:r>
              <a:rPr lang="en-IE" sz="1000" b="1" err="1">
                <a:effectLst/>
                <a:latin typeface="Calibri" panose="020F0502020204030204" pitchFamily="34" charset="0"/>
                <a:ea typeface="Calibri" panose="020F0502020204030204" pitchFamily="34" charset="0"/>
                <a:cs typeface="Times New Roman" panose="02020603050405020304" pitchFamily="18" charset="0"/>
              </a:rPr>
              <a:t>nAthraitheoirí</a:t>
            </a:r>
            <a:r>
              <a:rPr lang="en-IE" sz="1000" b="1">
                <a:effectLst/>
                <a:latin typeface="Calibri" panose="020F0502020204030204" pitchFamily="34" charset="0"/>
                <a:ea typeface="Calibri" panose="020F0502020204030204" pitchFamily="34" charset="0"/>
                <a:cs typeface="Times New Roman" panose="02020603050405020304" pitchFamily="18" charset="0"/>
              </a:rPr>
              <a:t> Rang 1 – 2: Ceacht 3/Cuid 4a </a:t>
            </a:r>
            <a:r>
              <a:rPr lang="en-IE" sz="1000">
                <a:effectLst/>
                <a:latin typeface="Calibri" panose="020F0502020204030204" pitchFamily="34" charset="0"/>
                <a:ea typeface="Calibri" panose="020F0502020204030204" pitchFamily="34" charset="0"/>
                <a:cs typeface="Times New Roman" panose="02020603050405020304" pitchFamily="18" charset="0"/>
              </a:rPr>
              <a:t>(</a:t>
            </a:r>
            <a:r>
              <a:rPr lang="en-IE" sz="1000" i="1">
                <a:effectLst/>
                <a:latin typeface="Calibri" panose="020F0502020204030204" pitchFamily="34" charset="0"/>
                <a:ea typeface="Calibri" panose="020F0502020204030204" pitchFamily="34" charset="0"/>
                <a:cs typeface="Times New Roman" panose="02020603050405020304" pitchFamily="18" charset="0"/>
              </a:rPr>
              <a:t>Gan bheochan</a:t>
            </a:r>
            <a:r>
              <a:rPr lang="en-IE" sz="1000">
                <a:effectLst/>
                <a:latin typeface="Calibri" panose="020F0502020204030204" pitchFamily="34" charset="0"/>
                <a:ea typeface="Calibri" panose="020F0502020204030204" pitchFamily="34" charset="0"/>
                <a:cs typeface="Times New Roman" panose="02020603050405020304" pitchFamily="18" charset="0"/>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ga-IE"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1000">
                <a:effectLst/>
                <a:latin typeface="Calibri" panose="020F0502020204030204" pitchFamily="34" charset="0"/>
                <a:ea typeface="Calibri" panose="020F0502020204030204" pitchFamily="34" charset="0"/>
                <a:cs typeface="Times New Roman" panose="02020603050405020304" pitchFamily="18" charset="0"/>
              </a:rPr>
              <a:t>Mínigh do</a:t>
            </a:r>
            <a:r>
              <a:rPr lang="ga-IE" sz="1000">
                <a:effectLst/>
                <a:latin typeface="Calibri" panose="020F0502020204030204" pitchFamily="34" charset="0"/>
                <a:ea typeface="Calibri" panose="020F0502020204030204" pitchFamily="34" charset="0"/>
                <a:cs typeface="Times New Roman" panose="02020603050405020304" pitchFamily="18" charset="0"/>
              </a:rPr>
              <a:t>n rang go bhfuil siad chun féachaint ar fhíseán gairid </a:t>
            </a:r>
            <a:r>
              <a:rPr lang="en-GB" sz="1000">
                <a:effectLst/>
                <a:latin typeface="Calibri" panose="020F0502020204030204" pitchFamily="34" charset="0"/>
                <a:ea typeface="Calibri" panose="020F0502020204030204" pitchFamily="34" charset="0"/>
                <a:cs typeface="Times New Roman" panose="02020603050405020304" pitchFamily="18" charset="0"/>
              </a:rPr>
              <a:t>(leagan dátheangach (Gaeilge/Béarla) = 6:34 nóiméad; leagan Béarla = 6:32 nóiméad) faoi dhaoine óga in Éirinn agus sa Mhaláiv ar Athraitheoirí iad atá ag cur leis na hiarrachtaí Sprioc Dhomhanda amháin ar a laghad a bhaint amach.  [Tá físeán na </a:t>
            </a:r>
            <a:r>
              <a:rPr lang="en-GB" sz="1000" err="1">
                <a:effectLst/>
                <a:latin typeface="Calibri" panose="020F0502020204030204" pitchFamily="34" charset="0"/>
                <a:ea typeface="Calibri" panose="020F0502020204030204" pitchFamily="34" charset="0"/>
                <a:cs typeface="Times New Roman" panose="02020603050405020304" pitchFamily="18" charset="0"/>
              </a:rPr>
              <a:t>nAthraitheoirí</a:t>
            </a:r>
            <a:r>
              <a:rPr lang="en-GB" sz="1000">
                <a:effectLst/>
                <a:latin typeface="Calibri" panose="020F0502020204030204" pitchFamily="34" charset="0"/>
                <a:ea typeface="Calibri" panose="020F0502020204030204" pitchFamily="34" charset="0"/>
                <a:cs typeface="Times New Roman" panose="02020603050405020304" pitchFamily="18" charset="0"/>
              </a:rPr>
              <a:t> neadaithe sa chéad sleamhnán eile.]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a:effectLst/>
                <a:latin typeface="Times New Roman" panose="02020603050405020304" pitchFamily="18" charset="0"/>
                <a:ea typeface="Calibri" panose="020F0502020204030204" pitchFamily="34" charset="0"/>
              </a:rPr>
              <a:t>Abair leis an rang go bhfuil tú chun iad a roinnt ina gceithre ghrúpa, ceann do gach duine den cheathrar Athraitheoirí san fhíseán – mar sin grúpa </a:t>
            </a:r>
            <a:r>
              <a:rPr lang="en-IE" sz="1800" err="1">
                <a:effectLst/>
                <a:latin typeface="Times New Roman" panose="02020603050405020304" pitchFamily="18" charset="0"/>
                <a:ea typeface="Calibri" panose="020F0502020204030204" pitchFamily="34" charset="0"/>
              </a:rPr>
              <a:t>Daire</a:t>
            </a:r>
            <a:r>
              <a:rPr lang="en-IE" sz="1800">
                <a:effectLst/>
                <a:latin typeface="Times New Roman" panose="02020603050405020304" pitchFamily="18" charset="0"/>
                <a:ea typeface="Calibri" panose="020F0502020204030204" pitchFamily="34" charset="0"/>
              </a:rPr>
              <a:t>, Valery, Flossie nó Sano a bheidh ann.  </a:t>
            </a:r>
            <a:endParaRPr lang="ga-IE" sz="1800">
              <a:effectLst/>
              <a:latin typeface="Times New Roman" panose="02020603050405020304" pitchFamily="18" charset="0"/>
              <a:ea typeface="Calibri" panose="020F0502020204030204" pitchFamily="34" charset="0"/>
            </a:endParaRPr>
          </a:p>
          <a:p>
            <a:pPr>
              <a:lnSpc>
                <a:spcPct val="107000"/>
              </a:lnSpc>
              <a:spcAft>
                <a:spcPts val="800"/>
              </a:spcAft>
            </a:pPr>
            <a:r>
              <a:rPr lang="en-IE" sz="1800">
                <a:effectLst/>
                <a:latin typeface="Times New Roman" panose="02020603050405020304" pitchFamily="18" charset="0"/>
                <a:ea typeface="Calibri" panose="020F0502020204030204" pitchFamily="34" charset="0"/>
              </a:rPr>
              <a:t>Agus iad ag féachaint ar a bhfíseán, beidh orthu cluas a thabhairt don mhéid a deir a </a:t>
            </a:r>
            <a:r>
              <a:rPr lang="en-IE" sz="1800" err="1">
                <a:effectLst/>
                <a:latin typeface="Times New Roman" panose="02020603050405020304" pitchFamily="18" charset="0"/>
                <a:ea typeface="Calibri" panose="020F0502020204030204" pitchFamily="34" charset="0"/>
              </a:rPr>
              <a:t>nAthraitheoir</a:t>
            </a:r>
            <a:r>
              <a:rPr lang="en-IE" sz="1800">
                <a:effectLst/>
                <a:latin typeface="Times New Roman" panose="02020603050405020304" pitchFamily="18" charset="0"/>
                <a:ea typeface="Calibri" panose="020F0502020204030204" pitchFamily="34" charset="0"/>
              </a:rPr>
              <a:t> féin agus cuid mhór airde a thabhairt air sin.</a:t>
            </a:r>
            <a:endParaRPr lang="ga-IE" sz="1800">
              <a:effectLst/>
              <a:latin typeface="Times New Roman" panose="02020603050405020304" pitchFamily="18" charset="0"/>
              <a:ea typeface="Calibri" panose="020F0502020204030204" pitchFamily="34" charset="0"/>
            </a:endParaRPr>
          </a:p>
          <a:p>
            <a:pPr>
              <a:lnSpc>
                <a:spcPct val="107000"/>
              </a:lnSpc>
              <a:spcAft>
                <a:spcPts val="800"/>
              </a:spcAft>
            </a:pPr>
            <a:r>
              <a:rPr lang="en-IE" sz="1800">
                <a:effectLst/>
                <a:latin typeface="Times New Roman" panose="02020603050405020304" pitchFamily="18" charset="0"/>
                <a:ea typeface="Calibri" panose="020F0502020204030204" pitchFamily="34" charset="0"/>
              </a:rPr>
              <a:t>Tar éis breathnú air, déanfaidh siad ceachtar den dá rud seo a leanas: (a) scríobhfaidh siad síos nó tarraingeoidh siad rud amháin a dúirt a </a:t>
            </a:r>
            <a:r>
              <a:rPr lang="en-IE" sz="1800" err="1">
                <a:effectLst/>
                <a:latin typeface="Times New Roman" panose="02020603050405020304" pitchFamily="18" charset="0"/>
                <a:ea typeface="Calibri" panose="020F0502020204030204" pitchFamily="34" charset="0"/>
              </a:rPr>
              <a:t>nAthraitheoir</a:t>
            </a:r>
            <a:r>
              <a:rPr lang="en-IE" sz="1800">
                <a:effectLst/>
                <a:latin typeface="Times New Roman" panose="02020603050405020304" pitchFamily="18" charset="0"/>
                <a:ea typeface="Calibri" panose="020F0502020204030204" pitchFamily="34" charset="0"/>
              </a:rPr>
              <a:t> agus a thaitin leo féin (agus sin toisc gur cheap siad go raibh sé suimiúil nó toisc gur mhaith leo a bheith páirteach ann, nó ar aon chúis eile) NÓ is féidir leo smaoineamh ar cheist amháin ba mhaith leo a chur ar a </a:t>
            </a:r>
            <a:r>
              <a:rPr lang="en-IE" sz="1800" err="1">
                <a:effectLst/>
                <a:latin typeface="Times New Roman" panose="02020603050405020304" pitchFamily="18" charset="0"/>
                <a:ea typeface="Calibri" panose="020F0502020204030204" pitchFamily="34" charset="0"/>
              </a:rPr>
              <a:t>nAthraitheoir</a:t>
            </a:r>
            <a:r>
              <a:rPr lang="en-IE" sz="1800">
                <a:effectLst/>
                <a:latin typeface="Times New Roman" panose="02020603050405020304" pitchFamily="18" charset="0"/>
                <a:ea typeface="Calibri" panose="020F0502020204030204" pitchFamily="34" charset="0"/>
              </a:rPr>
              <a:t> sonrach.</a:t>
            </a:r>
            <a:endParaRPr lang="ga-IE" sz="1800">
              <a:effectLst/>
              <a:latin typeface="Times New Roman" panose="02020603050405020304" pitchFamily="18" charset="0"/>
              <a:ea typeface="Calibri" panose="020F0502020204030204" pitchFamily="34" charset="0"/>
            </a:endParaRPr>
          </a:p>
          <a:p>
            <a:pPr marL="0" marR="0" lvl="0" indent="0" algn="l" defTabSz="914400" rtl="0" eaLnBrk="1" fontAlgn="auto" latinLnBrk="0" hangingPunct="1">
              <a:spcBef>
                <a:spcPts val="0"/>
              </a:spcBef>
              <a:buClrTx/>
              <a:buSzTx/>
              <a:buFontTx/>
              <a:buNone/>
              <a:tabLst/>
              <a:defRPr/>
            </a:pPr>
            <a:endParaRPr lang="en-GB" sz="1000">
              <a:effectLst/>
              <a:latin typeface="Avenir Next Demi Bold" panose="020B0703020202020204"/>
              <a:ea typeface="Calibri" panose="020F0502020204030204" pitchFamily="34" charset="0"/>
            </a:endParaRPr>
          </a:p>
          <a:p>
            <a:pPr marL="0" marR="0">
              <a:lnSpc>
                <a:spcPct val="107000"/>
              </a:lnSpc>
              <a:spcBef>
                <a:spcPts val="0"/>
              </a:spcBef>
              <a:spcAft>
                <a:spcPts val="800"/>
              </a:spcAft>
            </a:pPr>
            <a:r>
              <a:rPr lang="en-GB" sz="1000" b="1" u="sng">
                <a:effectLst/>
                <a:latin typeface="Calibri" panose="020F0502020204030204" pitchFamily="34" charset="0"/>
                <a:ea typeface="Calibri" panose="020F0502020204030204" pitchFamily="34" charset="0"/>
                <a:cs typeface="Times New Roman" panose="02020603050405020304" pitchFamily="18" charset="0"/>
              </a:rPr>
              <a:t>Buneolas</a:t>
            </a:r>
            <a:r>
              <a:rPr lang="en-GB" sz="1000" b="1">
                <a:effectLst/>
                <a:latin typeface="Calibri" panose="020F0502020204030204" pitchFamily="34" charset="0"/>
                <a:ea typeface="Calibri" panose="020F0502020204030204" pitchFamily="34" charset="0"/>
                <a:cs typeface="Times New Roman" panose="02020603050405020304" pitchFamily="18" charset="0"/>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1000">
                <a:effectLst/>
                <a:latin typeface="Calibri" panose="020F0502020204030204" pitchFamily="34" charset="0"/>
                <a:ea typeface="Calibri" panose="020F0502020204030204" pitchFamily="34" charset="0"/>
                <a:cs typeface="Times New Roman" panose="02020603050405020304" pitchFamily="18" charset="0"/>
              </a:rPr>
              <a:t>Tá</a:t>
            </a:r>
            <a:r>
              <a:rPr lang="en-GB" sz="1000" b="1">
                <a:effectLst/>
                <a:latin typeface="Calibri" panose="020F0502020204030204" pitchFamily="34" charset="0"/>
                <a:ea typeface="Calibri" panose="020F0502020204030204" pitchFamily="34" charset="0"/>
                <a:cs typeface="Times New Roman" panose="02020603050405020304" pitchFamily="18" charset="0"/>
              </a:rPr>
              <a:t> </a:t>
            </a:r>
            <a:r>
              <a:rPr lang="en-GB" sz="1000" b="1" err="1">
                <a:effectLst/>
                <a:latin typeface="Calibri" panose="020F0502020204030204" pitchFamily="34" charset="0"/>
                <a:ea typeface="Calibri" panose="020F0502020204030204" pitchFamily="34" charset="0"/>
                <a:cs typeface="Times New Roman" panose="02020603050405020304" pitchFamily="18" charset="0"/>
              </a:rPr>
              <a:t>Daire</a:t>
            </a:r>
            <a:r>
              <a:rPr lang="en-GB" sz="1000" b="1">
                <a:effectLst/>
                <a:latin typeface="Calibri" panose="020F0502020204030204" pitchFamily="34" charset="0"/>
                <a:ea typeface="Calibri" panose="020F0502020204030204" pitchFamily="34" charset="0"/>
                <a:cs typeface="Times New Roman" panose="02020603050405020304" pitchFamily="18" charset="0"/>
              </a:rPr>
              <a:t> Hennessy </a:t>
            </a:r>
            <a:r>
              <a:rPr lang="en-GB" sz="1000">
                <a:effectLst/>
                <a:latin typeface="Calibri" panose="020F0502020204030204" pitchFamily="34" charset="0"/>
                <a:ea typeface="Calibri" panose="020F0502020204030204" pitchFamily="34" charset="0"/>
                <a:cs typeface="Times New Roman" panose="02020603050405020304" pitchFamily="18" charset="0"/>
              </a:rPr>
              <a:t>ina chónaí i dTamhlacht, Baile Átha Cliath agus tá sé ag obair in </a:t>
            </a:r>
            <a:r>
              <a:rPr lang="en-GB" sz="1000" err="1">
                <a:effectLst/>
                <a:latin typeface="Calibri" panose="020F0502020204030204" pitchFamily="34" charset="0"/>
                <a:ea typeface="Calibri" panose="020F0502020204030204" pitchFamily="34" charset="0"/>
                <a:cs typeface="Times New Roman" panose="02020603050405020304" pitchFamily="18" charset="0"/>
              </a:rPr>
              <a:t>Citywise</a:t>
            </a:r>
            <a:r>
              <a:rPr lang="en-GB" sz="1000">
                <a:effectLst/>
                <a:latin typeface="Calibri" panose="020F0502020204030204" pitchFamily="34" charset="0"/>
                <a:ea typeface="Calibri" panose="020F0502020204030204" pitchFamily="34" charset="0"/>
                <a:cs typeface="Times New Roman" panose="02020603050405020304" pitchFamily="18" charset="0"/>
              </a:rPr>
              <a:t> Education, ionad óige a chuidíonn le daoine óga ina gcuid oideachais agus, trína bheith ag labhairt faoi Spriocanna Domhanda na Náisiún Aontaithe, a spreagann iad le bheith ina </a:t>
            </a:r>
            <a:r>
              <a:rPr lang="en-GB" sz="1000" err="1">
                <a:effectLst/>
                <a:latin typeface="Calibri" panose="020F0502020204030204" pitchFamily="34" charset="0"/>
                <a:ea typeface="Calibri" panose="020F0502020204030204" pitchFamily="34" charset="0"/>
                <a:cs typeface="Times New Roman" panose="02020603050405020304" pitchFamily="18" charset="0"/>
              </a:rPr>
              <a:t>nAthraitheoirí</a:t>
            </a:r>
            <a:r>
              <a:rPr lang="en-GB" sz="1000">
                <a:effectLst/>
                <a:latin typeface="Calibri" panose="020F0502020204030204" pitchFamily="34" charset="0"/>
                <a:ea typeface="Calibri" panose="020F0502020204030204" pitchFamily="34" charset="0"/>
                <a:cs typeface="Times New Roman" panose="02020603050405020304" pitchFamily="18" charset="0"/>
              </a:rPr>
              <a:t>.  Tá </a:t>
            </a:r>
            <a:r>
              <a:rPr lang="en-GB" sz="1000" err="1">
                <a:effectLst/>
                <a:latin typeface="Calibri" panose="020F0502020204030204" pitchFamily="34" charset="0"/>
                <a:ea typeface="Calibri" panose="020F0502020204030204" pitchFamily="34" charset="0"/>
                <a:cs typeface="Times New Roman" panose="02020603050405020304" pitchFamily="18" charset="0"/>
              </a:rPr>
              <a:t>Daire</a:t>
            </a:r>
            <a:r>
              <a:rPr lang="en-GB" sz="1000">
                <a:effectLst/>
                <a:latin typeface="Calibri" panose="020F0502020204030204" pitchFamily="34" charset="0"/>
                <a:ea typeface="Calibri" panose="020F0502020204030204" pitchFamily="34" charset="0"/>
                <a:cs typeface="Times New Roman" panose="02020603050405020304" pitchFamily="18" charset="0"/>
              </a:rPr>
              <a:t> ag dul do Mháistreacht i </a:t>
            </a:r>
            <a:r>
              <a:rPr lang="en-GB" sz="1000" err="1">
                <a:effectLst/>
                <a:latin typeface="Calibri" panose="020F0502020204030204" pitchFamily="34" charset="0"/>
                <a:ea typeface="Calibri" panose="020F0502020204030204" pitchFamily="34" charset="0"/>
                <a:cs typeface="Times New Roman" panose="02020603050405020304" pitchFamily="18" charset="0"/>
              </a:rPr>
              <a:t>mBeartas</a:t>
            </a:r>
            <a:r>
              <a:rPr lang="en-GB" sz="1000">
                <a:effectLst/>
                <a:latin typeface="Calibri" panose="020F0502020204030204" pitchFamily="34" charset="0"/>
                <a:ea typeface="Calibri" panose="020F0502020204030204" pitchFamily="34" charset="0"/>
                <a:cs typeface="Times New Roman" panose="02020603050405020304" pitchFamily="18" charset="0"/>
              </a:rPr>
              <a:t> Sóisialta i gColáiste na Tríonóide.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ga-IE"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1000">
                <a:effectLst/>
                <a:latin typeface="Calibri" panose="020F0502020204030204" pitchFamily="34" charset="0"/>
                <a:ea typeface="Calibri" panose="020F0502020204030204" pitchFamily="34" charset="0"/>
                <a:cs typeface="Times New Roman" panose="02020603050405020304" pitchFamily="18" charset="0"/>
              </a:rPr>
              <a:t>Is dalta meánscoile í </a:t>
            </a:r>
            <a:r>
              <a:rPr lang="en-GB" sz="1000" b="1">
                <a:effectLst/>
                <a:latin typeface="Calibri" panose="020F0502020204030204" pitchFamily="34" charset="0"/>
                <a:ea typeface="Calibri" panose="020F0502020204030204" pitchFamily="34" charset="0"/>
                <a:cs typeface="Times New Roman" panose="02020603050405020304" pitchFamily="18" charset="0"/>
              </a:rPr>
              <a:t>Flossie Donnelly </a:t>
            </a:r>
            <a:r>
              <a:rPr lang="en-GB" sz="1000">
                <a:effectLst/>
                <a:latin typeface="Calibri" panose="020F0502020204030204" pitchFamily="34" charset="0"/>
                <a:ea typeface="Calibri" panose="020F0502020204030204" pitchFamily="34" charset="0"/>
                <a:cs typeface="Times New Roman" panose="02020603050405020304" pitchFamily="18" charset="0"/>
              </a:rPr>
              <a:t>atá ina cónaí cois farraige i mBaile Átha Cliath.  Thosaigh Flossie ag glanadh na trá nuair a bhí sí deich mbliana d’aois agus bhunaigh sí grúpa ina dhiaidh sin darb ainm </a:t>
            </a:r>
            <a:r>
              <a:rPr lang="en-GB" sz="1000" err="1">
                <a:effectLst/>
                <a:latin typeface="Calibri" panose="020F0502020204030204" pitchFamily="34" charset="0"/>
                <a:ea typeface="Calibri" panose="020F0502020204030204" pitchFamily="34" charset="0"/>
                <a:cs typeface="Times New Roman" panose="02020603050405020304" pitchFamily="18" charset="0"/>
              </a:rPr>
              <a:t>Flossieandthebeachcleaners</a:t>
            </a:r>
            <a:r>
              <a:rPr lang="en-GB" sz="1000">
                <a:effectLst/>
                <a:latin typeface="Calibri" panose="020F0502020204030204" pitchFamily="34" charset="0"/>
                <a:ea typeface="Calibri" panose="020F0502020204030204" pitchFamily="34" charset="0"/>
                <a:cs typeface="Times New Roman" panose="02020603050405020304" pitchFamily="18" charset="0"/>
              </a:rPr>
              <a:t>.  Déanann Flossie agus baill eile den ghrúpa glantachán trá uair sa tseachtain.</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ga-IE"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1000">
                <a:effectLst/>
                <a:latin typeface="Calibri" panose="020F0502020204030204" pitchFamily="34" charset="0"/>
                <a:ea typeface="Calibri" panose="020F0502020204030204" pitchFamily="34" charset="0"/>
                <a:cs typeface="Times New Roman" panose="02020603050405020304" pitchFamily="18" charset="0"/>
              </a:rPr>
              <a:t>Tá</a:t>
            </a:r>
            <a:r>
              <a:rPr lang="en-GB" sz="1000" b="1">
                <a:effectLst/>
                <a:latin typeface="Calibri" panose="020F0502020204030204" pitchFamily="34" charset="0"/>
                <a:ea typeface="Calibri" panose="020F0502020204030204" pitchFamily="34" charset="0"/>
                <a:cs typeface="Times New Roman" panose="02020603050405020304" pitchFamily="18" charset="0"/>
              </a:rPr>
              <a:t> Valery </a:t>
            </a:r>
            <a:r>
              <a:rPr lang="en-GB" sz="1000" b="1" err="1">
                <a:effectLst/>
                <a:latin typeface="Calibri" panose="020F0502020204030204" pitchFamily="34" charset="0"/>
                <a:ea typeface="Calibri" panose="020F0502020204030204" pitchFamily="34" charset="0"/>
                <a:cs typeface="Times New Roman" panose="02020603050405020304" pitchFamily="18" charset="0"/>
              </a:rPr>
              <a:t>Molay</a:t>
            </a:r>
            <a:r>
              <a:rPr lang="en-GB" sz="1000" b="1">
                <a:effectLst/>
                <a:latin typeface="Calibri" panose="020F0502020204030204" pitchFamily="34" charset="0"/>
                <a:ea typeface="Calibri" panose="020F0502020204030204" pitchFamily="34" charset="0"/>
                <a:cs typeface="Times New Roman" panose="02020603050405020304" pitchFamily="18" charset="0"/>
              </a:rPr>
              <a:t> </a:t>
            </a:r>
            <a:r>
              <a:rPr lang="en-GB" sz="1000">
                <a:effectLst/>
                <a:latin typeface="Calibri" panose="020F0502020204030204" pitchFamily="34" charset="0"/>
                <a:ea typeface="Calibri" panose="020F0502020204030204" pitchFamily="34" charset="0"/>
                <a:cs typeface="Times New Roman" panose="02020603050405020304" pitchFamily="18" charset="0"/>
              </a:rPr>
              <a:t>ina cónaí i mBaile Átha Cliath agus bhain sí céim Bhaitsiléara amach ón gColáiste Ollscoile, Baile Átha Cliath sa Pholaitíocht, Caidrimh Idirnáisiúnta, Fealsúnacht agus Ceartas Sóisialta agus Máistreacht san Eolaíocht ina dhiaidh sin le speisialtóireacht i mbeartas comhshaoil.  In 2019-20, bhí Valery ar dhuine den bheirt Toscairí Óige Éireannacha do na Náisiúin Aontaithe.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ga-IE"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1000">
                <a:effectLst/>
                <a:latin typeface="Calibri" panose="020F0502020204030204" pitchFamily="34" charset="0"/>
                <a:ea typeface="Calibri" panose="020F0502020204030204" pitchFamily="34" charset="0"/>
                <a:cs typeface="Times New Roman" panose="02020603050405020304" pitchFamily="18" charset="0"/>
              </a:rPr>
              <a:t>Tá cónaí ar </a:t>
            </a:r>
            <a:r>
              <a:rPr lang="en-IE" sz="1000" b="1">
                <a:effectLst/>
                <a:latin typeface="Calibri" panose="020F0502020204030204" pitchFamily="34" charset="0"/>
                <a:ea typeface="Calibri" panose="020F0502020204030204" pitchFamily="34" charset="0"/>
                <a:cs typeface="Times New Roman" panose="02020603050405020304" pitchFamily="18" charset="0"/>
              </a:rPr>
              <a:t>Sano Evelyn </a:t>
            </a:r>
            <a:r>
              <a:rPr lang="en-IE" sz="1000" b="1" err="1">
                <a:effectLst/>
                <a:latin typeface="Calibri" panose="020F0502020204030204" pitchFamily="34" charset="0"/>
                <a:ea typeface="Calibri" panose="020F0502020204030204" pitchFamily="34" charset="0"/>
                <a:cs typeface="Times New Roman" panose="02020603050405020304" pitchFamily="18" charset="0"/>
              </a:rPr>
              <a:t>Kasamale</a:t>
            </a:r>
            <a:r>
              <a:rPr lang="en-IE" sz="1000">
                <a:effectLst/>
                <a:latin typeface="Calibri" panose="020F0502020204030204" pitchFamily="34" charset="0"/>
                <a:ea typeface="Calibri" panose="020F0502020204030204" pitchFamily="34" charset="0"/>
                <a:cs typeface="Times New Roman" panose="02020603050405020304" pitchFamily="18" charset="0"/>
              </a:rPr>
              <a:t> i gcathair Blantyre sa Mhaláiv. I ndiaidh di céim Bhaitsiléara a bhaint amach in Ollscoil Londan, rinne sí cúrsa Máistreachta sa Dlí in Ollscoil </a:t>
            </a:r>
            <a:r>
              <a:rPr lang="en-GB" sz="1000">
                <a:effectLst/>
                <a:latin typeface="Calibri" panose="020F0502020204030204" pitchFamily="34" charset="0"/>
                <a:ea typeface="Calibri" panose="020F0502020204030204" pitchFamily="34" charset="0"/>
                <a:cs typeface="Times New Roman" panose="02020603050405020304" pitchFamily="18" charset="0"/>
              </a:rPr>
              <a:t>Westminster. Mar thoradh ar an am atá caite aici ag cur fúithi i dtíortha éagsúla, tá foghlamtha ag Sano faoi chultúir éagsúla ar fud an domhain. Tuigeann sí do na luachanna atá ag daoine eile agus tá sí fiosrach, leathanaigeanta i gcónaí. Is í Sano an duine is óige sa chlann agus tá ceathrar deartháireacha aici. Tá suim mhór aici i gcomhionannas ar bhonn inscne ó bhí sí ina páiste. Níos luaithe i mbliana, d’eagraigh sí imeachtaí sa Mhaláiv chun ceiliúradh a dhéanamh ar Lá Idirnáisiúnta na mBan agus ar éachtaí atá bainte amach ag cailíní agus mná, agus chun aird a dhíriú ar an ngá atá le cailíní agus mná a chosaint. Tá sé tábhachtach a thuiscint go mbaineann comhionannas ar bhonn inscne le gach cineál duine, buachaillí agus fir san áireamh. Baineann comhionannas le hoideachas a chur ar dhaoine chun go mbeidh meas acu ar a chéile agus chun go gcosnóidh siad a chéile gan a bheith ag caitheamh anuas ar aon duine eile.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spcBef>
                <a:spcPts val="0"/>
              </a:spcBef>
              <a:buClrTx/>
              <a:buSzTx/>
              <a:buFontTx/>
              <a:buNone/>
              <a:tabLst/>
              <a:defRPr/>
            </a:pPr>
            <a:endParaRPr lang="en-IE" sz="1000">
              <a:latin typeface="Avenir Next Demi Bold" panose="020B0703020202020204"/>
            </a:endParaRPr>
          </a:p>
        </p:txBody>
      </p:sp>
      <p:sp>
        <p:nvSpPr>
          <p:cNvPr id="4" name="Slide Number Placeholder 3"/>
          <p:cNvSpPr>
            <a:spLocks noGrp="1"/>
          </p:cNvSpPr>
          <p:nvPr>
            <p:ph type="sldNum" sz="quarter" idx="5"/>
          </p:nvPr>
        </p:nvSpPr>
        <p:spPr/>
        <p:txBody>
          <a:bodyPr/>
          <a:lstStyle/>
          <a:p>
            <a:fld id="{6FAE18E2-0062-4087-BD00-F73AB963BE9B}" type="slidenum">
              <a:rPr lang="en-US" smtClean="0"/>
              <a:t>32</a:t>
            </a:fld>
            <a:endParaRPr lang="en-US"/>
          </a:p>
        </p:txBody>
      </p:sp>
    </p:spTree>
    <p:extLst>
      <p:ext uri="{BB962C8B-B14F-4D97-AF65-F5344CB8AC3E}">
        <p14:creationId xmlns:p14="http://schemas.microsoft.com/office/powerpoint/2010/main" val="31125939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a:xfrm>
            <a:off x="914400" y="3300412"/>
            <a:ext cx="7315200" cy="2700338"/>
          </a:xfrm>
          <a:prstGeom prst="rect">
            <a:avLst/>
          </a:prstGeom>
        </p:spPr>
        <p:txBody>
          <a:bodyPr/>
          <a:lstStyle/>
          <a:p>
            <a:pPr marL="0" marR="0">
              <a:lnSpc>
                <a:spcPct val="107000"/>
              </a:lnSpc>
              <a:spcBef>
                <a:spcPts val="0"/>
              </a:spcBef>
              <a:spcAft>
                <a:spcPts val="800"/>
              </a:spcAft>
            </a:pPr>
            <a:r>
              <a:rPr lang="en-IE" sz="1000" b="1" u="sng">
                <a:effectLst/>
                <a:latin typeface="Calibri" panose="020F0502020204030204" pitchFamily="34" charset="0"/>
                <a:ea typeface="Calibri" panose="020F0502020204030204" pitchFamily="34" charset="0"/>
                <a:cs typeface="Times New Roman" panose="02020603050405020304" pitchFamily="18" charset="0"/>
              </a:rPr>
              <a:t>Nótaí do mhúinteoirí</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ga-IE" sz="1000" b="1">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1000" b="1">
                <a:effectLst/>
                <a:latin typeface="Calibri" panose="020F0502020204030204" pitchFamily="34" charset="0"/>
                <a:ea typeface="Calibri" panose="020F0502020204030204" pitchFamily="34" charset="0"/>
                <a:cs typeface="Times New Roman" panose="02020603050405020304" pitchFamily="18" charset="0"/>
              </a:rPr>
              <a:t>Aonad na </a:t>
            </a:r>
            <a:r>
              <a:rPr lang="en-IE" sz="1000" b="1" err="1">
                <a:effectLst/>
                <a:latin typeface="Calibri" panose="020F0502020204030204" pitchFamily="34" charset="0"/>
                <a:ea typeface="Calibri" panose="020F0502020204030204" pitchFamily="34" charset="0"/>
                <a:cs typeface="Times New Roman" panose="02020603050405020304" pitchFamily="18" charset="0"/>
              </a:rPr>
              <a:t>nAthraitheoirí</a:t>
            </a:r>
            <a:r>
              <a:rPr lang="en-IE" sz="1000" b="1">
                <a:effectLst/>
                <a:latin typeface="Calibri" panose="020F0502020204030204" pitchFamily="34" charset="0"/>
                <a:ea typeface="Calibri" panose="020F0502020204030204" pitchFamily="34" charset="0"/>
                <a:cs typeface="Times New Roman" panose="02020603050405020304" pitchFamily="18" charset="0"/>
              </a:rPr>
              <a:t> Rang 1 – 2: Ceacht 3/Cuid 4 </a:t>
            </a:r>
            <a:r>
              <a:rPr lang="en-IE" sz="1000">
                <a:effectLst/>
                <a:latin typeface="Calibri" panose="020F0502020204030204" pitchFamily="34" charset="0"/>
                <a:ea typeface="Calibri" panose="020F0502020204030204" pitchFamily="34" charset="0"/>
                <a:cs typeface="Times New Roman" panose="02020603050405020304" pitchFamily="18" charset="0"/>
              </a:rPr>
              <a:t>(</a:t>
            </a:r>
            <a:r>
              <a:rPr lang="en-IE" sz="1000" i="1">
                <a:effectLst/>
                <a:latin typeface="Calibri" panose="020F0502020204030204" pitchFamily="34" charset="0"/>
                <a:ea typeface="Calibri" panose="020F0502020204030204" pitchFamily="34" charset="0"/>
                <a:cs typeface="Times New Roman" panose="02020603050405020304" pitchFamily="18" charset="0"/>
              </a:rPr>
              <a:t>4 bheochan – baineann gach ceann acu le duine de na </a:t>
            </a:r>
            <a:r>
              <a:rPr lang="en-IE" sz="1000" i="1" err="1">
                <a:effectLst/>
                <a:latin typeface="Calibri" panose="020F0502020204030204" pitchFamily="34" charset="0"/>
                <a:ea typeface="Calibri" panose="020F0502020204030204" pitchFamily="34" charset="0"/>
                <a:cs typeface="Times New Roman" panose="02020603050405020304" pitchFamily="18" charset="0"/>
              </a:rPr>
              <a:t>hAthraitheoirí</a:t>
            </a:r>
            <a:r>
              <a:rPr lang="en-IE" sz="1000" i="1">
                <a:effectLst/>
                <a:latin typeface="Calibri" panose="020F0502020204030204" pitchFamily="34" charset="0"/>
                <a:ea typeface="Calibri" panose="020F0502020204030204" pitchFamily="34" charset="0"/>
                <a:cs typeface="Times New Roman" panose="02020603050405020304" pitchFamily="18" charset="0"/>
              </a:rPr>
              <a:t> san fhíseán agus tá ceisteanna ann faoi gach duine acu.</a:t>
            </a:r>
            <a:r>
              <a:rPr lang="en-IE" sz="1000">
                <a:effectLst/>
                <a:latin typeface="Calibri" panose="020F0502020204030204" pitchFamily="34" charset="0"/>
                <a:ea typeface="Calibri" panose="020F0502020204030204" pitchFamily="34" charset="0"/>
                <a:cs typeface="Times New Roman" panose="02020603050405020304" pitchFamily="18" charset="0"/>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ga-IE"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1000">
                <a:effectLst/>
                <a:latin typeface="Calibri" panose="020F0502020204030204" pitchFamily="34" charset="0"/>
                <a:ea typeface="Calibri" panose="020F0502020204030204" pitchFamily="34" charset="0"/>
                <a:cs typeface="Times New Roman" panose="02020603050405020304" pitchFamily="18" charset="0"/>
              </a:rPr>
              <a:t>Chun an físeán a sheinm, cliceáil ar an íomhá “Cuir aithne ar na </a:t>
            </a:r>
            <a:r>
              <a:rPr lang="en-GB" sz="1000" err="1">
                <a:effectLst/>
                <a:latin typeface="Calibri" panose="020F0502020204030204" pitchFamily="34" charset="0"/>
                <a:ea typeface="Calibri" panose="020F0502020204030204" pitchFamily="34" charset="0"/>
                <a:cs typeface="Times New Roman" panose="02020603050405020304" pitchFamily="18" charset="0"/>
              </a:rPr>
              <a:t>hAthraitheoirí</a:t>
            </a:r>
            <a:r>
              <a:rPr lang="en-GB" sz="1000">
                <a:effectLst/>
                <a:latin typeface="Calibri" panose="020F0502020204030204" pitchFamily="34" charset="0"/>
                <a:ea typeface="Calibri" panose="020F0502020204030204" pitchFamily="34" charset="0"/>
                <a:cs typeface="Times New Roman" panose="02020603050405020304" pitchFamily="18" charset="0"/>
              </a:rPr>
              <a:t>”. (Le fáil </a:t>
            </a:r>
            <a:r>
              <a:rPr lang="en-GB" sz="1000" err="1">
                <a:effectLst/>
                <a:latin typeface="Calibri" panose="020F0502020204030204" pitchFamily="34" charset="0"/>
                <a:ea typeface="Calibri" panose="020F0502020204030204" pitchFamily="34" charset="0"/>
                <a:cs typeface="Times New Roman" panose="02020603050405020304" pitchFamily="18" charset="0"/>
              </a:rPr>
              <a:t>freisin</a:t>
            </a:r>
            <a:r>
              <a:rPr lang="en-GB" sz="1000">
                <a:effectLst/>
                <a:latin typeface="Calibri" panose="020F0502020204030204" pitchFamily="34" charset="0"/>
                <a:ea typeface="Calibri" panose="020F0502020204030204" pitchFamily="34" charset="0"/>
                <a:cs typeface="Times New Roman" panose="02020603050405020304" pitchFamily="18" charset="0"/>
              </a:rPr>
              <a:t>: </a:t>
            </a:r>
            <a:r>
              <a:rPr lang="en-GB" sz="1800" u="sng">
                <a:solidFill>
                  <a:srgbClr val="0563C1"/>
                </a:solidFill>
                <a:effectLst/>
                <a:latin typeface="Calibri" panose="020F0502020204030204" pitchFamily="34" charset="0"/>
                <a:ea typeface="Times New Roman" panose="02020603050405020304" pitchFamily="18" charset="0"/>
                <a:hlinkClick r:id="rId3"/>
              </a:rPr>
              <a:t>https://www.youtube.com/watch?v=</a:t>
            </a:r>
            <a:r>
              <a:rPr lang="en-GB" sz="1800" u="sng">
                <a:solidFill>
                  <a:srgbClr val="0563C1"/>
                </a:solidFill>
                <a:effectLst/>
                <a:latin typeface="Calibri" panose="020F0502020204030204" pitchFamily="34" charset="0"/>
                <a:ea typeface="Times New Roman" panose="02020603050405020304" pitchFamily="18" charset="0"/>
              </a:rPr>
              <a:t>  (</a:t>
            </a:r>
            <a:r>
              <a:rPr lang="en-GB" sz="1000" err="1">
                <a:effectLst/>
                <a:latin typeface="Calibri" panose="020F0502020204030204" pitchFamily="34" charset="0"/>
                <a:ea typeface="Calibri" panose="020F0502020204030204" pitchFamily="34" charset="0"/>
                <a:cs typeface="Times New Roman" panose="02020603050405020304" pitchFamily="18" charset="0"/>
              </a:rPr>
              <a:t>leagan</a:t>
            </a:r>
            <a:r>
              <a:rPr lang="en-GB" sz="1000">
                <a:effectLst/>
                <a:latin typeface="Calibri" panose="020F0502020204030204" pitchFamily="34" charset="0"/>
                <a:ea typeface="Calibri" panose="020F0502020204030204" pitchFamily="34" charset="0"/>
                <a:cs typeface="Times New Roman" panose="02020603050405020304" pitchFamily="18" charset="0"/>
              </a:rPr>
              <a:t> dátheangach – an tús agus an deireadh i nGaeilge, na míreanna leis na </a:t>
            </a:r>
            <a:r>
              <a:rPr lang="en-GB" sz="1000" err="1">
                <a:effectLst/>
                <a:latin typeface="Calibri" panose="020F0502020204030204" pitchFamily="34" charset="0"/>
                <a:ea typeface="Calibri" panose="020F0502020204030204" pitchFamily="34" charset="0"/>
                <a:cs typeface="Times New Roman" panose="02020603050405020304" pitchFamily="18" charset="0"/>
              </a:rPr>
              <a:t>hAthraitheoirí</a:t>
            </a:r>
            <a:r>
              <a:rPr lang="en-GB" sz="1000">
                <a:effectLst/>
                <a:latin typeface="Calibri" panose="020F0502020204030204" pitchFamily="34" charset="0"/>
                <a:ea typeface="Calibri" panose="020F0502020204030204" pitchFamily="34" charset="0"/>
                <a:cs typeface="Times New Roman" panose="02020603050405020304" pitchFamily="18" charset="0"/>
              </a:rPr>
              <a:t> </a:t>
            </a:r>
            <a:r>
              <a:rPr lang="en-GB" sz="1000" err="1">
                <a:effectLst/>
                <a:latin typeface="Calibri" panose="020F0502020204030204" pitchFamily="34" charset="0"/>
                <a:ea typeface="Calibri" panose="020F0502020204030204" pitchFamily="34" charset="0"/>
                <a:cs typeface="Times New Roman" panose="02020603050405020304" pitchFamily="18" charset="0"/>
              </a:rPr>
              <a:t>i</a:t>
            </a:r>
            <a:r>
              <a:rPr lang="en-GB" sz="1000">
                <a:effectLst/>
                <a:latin typeface="Calibri" panose="020F0502020204030204" pitchFamily="34" charset="0"/>
                <a:ea typeface="Calibri" panose="020F0502020204030204" pitchFamily="34" charset="0"/>
                <a:cs typeface="Times New Roman" panose="02020603050405020304" pitchFamily="18" charset="0"/>
              </a:rPr>
              <a:t> </a:t>
            </a:r>
            <a:r>
              <a:rPr lang="en-GB" sz="1000" err="1">
                <a:effectLst/>
                <a:latin typeface="Calibri" panose="020F0502020204030204" pitchFamily="34" charset="0"/>
                <a:ea typeface="Calibri" panose="020F0502020204030204" pitchFamily="34" charset="0"/>
                <a:cs typeface="Times New Roman" panose="02020603050405020304" pitchFamily="18" charset="0"/>
              </a:rPr>
              <a:t>mBéarla</a:t>
            </a:r>
            <a:r>
              <a:rPr lang="en-GB" sz="1000">
                <a:effectLst/>
                <a:latin typeface="Calibri" panose="020F0502020204030204" pitchFamily="34" charset="0"/>
                <a:ea typeface="Calibri" panose="020F0502020204030204" pitchFamily="34" charset="0"/>
                <a:cs typeface="Times New Roman" panose="02020603050405020304" pitchFamily="18" charset="0"/>
              </a:rPr>
              <a:t>); </a:t>
            </a:r>
            <a:r>
              <a:rPr lang="en-GB" sz="1800" u="sng">
                <a:solidFill>
                  <a:srgbClr val="0563C1"/>
                </a:solidFill>
                <a:effectLst/>
                <a:latin typeface="Calibri" panose="020F0502020204030204" pitchFamily="34" charset="0"/>
                <a:ea typeface="Times New Roman" panose="02020603050405020304" pitchFamily="18" charset="0"/>
                <a:hlinkClick r:id="rId4"/>
              </a:rPr>
              <a:t>https://www.youtube.com/watch?v=K8FR90xbSjU</a:t>
            </a:r>
            <a:r>
              <a:rPr lang="en-GB" sz="1000" b="1" u="sng">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GB" sz="1000">
                <a:effectLst/>
                <a:latin typeface="Calibri" panose="020F0502020204030204" pitchFamily="34" charset="0"/>
                <a:ea typeface="Calibri" panose="020F0502020204030204" pitchFamily="34" charset="0"/>
                <a:cs typeface="Times New Roman" panose="02020603050405020304" pitchFamily="18" charset="0"/>
              </a:rPr>
              <a:t>(leagan Béarla)).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ga-IE"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1000">
                <a:effectLst/>
                <a:latin typeface="Calibri" panose="020F0502020204030204" pitchFamily="34" charset="0"/>
                <a:ea typeface="Calibri" panose="020F0502020204030204" pitchFamily="34" charset="0"/>
                <a:cs typeface="Times New Roman" panose="02020603050405020304" pitchFamily="18" charset="0"/>
              </a:rPr>
              <a:t>Ag brath ar do rang féin, b’fhéidir gur mhaith leat an físeán a chasadh an dara huair.</a:t>
            </a:r>
            <a:endParaRPr lang="en-IE" sz="1000" b="1">
              <a:latin typeface="Avenir Next Demi Bold" panose="020B0703020202020204"/>
            </a:endParaRPr>
          </a:p>
        </p:txBody>
      </p:sp>
      <p:sp>
        <p:nvSpPr>
          <p:cNvPr id="4" name="Slide Number Placeholder 3"/>
          <p:cNvSpPr>
            <a:spLocks noGrp="1"/>
          </p:cNvSpPr>
          <p:nvPr>
            <p:ph type="sldNum" sz="quarter" idx="5"/>
          </p:nvPr>
        </p:nvSpPr>
        <p:spPr/>
        <p:txBody>
          <a:bodyPr/>
          <a:lstStyle/>
          <a:p>
            <a:fld id="{6FAE18E2-0062-4087-BD00-F73AB963BE9B}" type="slidenum">
              <a:rPr lang="en-US" smtClean="0"/>
              <a:t>33</a:t>
            </a:fld>
            <a:endParaRPr lang="en-US"/>
          </a:p>
        </p:txBody>
      </p:sp>
    </p:spTree>
    <p:extLst>
      <p:ext uri="{BB962C8B-B14F-4D97-AF65-F5344CB8AC3E}">
        <p14:creationId xmlns:p14="http://schemas.microsoft.com/office/powerpoint/2010/main" val="23349850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a:xfrm>
            <a:off x="914400" y="3300412"/>
            <a:ext cx="7315200" cy="2700338"/>
          </a:xfrm>
          <a:prstGeom prst="rect">
            <a:avLst/>
          </a:prstGeom>
        </p:spPr>
        <p:txBody>
          <a:bodyPr/>
          <a:lstStyle/>
          <a:p>
            <a:pPr marL="0" marR="0">
              <a:lnSpc>
                <a:spcPct val="107000"/>
              </a:lnSpc>
              <a:spcBef>
                <a:spcPts val="0"/>
              </a:spcBef>
              <a:spcAft>
                <a:spcPts val="800"/>
              </a:spcAft>
            </a:pPr>
            <a:r>
              <a:rPr lang="en-IE" sz="1200" b="1" u="sng">
                <a:effectLst/>
                <a:latin typeface="Calibri" panose="020F0502020204030204" pitchFamily="34" charset="0"/>
                <a:ea typeface="Calibri" panose="020F0502020204030204" pitchFamily="34" charset="0"/>
                <a:cs typeface="Times New Roman" panose="02020603050405020304" pitchFamily="18" charset="0"/>
              </a:rPr>
              <a:t>Nótaí do mhúinteoirí</a:t>
            </a:r>
            <a:endParaRPr lang="ga-IE" sz="1200" b="1" u="sng">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1200" b="1">
                <a:effectLst/>
                <a:latin typeface="Calibri" panose="020F0502020204030204" pitchFamily="34" charset="0"/>
                <a:ea typeface="Calibri" panose="020F0502020204030204" pitchFamily="34" charset="0"/>
                <a:cs typeface="Times New Roman" panose="02020603050405020304" pitchFamily="18" charset="0"/>
              </a:rPr>
              <a:t>Aonad na </a:t>
            </a:r>
            <a:r>
              <a:rPr lang="en-IE" sz="1200" b="1" err="1">
                <a:effectLst/>
                <a:latin typeface="Calibri" panose="020F0502020204030204" pitchFamily="34" charset="0"/>
                <a:ea typeface="Calibri" panose="020F0502020204030204" pitchFamily="34" charset="0"/>
                <a:cs typeface="Times New Roman" panose="02020603050405020304" pitchFamily="18" charset="0"/>
              </a:rPr>
              <a:t>nAthraitheoirí</a:t>
            </a:r>
            <a:r>
              <a:rPr lang="en-IE" sz="1200" b="1">
                <a:effectLst/>
                <a:latin typeface="Calibri" panose="020F0502020204030204" pitchFamily="34" charset="0"/>
                <a:ea typeface="Calibri" panose="020F0502020204030204" pitchFamily="34" charset="0"/>
                <a:cs typeface="Times New Roman" panose="02020603050405020304" pitchFamily="18" charset="0"/>
              </a:rPr>
              <a:t> Rang 1–2: Ceacht 3/Cuid 5 </a:t>
            </a:r>
            <a:r>
              <a:rPr lang="en-IE" sz="1200">
                <a:effectLst/>
                <a:latin typeface="Calibri" panose="020F0502020204030204" pitchFamily="34" charset="0"/>
                <a:ea typeface="Calibri" panose="020F0502020204030204" pitchFamily="34" charset="0"/>
                <a:cs typeface="Times New Roman" panose="02020603050405020304" pitchFamily="18" charset="0"/>
              </a:rPr>
              <a:t>(</a:t>
            </a:r>
            <a:r>
              <a:rPr lang="en-IE" sz="1200" i="1">
                <a:effectLst/>
                <a:latin typeface="Calibri" panose="020F0502020204030204" pitchFamily="34" charset="0"/>
                <a:ea typeface="Calibri" panose="020F0502020204030204" pitchFamily="34" charset="0"/>
                <a:cs typeface="Times New Roman" panose="02020603050405020304" pitchFamily="18" charset="0"/>
              </a:rPr>
              <a:t>Gan bheochan</a:t>
            </a:r>
            <a:r>
              <a:rPr lang="en-IE" sz="1200">
                <a:effectLst/>
                <a:latin typeface="Calibri" panose="020F0502020204030204" pitchFamily="34" charset="0"/>
                <a:ea typeface="Calibri" panose="020F0502020204030204" pitchFamily="34" charset="0"/>
                <a:cs typeface="Times New Roman" panose="02020603050405020304" pitchFamily="18" charset="0"/>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ga-IE"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Nod do Cheist 1 – An bhfuil rud ar bith ann a thiocfadh linn a dhéanamh mar rang a chuirfidh leis na hiarrachtaí na Spriocanna Domhanda a bhaint amach?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Nod do Cheist 2 – Mínigh do na daltaí gur féidir leo an Sprioc is suimiúla acu féin mar rang a roghnú agus gníomhú chun an Sprioc áirithe sin a bhaint amach.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Ag brath ar do rang féin, b’fhéidir gur mhaith leat a chur i gcuimhne do na daltaí céard atá i gceist le gach Sprioc (tá míniú atá éasca go leor le go dtuigfidh na daltaí iad sna nótaí a ghabhann le Sleamhnán 21); nó dírigh ar Spriocanna ar leith a mbeidh tuiscint ag na daltaí orthu go réidh, ag glacadh a n-aoise agus an staid ar a bhfuil siad san áireamh, e.g. Spriocanna 1 go 7 agus Spriocanna 13, 14 agus 16.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Nod do Cheist 3 – Mínigh go dtiocfadh leis an rang díriú ar insint do dhaoine eile faoi na Spriocanna Domhanda ionas go mbeidh níos mó daoine ar an eolas fúthu agus gur féidir leosan bheith páirteach sna hiarrachtaí chun iad a bhaint amach freisin.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a:effectLst/>
                <a:latin typeface="Times New Roman" panose="02020603050405020304" pitchFamily="18" charset="0"/>
                <a:ea typeface="Calibri" panose="020F0502020204030204" pitchFamily="34" charset="0"/>
              </a:rPr>
              <a:t>Rud eile a d’fhéadfaidís a dhéanamh ná daoine eile a chur ar an eolas faoin Dlúthpháirtíocht agus faoi cé chomh tábhachtach is atá sé seasamh gualainn ar ghualainn leo siúd a bhfuil ár gcuidiú nó ár dtacaíocht de dhíth orthu.</a:t>
            </a:r>
            <a:endParaRPr lang="ga-IE" sz="1800">
              <a:effectLst/>
              <a:latin typeface="Times New Roman" panose="02020603050405020304" pitchFamily="18" charset="0"/>
              <a:ea typeface="Calibri" panose="020F0502020204030204" pitchFamily="34" charset="0"/>
            </a:endParaRPr>
          </a:p>
          <a:p>
            <a:pPr marL="0" marR="0">
              <a:lnSpc>
                <a:spcPct val="107000"/>
              </a:lnSpc>
              <a:spcBef>
                <a:spcPts val="0"/>
              </a:spcBef>
              <a:spcAft>
                <a:spcPts val="800"/>
              </a:spcAft>
            </a:pPr>
            <a:r>
              <a:rPr lang="en-IE" sz="1200">
                <a:effectLst/>
                <a:latin typeface="Calibri" panose="020F0502020204030204" pitchFamily="34" charset="0"/>
                <a:ea typeface="Calibri" panose="020F0502020204030204" pitchFamily="34" charset="0"/>
                <a:cs typeface="Times New Roman" panose="02020603050405020304" pitchFamily="18" charset="0"/>
              </a:rPr>
              <a:t>Ag brath ar do rang féin, b’fhéidir gur mhaith leat smaointeoireacht a mhúscailt iontu leis na smaointe do ghníomhartha ar an gcéad sleamhnán eile.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endParaRPr lang="en-GB">
              <a:effectLst/>
              <a:latin typeface="Avenir Next Demi Bold" panose="020B0703020202020204"/>
              <a:ea typeface="Calibri" panose="020F0502020204030204" pitchFamily="34" charset="0"/>
            </a:endParaRPr>
          </a:p>
        </p:txBody>
      </p:sp>
      <p:sp>
        <p:nvSpPr>
          <p:cNvPr id="4" name="Slide Number Placeholder 3"/>
          <p:cNvSpPr>
            <a:spLocks noGrp="1"/>
          </p:cNvSpPr>
          <p:nvPr>
            <p:ph type="sldNum" sz="quarter" idx="5"/>
          </p:nvPr>
        </p:nvSpPr>
        <p:spPr/>
        <p:txBody>
          <a:bodyPr/>
          <a:lstStyle/>
          <a:p>
            <a:fld id="{6FAE18E2-0062-4087-BD00-F73AB963BE9B}" type="slidenum">
              <a:rPr lang="en-US" smtClean="0"/>
              <a:t>34</a:t>
            </a:fld>
            <a:endParaRPr lang="en-US"/>
          </a:p>
        </p:txBody>
      </p:sp>
    </p:spTree>
    <p:extLst>
      <p:ext uri="{BB962C8B-B14F-4D97-AF65-F5344CB8AC3E}">
        <p14:creationId xmlns:p14="http://schemas.microsoft.com/office/powerpoint/2010/main" val="3538202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a:xfrm>
            <a:off x="914400" y="3300412"/>
            <a:ext cx="7315200" cy="2700338"/>
          </a:xfrm>
          <a:prstGeom prst="rect">
            <a:avLst/>
          </a:prstGeom>
        </p:spPr>
        <p:txBody>
          <a:bodyPr/>
          <a:lstStyle/>
          <a:p>
            <a:pPr marL="0" marR="0">
              <a:lnSpc>
                <a:spcPct val="107000"/>
              </a:lnSpc>
              <a:spcBef>
                <a:spcPts val="0"/>
              </a:spcBef>
              <a:spcAft>
                <a:spcPts val="800"/>
              </a:spcAft>
            </a:pPr>
            <a:r>
              <a:rPr lang="en-IE" sz="1200" b="1" u="sng">
                <a:effectLst/>
                <a:latin typeface="Calibri" panose="020F0502020204030204" pitchFamily="34" charset="0"/>
                <a:ea typeface="Calibri" panose="020F0502020204030204" pitchFamily="34" charset="0"/>
                <a:cs typeface="Times New Roman" panose="02020603050405020304" pitchFamily="18" charset="0"/>
              </a:rPr>
              <a:t>Nótaí do mhúinteoirí</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ga-IE" sz="1200" b="1">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1200" b="1">
                <a:effectLst/>
                <a:latin typeface="Calibri" panose="020F0502020204030204" pitchFamily="34" charset="0"/>
                <a:ea typeface="Calibri" panose="020F0502020204030204" pitchFamily="34" charset="0"/>
                <a:cs typeface="Times New Roman" panose="02020603050405020304" pitchFamily="18" charset="0"/>
              </a:rPr>
              <a:t>Aonad na </a:t>
            </a:r>
            <a:r>
              <a:rPr lang="en-IE" sz="1200" b="1" err="1">
                <a:effectLst/>
                <a:latin typeface="Calibri" panose="020F0502020204030204" pitchFamily="34" charset="0"/>
                <a:ea typeface="Calibri" panose="020F0502020204030204" pitchFamily="34" charset="0"/>
                <a:cs typeface="Times New Roman" panose="02020603050405020304" pitchFamily="18" charset="0"/>
              </a:rPr>
              <a:t>nAthraitheoirí</a:t>
            </a:r>
            <a:r>
              <a:rPr lang="en-IE" sz="1200" b="1">
                <a:effectLst/>
                <a:latin typeface="Calibri" panose="020F0502020204030204" pitchFamily="34" charset="0"/>
                <a:ea typeface="Calibri" panose="020F0502020204030204" pitchFamily="34" charset="0"/>
                <a:cs typeface="Times New Roman" panose="02020603050405020304" pitchFamily="18" charset="0"/>
              </a:rPr>
              <a:t> Rang 1–2: Ceacht 3/Cuid 6 </a:t>
            </a:r>
            <a:r>
              <a:rPr lang="en-IE" sz="1200">
                <a:effectLst/>
                <a:latin typeface="Calibri" panose="020F0502020204030204" pitchFamily="34" charset="0"/>
                <a:ea typeface="Calibri" panose="020F0502020204030204" pitchFamily="34" charset="0"/>
                <a:cs typeface="Times New Roman" panose="02020603050405020304" pitchFamily="18" charset="0"/>
              </a:rPr>
              <a:t>(</a:t>
            </a:r>
            <a:r>
              <a:rPr lang="en-IE" sz="1200" i="1">
                <a:effectLst/>
                <a:latin typeface="Calibri" panose="020F0502020204030204" pitchFamily="34" charset="0"/>
                <a:ea typeface="Calibri" panose="020F0502020204030204" pitchFamily="34" charset="0"/>
                <a:cs typeface="Times New Roman" panose="02020603050405020304" pitchFamily="18" charset="0"/>
              </a:rPr>
              <a:t>Gan bheochan</a:t>
            </a:r>
            <a:r>
              <a:rPr lang="en-IE" sz="1200">
                <a:effectLst/>
                <a:latin typeface="Calibri" panose="020F0502020204030204" pitchFamily="34" charset="0"/>
                <a:ea typeface="Calibri" panose="020F0502020204030204" pitchFamily="34" charset="0"/>
                <a:cs typeface="Times New Roman" panose="02020603050405020304" pitchFamily="18" charset="0"/>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ga-IE"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1200">
                <a:effectLst/>
                <a:latin typeface="Calibri" panose="020F0502020204030204" pitchFamily="34" charset="0"/>
                <a:ea typeface="Calibri" panose="020F0502020204030204" pitchFamily="34" charset="0"/>
                <a:cs typeface="Times New Roman" panose="02020603050405020304" pitchFamily="18" charset="0"/>
              </a:rPr>
              <a:t>Cuir i gcuimhne don rang gur clár é Athraitheoirí GOAL atá á reáchtáil ag eagras, nó carthanacht, darb ainm GOAL.  Tá GOAL ag cur leis na hiarrachtaí na Spriocanna Domhanda a bhaint amach agus ag obair lena chinntiú go bhfuil bia, uisce glan, cógais agus scoileanna ag daoine i dtíortha bochta. Is mian le GOAL tacú linne agus muid ag obair ar son na Spriocanna Domhanda i ndlúthpháirtíocht le daoine atá i gcruachás.</a:t>
            </a:r>
          </a:p>
          <a:p>
            <a:pPr marL="0" marR="0">
              <a:lnSpc>
                <a:spcPct val="107000"/>
              </a:lnSpc>
              <a:spcBef>
                <a:spcPts val="0"/>
              </a:spcBef>
              <a:spcAft>
                <a:spcPts val="800"/>
              </a:spcAft>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r>
              <a:rPr lang="en-IE" sz="1800">
                <a:effectLst/>
                <a:latin typeface="Times New Roman" panose="02020603050405020304" pitchFamily="18" charset="0"/>
                <a:ea typeface="Calibri" panose="020F0502020204030204" pitchFamily="34" charset="0"/>
              </a:rPr>
              <a:t>Seo roinnt smaointe maidir le gníomhartha is féidir linn a dhéanamh mar Athraitheoirí GOAL.</a:t>
            </a:r>
            <a:endParaRPr lang="en-IE" i="0">
              <a:latin typeface="Avenir Next Demi Bold" panose="020B0703020202020204"/>
            </a:endParaRPr>
          </a:p>
        </p:txBody>
      </p:sp>
      <p:sp>
        <p:nvSpPr>
          <p:cNvPr id="4" name="Slide Number Placeholder 3"/>
          <p:cNvSpPr>
            <a:spLocks noGrp="1"/>
          </p:cNvSpPr>
          <p:nvPr>
            <p:ph type="sldNum" sz="quarter" idx="5"/>
          </p:nvPr>
        </p:nvSpPr>
        <p:spPr/>
        <p:txBody>
          <a:bodyPr/>
          <a:lstStyle/>
          <a:p>
            <a:fld id="{6FAE18E2-0062-4087-BD00-F73AB963BE9B}" type="slidenum">
              <a:rPr lang="en-US" smtClean="0"/>
              <a:t>35</a:t>
            </a:fld>
            <a:endParaRPr lang="en-US"/>
          </a:p>
        </p:txBody>
      </p:sp>
    </p:spTree>
    <p:extLst>
      <p:ext uri="{BB962C8B-B14F-4D97-AF65-F5344CB8AC3E}">
        <p14:creationId xmlns:p14="http://schemas.microsoft.com/office/powerpoint/2010/main" val="1148905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a:xfrm>
            <a:off x="914400" y="3300412"/>
            <a:ext cx="7315200" cy="2700338"/>
          </a:xfrm>
          <a:prstGeom prst="rect">
            <a:avLst/>
          </a:prstGeom>
        </p:spPr>
        <p:txBody>
          <a:bodyPr/>
          <a:lstStyle/>
          <a:p>
            <a:pPr marL="0" marR="0">
              <a:lnSpc>
                <a:spcPct val="107000"/>
              </a:lnSpc>
              <a:spcBef>
                <a:spcPts val="0"/>
              </a:spcBef>
              <a:spcAft>
                <a:spcPts val="800"/>
              </a:spcAft>
            </a:pPr>
            <a:r>
              <a:rPr lang="en-IE" sz="1200" b="1" u="sng">
                <a:effectLst/>
                <a:latin typeface="Calibri" panose="020F0502020204030204" pitchFamily="34" charset="0"/>
                <a:ea typeface="Calibri" panose="020F0502020204030204" pitchFamily="34" charset="0"/>
                <a:cs typeface="Times New Roman" panose="02020603050405020304" pitchFamily="18" charset="0"/>
              </a:rPr>
              <a:t>Nótaí do mhúinteoirí</a:t>
            </a:r>
            <a:endParaRPr lang="ga-IE" sz="1200" b="1" u="sng">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1200" b="1">
                <a:effectLst/>
                <a:latin typeface="Calibri" panose="020F0502020204030204" pitchFamily="34" charset="0"/>
                <a:ea typeface="Calibri" panose="020F0502020204030204" pitchFamily="34" charset="0"/>
                <a:cs typeface="Times New Roman" panose="02020603050405020304" pitchFamily="18" charset="0"/>
              </a:rPr>
              <a:t>Aonad na </a:t>
            </a:r>
            <a:r>
              <a:rPr lang="en-IE" sz="1200" b="1" err="1">
                <a:effectLst/>
                <a:latin typeface="Calibri" panose="020F0502020204030204" pitchFamily="34" charset="0"/>
                <a:ea typeface="Calibri" panose="020F0502020204030204" pitchFamily="34" charset="0"/>
                <a:cs typeface="Times New Roman" panose="02020603050405020304" pitchFamily="18" charset="0"/>
              </a:rPr>
              <a:t>nAthraitheoirí</a:t>
            </a:r>
            <a:r>
              <a:rPr lang="en-IE" sz="1200" b="1">
                <a:effectLst/>
                <a:latin typeface="Calibri" panose="020F0502020204030204" pitchFamily="34" charset="0"/>
                <a:ea typeface="Calibri" panose="020F0502020204030204" pitchFamily="34" charset="0"/>
                <a:cs typeface="Times New Roman" panose="02020603050405020304" pitchFamily="18" charset="0"/>
              </a:rPr>
              <a:t> Rang 1-2: Ceacht 3/Cuid 6 </a:t>
            </a:r>
            <a:r>
              <a:rPr lang="en-IE" sz="1200">
                <a:effectLst/>
                <a:latin typeface="Calibri" panose="020F0502020204030204" pitchFamily="34" charset="0"/>
                <a:ea typeface="Calibri" panose="020F0502020204030204" pitchFamily="34" charset="0"/>
                <a:cs typeface="Times New Roman" panose="02020603050405020304" pitchFamily="18" charset="0"/>
              </a:rPr>
              <a:t>(</a:t>
            </a:r>
            <a:r>
              <a:rPr lang="en-IE" sz="1200" i="1">
                <a:effectLst/>
                <a:latin typeface="Calibri" panose="020F0502020204030204" pitchFamily="34" charset="0"/>
                <a:ea typeface="Calibri" panose="020F0502020204030204" pitchFamily="34" charset="0"/>
                <a:cs typeface="Times New Roman" panose="02020603050405020304" pitchFamily="18" charset="0"/>
              </a:rPr>
              <a:t>Beochan amháin ag *</a:t>
            </a:r>
            <a:r>
              <a:rPr lang="en-IE" sz="1200">
                <a:effectLst/>
                <a:latin typeface="Calibri" panose="020F0502020204030204" pitchFamily="34" charset="0"/>
                <a:ea typeface="Calibri" panose="020F0502020204030204" pitchFamily="34" charset="0"/>
                <a:cs typeface="Times New Roman" panose="02020603050405020304" pitchFamily="18" charset="0"/>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ga-IE"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1200">
                <a:effectLst/>
                <a:latin typeface="Calibri" panose="020F0502020204030204" pitchFamily="34" charset="0"/>
                <a:ea typeface="Calibri" panose="020F0502020204030204" pitchFamily="34" charset="0"/>
                <a:cs typeface="Times New Roman" panose="02020603050405020304" pitchFamily="18" charset="0"/>
              </a:rPr>
              <a:t>Lean na céimeanna ar an sleamhnán.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1200">
                <a:effectLst/>
                <a:latin typeface="Calibri" panose="020F0502020204030204" pitchFamily="34" charset="0"/>
                <a:ea typeface="Calibri" panose="020F0502020204030204" pitchFamily="34" charset="0"/>
                <a:cs typeface="Times New Roman" panose="02020603050405020304" pitchFamily="18" charset="0"/>
              </a:rPr>
              <a:t>Ag brath ar do rang féin, b’fhéidir gur mhaith leatsa é a dhéanamh ar dtús agus a thaispeáint dóibh conas an ‘</a:t>
            </a:r>
            <a:r>
              <a:rPr lang="en-IE" sz="1200" err="1">
                <a:effectLst/>
                <a:latin typeface="Calibri" panose="020F0502020204030204" pitchFamily="34" charset="0"/>
                <a:ea typeface="Calibri" panose="020F0502020204030204" pitchFamily="34" charset="0"/>
                <a:cs typeface="Times New Roman" panose="02020603050405020304" pitchFamily="18" charset="0"/>
              </a:rPr>
              <a:t>Bhúúúúúis</a:t>
            </a:r>
            <a:r>
              <a:rPr lang="en-IE" sz="1200">
                <a:effectLst/>
                <a:latin typeface="Calibri" panose="020F0502020204030204" pitchFamily="34" charset="0"/>
                <a:ea typeface="Calibri" panose="020F0502020204030204" pitchFamily="34" charset="0"/>
                <a:cs typeface="Times New Roman" panose="02020603050405020304" pitchFamily="18" charset="0"/>
              </a:rPr>
              <a:t>’ agus an gníomh caite a dhéanamh.</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1200" i="1">
                <a:effectLst/>
                <a:latin typeface="Calibri" panose="020F0502020204030204" pitchFamily="34" charset="0"/>
                <a:ea typeface="Calibri" panose="020F0502020204030204" pitchFamily="34" charset="0"/>
                <a:cs typeface="Times New Roman" panose="02020603050405020304" pitchFamily="18" charset="0"/>
              </a:rPr>
              <a:t>* Nocht le beochan ‘Maith sibh, a Athraitheoirí!’ agus an íomhá den bhuachaill ag léim.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endParaRPr lang="ga-IE" sz="1200" b="1" i="1">
              <a:effectLst/>
              <a:latin typeface="Calibri" panose="020F0502020204030204" pitchFamily="34" charset="0"/>
              <a:ea typeface="Calibri" panose="020F0502020204030204" pitchFamily="34" charset="0"/>
              <a:cs typeface="Times New Roman" panose="02020603050405020304" pitchFamily="18" charset="0"/>
            </a:endParaRPr>
          </a:p>
          <a:p>
            <a:r>
              <a:rPr lang="en-GB" sz="1200" b="1" i="1">
                <a:effectLst/>
                <a:latin typeface="Calibri" panose="020F0502020204030204" pitchFamily="34" charset="0"/>
                <a:ea typeface="Calibri" panose="020F0502020204030204" pitchFamily="34" charset="0"/>
                <a:cs typeface="Times New Roman" panose="02020603050405020304" pitchFamily="18" charset="0"/>
              </a:rPr>
              <a:t>Nóta leasaithe: </a:t>
            </a:r>
            <a:r>
              <a:rPr lang="en-GB" sz="1200">
                <a:effectLst/>
                <a:latin typeface="Calibri" panose="020F0502020204030204" pitchFamily="34" charset="0"/>
                <a:ea typeface="Calibri" panose="020F0502020204030204" pitchFamily="34" charset="0"/>
                <a:cs typeface="Times New Roman" panose="02020603050405020304" pitchFamily="18" charset="0"/>
              </a:rPr>
              <a:t>I gcomhthéacs ceacht foghlama ar líne ar Zoom nó a leithéid, thiocfadh leat a iarraidh ar gach dalta ainm an chéad duine eile a rá sula ndéanann siad an ‘</a:t>
            </a:r>
            <a:r>
              <a:rPr lang="en-GB" sz="1200" err="1">
                <a:effectLst/>
                <a:latin typeface="Calibri" panose="020F0502020204030204" pitchFamily="34" charset="0"/>
                <a:ea typeface="Calibri" panose="020F0502020204030204" pitchFamily="34" charset="0"/>
                <a:cs typeface="Times New Roman" panose="02020603050405020304" pitchFamily="18" charset="0"/>
              </a:rPr>
              <a:t>Bhúúúúis</a:t>
            </a:r>
            <a:r>
              <a:rPr lang="en-GB" sz="1200">
                <a:effectLst/>
                <a:latin typeface="Calibri" panose="020F0502020204030204" pitchFamily="34" charset="0"/>
                <a:ea typeface="Calibri" panose="020F0502020204030204" pitchFamily="34" charset="0"/>
                <a:cs typeface="Times New Roman" panose="02020603050405020304" pitchFamily="18" charset="0"/>
              </a:rPr>
              <a:t>’ agus an gníomh caite.</a:t>
            </a:r>
            <a:endParaRPr lang="en-IE" sz="800" i="0">
              <a:latin typeface="Avenir Next Demi Bold" panose="020B0703020202020204"/>
            </a:endParaRPr>
          </a:p>
        </p:txBody>
      </p:sp>
      <p:sp>
        <p:nvSpPr>
          <p:cNvPr id="4" name="Slide Number Placeholder 3"/>
          <p:cNvSpPr>
            <a:spLocks noGrp="1"/>
          </p:cNvSpPr>
          <p:nvPr>
            <p:ph type="sldNum" sz="quarter" idx="5"/>
          </p:nvPr>
        </p:nvSpPr>
        <p:spPr/>
        <p:txBody>
          <a:bodyPr/>
          <a:lstStyle/>
          <a:p>
            <a:fld id="{6FAE18E2-0062-4087-BD00-F73AB963BE9B}" type="slidenum">
              <a:rPr lang="en-US" smtClean="0"/>
              <a:t>36</a:t>
            </a:fld>
            <a:endParaRPr lang="en-US"/>
          </a:p>
        </p:txBody>
      </p:sp>
    </p:spTree>
    <p:extLst>
      <p:ext uri="{BB962C8B-B14F-4D97-AF65-F5344CB8AC3E}">
        <p14:creationId xmlns:p14="http://schemas.microsoft.com/office/powerpoint/2010/main" val="20555718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300413"/>
            <a:ext cx="7315200" cy="2700337"/>
          </a:xfrm>
          <a:prstGeom prst="rect">
            <a:avLst/>
          </a:prstGeom>
        </p:spPr>
        <p:txBody>
          <a:bodyPr/>
          <a:lstStyle/>
          <a:p>
            <a:pPr marL="0" marR="0">
              <a:lnSpc>
                <a:spcPct val="107000"/>
              </a:lnSpc>
              <a:spcBef>
                <a:spcPts val="0"/>
              </a:spcBef>
              <a:spcAft>
                <a:spcPts val="800"/>
              </a:spcAft>
            </a:pPr>
            <a:r>
              <a:rPr lang="en-IE" sz="1200" b="1" u="sng">
                <a:effectLst/>
                <a:latin typeface="Calibri" panose="020F0502020204030204" pitchFamily="34" charset="0"/>
                <a:ea typeface="Calibri" panose="020F0502020204030204" pitchFamily="34" charset="0"/>
                <a:cs typeface="Times New Roman" panose="02020603050405020304" pitchFamily="18" charset="0"/>
              </a:rPr>
              <a:t>Nótaí do mhúinteoirí</a:t>
            </a:r>
            <a:endParaRPr lang="ga-IE" sz="1200" b="1" u="sng">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1200" i="1">
                <a:effectLst/>
                <a:latin typeface="Calibri" panose="020F0502020204030204" pitchFamily="34" charset="0"/>
                <a:ea typeface="Calibri" panose="020F0502020204030204" pitchFamily="34" charset="0"/>
                <a:cs typeface="Times New Roman" panose="02020603050405020304" pitchFamily="18" charset="0"/>
              </a:rPr>
              <a:t>Ba bhreá linn a chluinstin cad é mar atá ag éirí leat féin agus le do rang de réir mar atá sibh ag dul do na ceachtanna Athraitheoirí agus/nó do na gníomhartha gaolmhara.  Cuir giolc chugainn le do chuid smaointe, tuairimí na ndaltaí, srl. </a:t>
            </a:r>
            <a:r>
              <a:rPr lang="en-IE" sz="1200" b="1" i="1">
                <a:effectLst/>
                <a:latin typeface="Calibri" panose="020F0502020204030204" pitchFamily="34" charset="0"/>
                <a:ea typeface="Calibri" panose="020F0502020204030204" pitchFamily="34" charset="0"/>
                <a:cs typeface="Times New Roman" panose="02020603050405020304" pitchFamily="18" charset="0"/>
              </a:rPr>
              <a:t>@GoalNextGen </a:t>
            </a:r>
            <a:r>
              <a:rPr lang="en-IE" sz="1200" i="1">
                <a:effectLst/>
                <a:latin typeface="Calibri" panose="020F0502020204030204" pitchFamily="34" charset="0"/>
                <a:ea typeface="Calibri" panose="020F0502020204030204" pitchFamily="34" charset="0"/>
                <a:cs typeface="Times New Roman" panose="02020603050405020304" pitchFamily="18" charset="0"/>
              </a:rPr>
              <a:t>agus bain úsáid as an haischlib </a:t>
            </a:r>
            <a:r>
              <a:rPr lang="en-IE" sz="1200" b="1" i="1">
                <a:effectLst/>
                <a:latin typeface="Calibri" panose="020F0502020204030204" pitchFamily="34" charset="0"/>
                <a:ea typeface="Calibri" panose="020F0502020204030204" pitchFamily="34" charset="0"/>
                <a:cs typeface="Times New Roman" panose="02020603050405020304" pitchFamily="18" charset="0"/>
              </a:rPr>
              <a:t>#GOALchangemakers</a:t>
            </a:r>
            <a:r>
              <a:rPr lang="en-IE" sz="1200" i="1">
                <a:effectLst/>
                <a:latin typeface="Calibri" panose="020F050202020403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1200" i="1">
                <a:effectLst/>
                <a:latin typeface="Calibri" panose="020F0502020204030204" pitchFamily="34" charset="0"/>
                <a:ea typeface="Calibri" panose="020F0502020204030204" pitchFamily="34" charset="0"/>
                <a:cs typeface="Times New Roman" panose="02020603050405020304" pitchFamily="18" charset="0"/>
              </a:rPr>
              <a:t>Má tá tuilleadh tacaíochta de dhíth ort, nó má ceisteanna agat faoin gclár, cuir scairt ar Jessica Sargeant ar 086 3542491 nó cuir ríomhphost chuici ar jsargeant@goal.ie agus tiocfaidh duine d’fhoireann na </a:t>
            </a:r>
            <a:r>
              <a:rPr lang="en-IE" sz="1200" i="1" err="1">
                <a:effectLst/>
                <a:latin typeface="Calibri" panose="020F0502020204030204" pitchFamily="34" charset="0"/>
                <a:ea typeface="Calibri" panose="020F0502020204030204" pitchFamily="34" charset="0"/>
                <a:cs typeface="Times New Roman" panose="02020603050405020304" pitchFamily="18" charset="0"/>
              </a:rPr>
              <a:t>nAthraitheoirí</a:t>
            </a:r>
            <a:r>
              <a:rPr lang="en-IE" sz="1200" i="1">
                <a:effectLst/>
                <a:latin typeface="Calibri" panose="020F0502020204030204" pitchFamily="34" charset="0"/>
                <a:ea typeface="Calibri" panose="020F0502020204030204" pitchFamily="34" charset="0"/>
                <a:cs typeface="Times New Roman" panose="02020603050405020304" pitchFamily="18" charset="0"/>
              </a:rPr>
              <a:t> ar ais i dteagmháil leat chomh luath agus is féidir.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1200" i="1">
                <a:effectLst/>
                <a:latin typeface="Calibri" panose="020F0502020204030204" pitchFamily="34" charset="0"/>
                <a:ea typeface="Calibri" panose="020F0502020204030204" pitchFamily="34" charset="0"/>
                <a:cs typeface="Times New Roman" panose="02020603050405020304" pitchFamily="18" charset="0"/>
              </a:rPr>
              <a:t>Is mian linn ceiliúradh a dhéanamh ar do chuid rannpháirtíochta sa chlár Athraitheoirí, is cuma cé chomh beag nó mór léi.  Más mian leat teastas aitheantais Athraitheoirí a fháil, mar aon le léarscáil mór den domhan le cur i do sheomra ranga, níl le déanamh ach foirm shimplí a líonadh. Ní ghlacfaidh sé ach cúpla nóiméad agus tá sí le </a:t>
            </a:r>
            <a:r>
              <a:rPr lang="en-IE" sz="1200" i="1" err="1">
                <a:effectLst/>
                <a:latin typeface="Calibri" panose="020F0502020204030204" pitchFamily="34" charset="0"/>
                <a:ea typeface="Calibri" panose="020F0502020204030204" pitchFamily="34" charset="0"/>
                <a:cs typeface="Times New Roman" panose="02020603050405020304" pitchFamily="18" charset="0"/>
              </a:rPr>
              <a:t>fáil</a:t>
            </a:r>
            <a:r>
              <a:rPr lang="en-IE" sz="1200" i="1">
                <a:effectLst/>
                <a:latin typeface="Calibri" panose="020F0502020204030204" pitchFamily="34" charset="0"/>
                <a:ea typeface="Calibri" panose="020F0502020204030204" pitchFamily="34" charset="0"/>
                <a:cs typeface="Times New Roman" panose="02020603050405020304" pitchFamily="18" charset="0"/>
              </a:rPr>
              <a:t> </a:t>
            </a:r>
            <a:r>
              <a:rPr lang="en-IE" sz="1200" i="1" err="1">
                <a:effectLst/>
                <a:latin typeface="Calibri" panose="020F0502020204030204" pitchFamily="34" charset="0"/>
                <a:ea typeface="Calibri" panose="020F0502020204030204" pitchFamily="34" charset="0"/>
                <a:cs typeface="Times New Roman" panose="02020603050405020304" pitchFamily="18" charset="0"/>
              </a:rPr>
              <a:t>anseo</a:t>
            </a:r>
            <a:r>
              <a:rPr lang="en-IE" sz="1200" i="1">
                <a:effectLst/>
                <a:latin typeface="Calibri" panose="020F0502020204030204" pitchFamily="34" charset="0"/>
                <a:ea typeface="Calibri" panose="020F0502020204030204" pitchFamily="34" charset="0"/>
                <a:cs typeface="Times New Roman" panose="02020603050405020304" pitchFamily="18" charset="0"/>
              </a:rPr>
              <a:t>: https://forms.office.com/Pages/ResponsePage.aspx?id=eyyiaeokR0aD1EiqjbjOd_QIHIdzOSZPsrCMcGlMmkFUNTJVUTlVUlhWUTM2QVdNNFpUQ04zWjFVTy4u</a:t>
            </a:r>
          </a:p>
          <a:p>
            <a:pPr marL="0" marR="0">
              <a:lnSpc>
                <a:spcPct val="107000"/>
              </a:lnSpc>
              <a:spcBef>
                <a:spcPts val="0"/>
              </a:spcBef>
              <a:spcAft>
                <a:spcPts val="800"/>
              </a:spcAft>
            </a:pPr>
            <a:endParaRPr lang="en-IE" sz="1200" i="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FAE18E2-0062-4087-BD00-F73AB963BE9B}" type="slidenum">
              <a:rPr lang="en-US" smtClean="0"/>
              <a:t>37</a:t>
            </a:fld>
            <a:endParaRPr lang="en-US"/>
          </a:p>
        </p:txBody>
      </p:sp>
    </p:spTree>
    <p:extLst>
      <p:ext uri="{BB962C8B-B14F-4D97-AF65-F5344CB8AC3E}">
        <p14:creationId xmlns:p14="http://schemas.microsoft.com/office/powerpoint/2010/main" val="2821099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a:xfrm>
            <a:off x="914400" y="3300412"/>
            <a:ext cx="7315200" cy="2700338"/>
          </a:xfrm>
          <a:prstGeom prst="rect">
            <a:avLst/>
          </a:prstGeom>
        </p:spPr>
        <p:txBody>
          <a:bodyPr/>
          <a:lstStyle/>
          <a:p>
            <a:pPr marL="0" marR="0">
              <a:lnSpc>
                <a:spcPct val="107000"/>
              </a:lnSpc>
              <a:spcBef>
                <a:spcPts val="0"/>
              </a:spcBef>
              <a:spcAft>
                <a:spcPts val="800"/>
              </a:spcAft>
            </a:pPr>
            <a:r>
              <a:rPr lang="en-IE" sz="1000" b="1" u="sng">
                <a:effectLst/>
                <a:latin typeface="Calibri" panose="020F0502020204030204" pitchFamily="34" charset="0"/>
                <a:ea typeface="Calibri" panose="020F0502020204030204" pitchFamily="34" charset="0"/>
                <a:cs typeface="Times New Roman" panose="02020603050405020304" pitchFamily="18" charset="0"/>
              </a:rPr>
              <a:t>Nótaí do mhúinteoirí</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endParaRPr lang="ga-IE" sz="1000" b="1">
              <a:effectLst/>
              <a:latin typeface="Calibri" panose="020F0502020204030204" pitchFamily="34" charset="0"/>
              <a:ea typeface="Calibri" panose="020F0502020204030204" pitchFamily="34" charset="0"/>
              <a:cs typeface="Times New Roman" panose="02020603050405020304" pitchFamily="18" charset="0"/>
            </a:endParaRPr>
          </a:p>
          <a:p>
            <a:r>
              <a:rPr lang="en-IE" sz="1000" b="1">
                <a:effectLst/>
                <a:latin typeface="Calibri" panose="020F0502020204030204" pitchFamily="34" charset="0"/>
                <a:ea typeface="Calibri" panose="020F0502020204030204" pitchFamily="34" charset="0"/>
                <a:cs typeface="Times New Roman" panose="02020603050405020304" pitchFamily="18" charset="0"/>
              </a:rPr>
              <a:t>Aonad na </a:t>
            </a:r>
            <a:r>
              <a:rPr lang="en-IE" sz="1000" b="1" err="1">
                <a:effectLst/>
                <a:latin typeface="Calibri" panose="020F0502020204030204" pitchFamily="34" charset="0"/>
                <a:ea typeface="Calibri" panose="020F0502020204030204" pitchFamily="34" charset="0"/>
                <a:cs typeface="Times New Roman" panose="02020603050405020304" pitchFamily="18" charset="0"/>
              </a:rPr>
              <a:t>nAthraitheoirí</a:t>
            </a:r>
            <a:r>
              <a:rPr lang="en-IE" sz="1000" b="1">
                <a:effectLst/>
                <a:latin typeface="Calibri" panose="020F0502020204030204" pitchFamily="34" charset="0"/>
                <a:ea typeface="Calibri" panose="020F0502020204030204" pitchFamily="34" charset="0"/>
                <a:cs typeface="Times New Roman" panose="02020603050405020304" pitchFamily="18" charset="0"/>
              </a:rPr>
              <a:t> Rang 1 – 2 : Naisc churaclaim agus intinní foghlama an aonaid (sleamhnán teidil) </a:t>
            </a:r>
            <a:r>
              <a:rPr lang="en-IE" sz="1000">
                <a:effectLst/>
                <a:latin typeface="Calibri" panose="020F0502020204030204" pitchFamily="34" charset="0"/>
                <a:ea typeface="Calibri" panose="020F0502020204030204" pitchFamily="34" charset="0"/>
                <a:cs typeface="Times New Roman" panose="02020603050405020304" pitchFamily="18" charset="0"/>
              </a:rPr>
              <a:t>(</a:t>
            </a:r>
            <a:r>
              <a:rPr lang="en-IE" sz="1000" i="1">
                <a:effectLst/>
                <a:latin typeface="Calibri" panose="020F0502020204030204" pitchFamily="34" charset="0"/>
                <a:ea typeface="Calibri" panose="020F0502020204030204" pitchFamily="34" charset="0"/>
                <a:cs typeface="Times New Roman" panose="02020603050405020304" pitchFamily="18" charset="0"/>
              </a:rPr>
              <a:t>Gan bheochan)</a:t>
            </a:r>
            <a:endParaRPr lang="en-IE"/>
          </a:p>
        </p:txBody>
      </p:sp>
      <p:sp>
        <p:nvSpPr>
          <p:cNvPr id="4" name="Slide Number Placeholder 3"/>
          <p:cNvSpPr>
            <a:spLocks noGrp="1"/>
          </p:cNvSpPr>
          <p:nvPr>
            <p:ph type="sldNum" sz="quarter" idx="5"/>
          </p:nvPr>
        </p:nvSpPr>
        <p:spPr/>
        <p:txBody>
          <a:bodyPr/>
          <a:lstStyle/>
          <a:p>
            <a:fld id="{6FAE18E2-0062-4087-BD00-F73AB963BE9B}" type="slidenum">
              <a:rPr lang="en-US" smtClean="0"/>
              <a:t>4</a:t>
            </a:fld>
            <a:endParaRPr lang="en-US"/>
          </a:p>
        </p:txBody>
      </p:sp>
    </p:spTree>
    <p:extLst>
      <p:ext uri="{BB962C8B-B14F-4D97-AF65-F5344CB8AC3E}">
        <p14:creationId xmlns:p14="http://schemas.microsoft.com/office/powerpoint/2010/main" val="3928553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a:xfrm>
            <a:off x="914400" y="3300412"/>
            <a:ext cx="7315200" cy="2700338"/>
          </a:xfrm>
          <a:prstGeom prst="rect">
            <a:avLst/>
          </a:prstGeom>
        </p:spPr>
        <p:txBody>
          <a:bodyPr/>
          <a:lstStyle/>
          <a:p>
            <a:pPr marL="0" marR="0">
              <a:lnSpc>
                <a:spcPct val="107000"/>
              </a:lnSpc>
              <a:spcBef>
                <a:spcPts val="0"/>
              </a:spcBef>
              <a:spcAft>
                <a:spcPts val="800"/>
              </a:spcAft>
            </a:pPr>
            <a:r>
              <a:rPr lang="en-IE" sz="1000" b="1" u="sng">
                <a:effectLst/>
                <a:latin typeface="Calibri" panose="020F0502020204030204" pitchFamily="34" charset="0"/>
                <a:ea typeface="Calibri" panose="020F0502020204030204" pitchFamily="34" charset="0"/>
                <a:cs typeface="Times New Roman" panose="02020603050405020304" pitchFamily="18" charset="0"/>
              </a:rPr>
              <a:t>Nótaí do mhúinteoirí</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endParaRPr lang="ga-IE" sz="1000" b="1">
              <a:effectLst/>
              <a:latin typeface="Calibri" panose="020F0502020204030204" pitchFamily="34" charset="0"/>
              <a:ea typeface="Calibri" panose="020F0502020204030204" pitchFamily="34" charset="0"/>
              <a:cs typeface="Times New Roman" panose="02020603050405020304" pitchFamily="18" charset="0"/>
            </a:endParaRPr>
          </a:p>
          <a:p>
            <a:r>
              <a:rPr lang="en-IE" sz="1000" b="1">
                <a:effectLst/>
                <a:latin typeface="Calibri" panose="020F0502020204030204" pitchFamily="34" charset="0"/>
                <a:ea typeface="Calibri" panose="020F0502020204030204" pitchFamily="34" charset="0"/>
                <a:cs typeface="Times New Roman" panose="02020603050405020304" pitchFamily="18" charset="0"/>
              </a:rPr>
              <a:t>Aonad na </a:t>
            </a:r>
            <a:r>
              <a:rPr lang="en-IE" sz="1000" b="1" err="1">
                <a:effectLst/>
                <a:latin typeface="Calibri" panose="020F0502020204030204" pitchFamily="34" charset="0"/>
                <a:ea typeface="Calibri" panose="020F0502020204030204" pitchFamily="34" charset="0"/>
                <a:cs typeface="Times New Roman" panose="02020603050405020304" pitchFamily="18" charset="0"/>
              </a:rPr>
              <a:t>nAthraitheoirí</a:t>
            </a:r>
            <a:r>
              <a:rPr lang="en-IE" sz="1000" b="1">
                <a:effectLst/>
                <a:latin typeface="Calibri" panose="020F0502020204030204" pitchFamily="34" charset="0"/>
                <a:ea typeface="Calibri" panose="020F0502020204030204" pitchFamily="34" charset="0"/>
                <a:cs typeface="Times New Roman" panose="02020603050405020304" pitchFamily="18" charset="0"/>
              </a:rPr>
              <a:t> Rang 1 – 2: Sleamhnán na nasc curaclaim </a:t>
            </a:r>
            <a:r>
              <a:rPr lang="en-IE" sz="1000">
                <a:effectLst/>
                <a:latin typeface="Calibri" panose="020F0502020204030204" pitchFamily="34" charset="0"/>
                <a:ea typeface="Calibri" panose="020F0502020204030204" pitchFamily="34" charset="0"/>
                <a:cs typeface="Times New Roman" panose="02020603050405020304" pitchFamily="18" charset="0"/>
              </a:rPr>
              <a:t>(</a:t>
            </a:r>
            <a:r>
              <a:rPr lang="en-IE" sz="1000" i="1">
                <a:effectLst/>
                <a:latin typeface="Calibri" panose="020F0502020204030204" pitchFamily="34" charset="0"/>
                <a:ea typeface="Calibri" panose="020F0502020204030204" pitchFamily="34" charset="0"/>
                <a:cs typeface="Times New Roman" panose="02020603050405020304" pitchFamily="18" charset="0"/>
              </a:rPr>
              <a:t>Gan bheochan</a:t>
            </a:r>
            <a:r>
              <a:rPr lang="en-IE" sz="1000">
                <a:effectLst/>
                <a:latin typeface="Calibri" panose="020F0502020204030204" pitchFamily="34" charset="0"/>
                <a:ea typeface="Calibri" panose="020F0502020204030204" pitchFamily="34" charset="0"/>
                <a:cs typeface="Times New Roman" panose="02020603050405020304" pitchFamily="18" charset="0"/>
              </a:rPr>
              <a:t>)</a:t>
            </a:r>
            <a:endParaRPr lang="en-IE" sz="1000" b="1">
              <a:latin typeface="Avenir Next Demi Bold" panose="020B0703020202020204"/>
            </a:endParaRPr>
          </a:p>
          <a:p>
            <a:endParaRPr lang="en-IE" sz="1000" b="1">
              <a:latin typeface="Avenir Next Demi Bold" panose="020B0703020202020204"/>
            </a:endParaRPr>
          </a:p>
          <a:p>
            <a:endParaRPr lang="en-IE"/>
          </a:p>
        </p:txBody>
      </p:sp>
      <p:sp>
        <p:nvSpPr>
          <p:cNvPr id="4" name="Slide Number Placeholder 3"/>
          <p:cNvSpPr>
            <a:spLocks noGrp="1"/>
          </p:cNvSpPr>
          <p:nvPr>
            <p:ph type="sldNum" sz="quarter" idx="5"/>
          </p:nvPr>
        </p:nvSpPr>
        <p:spPr/>
        <p:txBody>
          <a:bodyPr/>
          <a:lstStyle/>
          <a:p>
            <a:fld id="{6FAE18E2-0062-4087-BD00-F73AB963BE9B}" type="slidenum">
              <a:rPr lang="en-US" smtClean="0"/>
              <a:t>5</a:t>
            </a:fld>
            <a:endParaRPr lang="en-US"/>
          </a:p>
        </p:txBody>
      </p:sp>
    </p:spTree>
    <p:extLst>
      <p:ext uri="{BB962C8B-B14F-4D97-AF65-F5344CB8AC3E}">
        <p14:creationId xmlns:p14="http://schemas.microsoft.com/office/powerpoint/2010/main" val="2220063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a:xfrm>
            <a:off x="914400" y="3300412"/>
            <a:ext cx="7315200" cy="2700338"/>
          </a:xfrm>
          <a:prstGeom prst="rect">
            <a:avLst/>
          </a:prstGeom>
        </p:spPr>
        <p:txBody>
          <a:bodyPr/>
          <a:lstStyle/>
          <a:p>
            <a:pPr marL="0" marR="0">
              <a:lnSpc>
                <a:spcPct val="107000"/>
              </a:lnSpc>
              <a:spcBef>
                <a:spcPts val="0"/>
              </a:spcBef>
              <a:spcAft>
                <a:spcPts val="800"/>
              </a:spcAft>
            </a:pPr>
            <a:r>
              <a:rPr lang="en-IE" sz="1000" b="1" u="sng">
                <a:effectLst/>
                <a:latin typeface="Calibri" panose="020F0502020204030204" pitchFamily="34" charset="0"/>
                <a:ea typeface="Calibri" panose="020F0502020204030204" pitchFamily="34" charset="0"/>
                <a:cs typeface="Times New Roman" panose="02020603050405020304" pitchFamily="18" charset="0"/>
              </a:rPr>
              <a:t>Nótaí do mhúinteoirí</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ga-IE" sz="1000" b="1">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1000" b="1">
                <a:effectLst/>
                <a:latin typeface="Calibri" panose="020F0502020204030204" pitchFamily="34" charset="0"/>
                <a:ea typeface="Calibri" panose="020F0502020204030204" pitchFamily="34" charset="0"/>
                <a:cs typeface="Times New Roman" panose="02020603050405020304" pitchFamily="18" charset="0"/>
              </a:rPr>
              <a:t>Aonad na </a:t>
            </a:r>
            <a:r>
              <a:rPr lang="en-IE" sz="1000" b="1" err="1">
                <a:effectLst/>
                <a:latin typeface="Calibri" panose="020F0502020204030204" pitchFamily="34" charset="0"/>
                <a:ea typeface="Calibri" panose="020F0502020204030204" pitchFamily="34" charset="0"/>
                <a:cs typeface="Times New Roman" panose="02020603050405020304" pitchFamily="18" charset="0"/>
              </a:rPr>
              <a:t>nAthraitheoirí</a:t>
            </a:r>
            <a:r>
              <a:rPr lang="en-IE" sz="1000" b="1">
                <a:effectLst/>
                <a:latin typeface="Calibri" panose="020F0502020204030204" pitchFamily="34" charset="0"/>
                <a:ea typeface="Calibri" panose="020F0502020204030204" pitchFamily="34" charset="0"/>
                <a:cs typeface="Times New Roman" panose="02020603050405020304" pitchFamily="18" charset="0"/>
              </a:rPr>
              <a:t> Rang 1 – 2: Intinní foghlama don 3 cheacht san aonad </a:t>
            </a:r>
            <a:r>
              <a:rPr lang="en-IE" sz="1000">
                <a:effectLst/>
                <a:latin typeface="Calibri" panose="020F0502020204030204" pitchFamily="34" charset="0"/>
                <a:ea typeface="Calibri" panose="020F0502020204030204" pitchFamily="34" charset="0"/>
                <a:cs typeface="Times New Roman" panose="02020603050405020304" pitchFamily="18" charset="0"/>
              </a:rPr>
              <a:t>(</a:t>
            </a:r>
            <a:r>
              <a:rPr lang="en-IE" sz="1000" i="1">
                <a:effectLst/>
                <a:latin typeface="Calibri" panose="020F0502020204030204" pitchFamily="34" charset="0"/>
                <a:ea typeface="Calibri" panose="020F0502020204030204" pitchFamily="34" charset="0"/>
                <a:cs typeface="Times New Roman" panose="02020603050405020304" pitchFamily="18" charset="0"/>
              </a:rPr>
              <a:t>Gan bheochan</a:t>
            </a:r>
            <a:r>
              <a:rPr lang="en-IE" sz="1000">
                <a:effectLst/>
                <a:latin typeface="Calibri" panose="020F0502020204030204" pitchFamily="34" charset="0"/>
                <a:ea typeface="Calibri" panose="020F0502020204030204" pitchFamily="34" charset="0"/>
                <a:cs typeface="Times New Roman" panose="02020603050405020304" pitchFamily="18" charset="0"/>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ga-IE"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1000">
                <a:effectLst/>
                <a:latin typeface="Calibri" panose="020F0502020204030204" pitchFamily="34" charset="0"/>
                <a:ea typeface="Calibri" panose="020F0502020204030204" pitchFamily="34" charset="0"/>
                <a:cs typeface="Times New Roman" panose="02020603050405020304" pitchFamily="18" charset="0"/>
              </a:rPr>
              <a:t>Ag brath ar do rang, seans gur mhaith leat intinní foghlama an aonaid a chur in iúl sula dtosaíonn tú ar an gcéad cheacht.  Más amhlaidh gur mhaith, thiocfadh leat iarraidh ar chúpla dalta na hintinní foghlama atá ar an sleamhnán a léamh os ard, agus an teanga a shoiléiriú/a leasú de réir mar is gá.</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endParaRPr lang="en-IE"/>
          </a:p>
        </p:txBody>
      </p:sp>
      <p:sp>
        <p:nvSpPr>
          <p:cNvPr id="4" name="Slide Number Placeholder 3"/>
          <p:cNvSpPr>
            <a:spLocks noGrp="1"/>
          </p:cNvSpPr>
          <p:nvPr>
            <p:ph type="sldNum" sz="quarter" idx="5"/>
          </p:nvPr>
        </p:nvSpPr>
        <p:spPr/>
        <p:txBody>
          <a:bodyPr/>
          <a:lstStyle/>
          <a:p>
            <a:fld id="{6FAE18E2-0062-4087-BD00-F73AB963BE9B}" type="slidenum">
              <a:rPr lang="en-US" smtClean="0"/>
              <a:t>6</a:t>
            </a:fld>
            <a:endParaRPr lang="en-US"/>
          </a:p>
        </p:txBody>
      </p:sp>
    </p:spTree>
    <p:extLst>
      <p:ext uri="{BB962C8B-B14F-4D97-AF65-F5344CB8AC3E}">
        <p14:creationId xmlns:p14="http://schemas.microsoft.com/office/powerpoint/2010/main" val="2821344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a:xfrm>
            <a:off x="914400" y="3300412"/>
            <a:ext cx="7315200" cy="2700338"/>
          </a:xfrm>
          <a:prstGeom prst="rect">
            <a:avLst/>
          </a:prstGeom>
        </p:spPr>
        <p:txBody>
          <a:bodyPr/>
          <a:lstStyle/>
          <a:p>
            <a:pPr marL="0" marR="0">
              <a:lnSpc>
                <a:spcPct val="107000"/>
              </a:lnSpc>
              <a:spcBef>
                <a:spcPts val="0"/>
              </a:spcBef>
              <a:spcAft>
                <a:spcPts val="800"/>
              </a:spcAft>
            </a:pPr>
            <a:r>
              <a:rPr lang="en-IE" sz="1000" b="1" u="sng">
                <a:effectLst/>
                <a:latin typeface="Calibri" panose="020F0502020204030204" pitchFamily="34" charset="0"/>
                <a:ea typeface="Calibri" panose="020F0502020204030204" pitchFamily="34" charset="0"/>
                <a:cs typeface="Times New Roman" panose="02020603050405020304" pitchFamily="18" charset="0"/>
              </a:rPr>
              <a:t>Nótaí do mhúinteoirí</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endParaRPr lang="ga-IE" sz="1000" b="1">
              <a:effectLst/>
              <a:latin typeface="Calibri" panose="020F0502020204030204" pitchFamily="34" charset="0"/>
              <a:ea typeface="Calibri" panose="020F0502020204030204" pitchFamily="34" charset="0"/>
              <a:cs typeface="Times New Roman" panose="02020603050405020304" pitchFamily="18" charset="0"/>
            </a:endParaRPr>
          </a:p>
          <a:p>
            <a:r>
              <a:rPr lang="en-IE" sz="1000" b="1">
                <a:effectLst/>
                <a:latin typeface="Calibri" panose="020F0502020204030204" pitchFamily="34" charset="0"/>
                <a:ea typeface="Calibri" panose="020F0502020204030204" pitchFamily="34" charset="0"/>
                <a:cs typeface="Times New Roman" panose="02020603050405020304" pitchFamily="18" charset="0"/>
              </a:rPr>
              <a:t>Aonad na </a:t>
            </a:r>
            <a:r>
              <a:rPr lang="en-IE" sz="1000" b="1" err="1">
                <a:effectLst/>
                <a:latin typeface="Calibri" panose="020F0502020204030204" pitchFamily="34" charset="0"/>
                <a:ea typeface="Calibri" panose="020F0502020204030204" pitchFamily="34" charset="0"/>
                <a:cs typeface="Times New Roman" panose="02020603050405020304" pitchFamily="18" charset="0"/>
              </a:rPr>
              <a:t>nAthraitheoirí</a:t>
            </a:r>
            <a:r>
              <a:rPr lang="en-IE" sz="1000" b="1">
                <a:effectLst/>
                <a:latin typeface="Calibri" panose="020F0502020204030204" pitchFamily="34" charset="0"/>
                <a:ea typeface="Calibri" panose="020F0502020204030204" pitchFamily="34" charset="0"/>
                <a:cs typeface="Times New Roman" panose="02020603050405020304" pitchFamily="18" charset="0"/>
              </a:rPr>
              <a:t> Rang 1 – 2: Ceacht</a:t>
            </a:r>
            <a:r>
              <a:rPr lang="ga-IE" sz="1000" b="1">
                <a:effectLst/>
                <a:latin typeface="Calibri" panose="020F0502020204030204" pitchFamily="34" charset="0"/>
                <a:ea typeface="Calibri" panose="020F0502020204030204" pitchFamily="34" charset="0"/>
                <a:cs typeface="Times New Roman" panose="02020603050405020304" pitchFamily="18" charset="0"/>
              </a:rPr>
              <a:t>anna</a:t>
            </a:r>
            <a:r>
              <a:rPr lang="en-IE" sz="1000" b="1">
                <a:effectLst/>
                <a:latin typeface="Calibri" panose="020F0502020204030204" pitchFamily="34" charset="0"/>
                <a:ea typeface="Calibri" panose="020F0502020204030204" pitchFamily="34" charset="0"/>
                <a:cs typeface="Times New Roman" panose="02020603050405020304" pitchFamily="18" charset="0"/>
              </a:rPr>
              <a:t> 1-3 (sleamhnán teidil) </a:t>
            </a:r>
            <a:r>
              <a:rPr lang="en-IE" sz="1000">
                <a:effectLst/>
                <a:latin typeface="Calibri" panose="020F0502020204030204" pitchFamily="34" charset="0"/>
                <a:ea typeface="Calibri" panose="020F0502020204030204" pitchFamily="34" charset="0"/>
                <a:cs typeface="Times New Roman" panose="02020603050405020304" pitchFamily="18" charset="0"/>
              </a:rPr>
              <a:t>(</a:t>
            </a:r>
            <a:r>
              <a:rPr lang="en-IE" sz="1000" i="1">
                <a:effectLst/>
                <a:latin typeface="Calibri" panose="020F0502020204030204" pitchFamily="34" charset="0"/>
                <a:ea typeface="Calibri" panose="020F0502020204030204" pitchFamily="34" charset="0"/>
                <a:cs typeface="Times New Roman" panose="02020603050405020304" pitchFamily="18" charset="0"/>
              </a:rPr>
              <a:t>Gan bheochan</a:t>
            </a:r>
            <a:r>
              <a:rPr lang="en-IE" sz="1000">
                <a:effectLst/>
                <a:latin typeface="Calibri" panose="020F0502020204030204" pitchFamily="34" charset="0"/>
                <a:ea typeface="Calibri" panose="020F0502020204030204" pitchFamily="34" charset="0"/>
                <a:cs typeface="Times New Roman" panose="02020603050405020304" pitchFamily="18" charset="0"/>
              </a:rPr>
              <a:t>)</a:t>
            </a:r>
            <a:endParaRPr lang="en-IE" sz="1000" b="1">
              <a:latin typeface="Avenir Next Demi Bold" panose="020B0703020202020204"/>
            </a:endParaRPr>
          </a:p>
          <a:p>
            <a:endParaRPr lang="en-IE"/>
          </a:p>
        </p:txBody>
      </p:sp>
      <p:sp>
        <p:nvSpPr>
          <p:cNvPr id="4" name="Slide Number Placeholder 3"/>
          <p:cNvSpPr>
            <a:spLocks noGrp="1"/>
          </p:cNvSpPr>
          <p:nvPr>
            <p:ph type="sldNum" sz="quarter" idx="5"/>
          </p:nvPr>
        </p:nvSpPr>
        <p:spPr/>
        <p:txBody>
          <a:bodyPr/>
          <a:lstStyle/>
          <a:p>
            <a:fld id="{6FAE18E2-0062-4087-BD00-F73AB963BE9B}" type="slidenum">
              <a:rPr lang="en-US" smtClean="0"/>
              <a:t>7</a:t>
            </a:fld>
            <a:endParaRPr lang="en-US"/>
          </a:p>
        </p:txBody>
      </p:sp>
    </p:spTree>
    <p:extLst>
      <p:ext uri="{BB962C8B-B14F-4D97-AF65-F5344CB8AC3E}">
        <p14:creationId xmlns:p14="http://schemas.microsoft.com/office/powerpoint/2010/main" val="153966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a:xfrm>
            <a:off x="914400" y="3300412"/>
            <a:ext cx="7315200" cy="2700338"/>
          </a:xfrm>
          <a:prstGeom prst="rect">
            <a:avLst/>
          </a:prstGeom>
        </p:spPr>
        <p:txBody>
          <a:bodyPr/>
          <a:lstStyle/>
          <a:p>
            <a:pPr marL="0" marR="0">
              <a:lnSpc>
                <a:spcPct val="107000"/>
              </a:lnSpc>
              <a:spcBef>
                <a:spcPts val="0"/>
              </a:spcBef>
              <a:spcAft>
                <a:spcPts val="800"/>
              </a:spcAft>
            </a:pPr>
            <a:r>
              <a:rPr lang="en-IE" sz="1000" b="1" u="sng">
                <a:effectLst/>
                <a:latin typeface="Calibri" panose="020F0502020204030204" pitchFamily="34" charset="0"/>
                <a:ea typeface="Calibri" panose="020F0502020204030204" pitchFamily="34" charset="0"/>
                <a:cs typeface="Times New Roman" panose="02020603050405020304" pitchFamily="18" charset="0"/>
              </a:rPr>
              <a:t>Nótaí do mhúinteoirí</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ga-IE" sz="1000" b="1">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1000" b="1">
                <a:effectLst/>
                <a:latin typeface="Calibri" panose="020F0502020204030204" pitchFamily="34" charset="0"/>
                <a:ea typeface="Calibri" panose="020F0502020204030204" pitchFamily="34" charset="0"/>
                <a:cs typeface="Times New Roman" panose="02020603050405020304" pitchFamily="18" charset="0"/>
              </a:rPr>
              <a:t>Aonad na </a:t>
            </a:r>
            <a:r>
              <a:rPr lang="en-IE" sz="1000" b="1" err="1">
                <a:effectLst/>
                <a:latin typeface="Calibri" panose="020F0502020204030204" pitchFamily="34" charset="0"/>
                <a:ea typeface="Calibri" panose="020F0502020204030204" pitchFamily="34" charset="0"/>
                <a:cs typeface="Times New Roman" panose="02020603050405020304" pitchFamily="18" charset="0"/>
              </a:rPr>
              <a:t>nAthraitheoirí</a:t>
            </a:r>
            <a:r>
              <a:rPr lang="en-IE" sz="1000" b="1">
                <a:effectLst/>
                <a:latin typeface="Calibri" panose="020F0502020204030204" pitchFamily="34" charset="0"/>
                <a:ea typeface="Calibri" panose="020F0502020204030204" pitchFamily="34" charset="0"/>
                <a:cs typeface="Times New Roman" panose="02020603050405020304" pitchFamily="18" charset="0"/>
              </a:rPr>
              <a:t> Rang 1 – 2: Ceacht 1 (sleamhnán teidil le hintinní foghlama agus nóta faoi ábhair) </a:t>
            </a:r>
            <a:r>
              <a:rPr lang="en-IE" sz="1000">
                <a:effectLst/>
                <a:latin typeface="Calibri" panose="020F0502020204030204" pitchFamily="34" charset="0"/>
                <a:ea typeface="Calibri" panose="020F0502020204030204" pitchFamily="34" charset="0"/>
                <a:cs typeface="Times New Roman" panose="02020603050405020304" pitchFamily="18" charset="0"/>
              </a:rPr>
              <a:t>(</a:t>
            </a:r>
            <a:r>
              <a:rPr lang="en-IE" sz="1000" i="1">
                <a:effectLst/>
                <a:latin typeface="Calibri" panose="020F0502020204030204" pitchFamily="34" charset="0"/>
                <a:ea typeface="Calibri" panose="020F0502020204030204" pitchFamily="34" charset="0"/>
                <a:cs typeface="Times New Roman" panose="02020603050405020304" pitchFamily="18" charset="0"/>
              </a:rPr>
              <a:t>Gan bheochan</a:t>
            </a:r>
            <a:r>
              <a:rPr lang="en-IE" sz="1000">
                <a:effectLst/>
                <a:latin typeface="Calibri" panose="020F0502020204030204" pitchFamily="34" charset="0"/>
                <a:ea typeface="Calibri" panose="020F0502020204030204" pitchFamily="34" charset="0"/>
                <a:cs typeface="Times New Roman" panose="02020603050405020304" pitchFamily="18" charset="0"/>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ga-IE" sz="1000" u="sng">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1000" u="sng">
                <a:effectLst/>
                <a:latin typeface="Calibri" panose="020F0502020204030204" pitchFamily="34" charset="0"/>
                <a:ea typeface="Calibri" panose="020F0502020204030204" pitchFamily="34" charset="0"/>
                <a:cs typeface="Times New Roman" panose="02020603050405020304" pitchFamily="18" charset="0"/>
              </a:rPr>
              <a:t>NB</a:t>
            </a:r>
            <a:r>
              <a:rPr lang="en-IE" sz="1000">
                <a:effectLst/>
                <a:latin typeface="Calibri" panose="020F0502020204030204" pitchFamily="34" charset="0"/>
                <a:ea typeface="Calibri" panose="020F0502020204030204" pitchFamily="34" charset="0"/>
                <a:cs typeface="Times New Roman" panose="02020603050405020304" pitchFamily="18" charset="0"/>
              </a:rPr>
              <a:t>:  Sula ndéanfaidh tú an ceacht seo, beidh ort cárta aitheantais Athraitheora an duine a phriontáil agus a ghearradh le haghaidh gach aon dalta i do rang (féach Sleamhnán 15).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a:effectLst/>
                <a:latin typeface="Times New Roman" panose="02020603050405020304" pitchFamily="18" charset="0"/>
                <a:ea typeface="Calibri" panose="020F0502020204030204" pitchFamily="34" charset="0"/>
              </a:rPr>
              <a:t>Ní gá ábhair a ullmhú roimh ré ach amháin don cheacht seo.</a:t>
            </a:r>
            <a:endParaRPr lang="ga-IE" sz="1800">
              <a:effectLst/>
              <a:latin typeface="Times New Roman" panose="02020603050405020304" pitchFamily="18" charset="0"/>
              <a:ea typeface="Calibri" panose="020F0502020204030204" pitchFamily="34" charset="0"/>
            </a:endParaRPr>
          </a:p>
          <a:p>
            <a:endParaRPr lang="en-IE" sz="1000" b="0" i="0">
              <a:latin typeface="Avenir Next Demi Bold" panose="020B0703020202020204"/>
            </a:endParaRPr>
          </a:p>
          <a:p>
            <a:pPr marL="0" marR="0">
              <a:lnSpc>
                <a:spcPct val="107000"/>
              </a:lnSpc>
              <a:spcBef>
                <a:spcPts val="0"/>
              </a:spcBef>
              <a:spcAft>
                <a:spcPts val="800"/>
              </a:spcAft>
            </a:pPr>
            <a:r>
              <a:rPr lang="en-IE" sz="1000">
                <a:effectLst/>
                <a:latin typeface="Calibri" panose="020F0502020204030204" pitchFamily="34" charset="0"/>
                <a:ea typeface="Calibri" panose="020F0502020204030204" pitchFamily="34" charset="0"/>
                <a:cs typeface="Times New Roman" panose="02020603050405020304" pitchFamily="18" charset="0"/>
              </a:rPr>
              <a:t>Ag brath ar do rang, seans gur mhaith leat na hintinní foghlama do Cheacht 3 a chur in iúl do na daltaí sula dtosaíonn tú ar an gceacht</a:t>
            </a:r>
            <a:r>
              <a:rPr lang="en-IE" sz="1000">
                <a:latin typeface="Avenir Next Demi Bold" panose="020B0703020202020204"/>
              </a:rPr>
              <a:t>, </a:t>
            </a:r>
            <a:r>
              <a:rPr lang="en-IE" sz="1000">
                <a:effectLst/>
                <a:latin typeface="Calibri" panose="020F0502020204030204" pitchFamily="34" charset="0"/>
                <a:ea typeface="Calibri" panose="020F0502020204030204" pitchFamily="34" charset="0"/>
                <a:cs typeface="Times New Roman" panose="02020603050405020304" pitchFamily="18" charset="0"/>
              </a:rPr>
              <a:t>agus an teanga a shoiléiriú/a leasú de réir mar is gá.</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endParaRPr lang="en-IE" sz="1000" b="0" i="0">
              <a:latin typeface="Avenir Next Demi Bold" panose="020B0703020202020204"/>
            </a:endParaRPr>
          </a:p>
          <a:p>
            <a:endParaRPr lang="en-IE" sz="1000">
              <a:latin typeface="Avenir Next Demi Bold" panose="020B0703020202020204"/>
            </a:endParaRPr>
          </a:p>
        </p:txBody>
      </p:sp>
      <p:sp>
        <p:nvSpPr>
          <p:cNvPr id="4" name="Slide Number Placeholder 3"/>
          <p:cNvSpPr>
            <a:spLocks noGrp="1"/>
          </p:cNvSpPr>
          <p:nvPr>
            <p:ph type="sldNum" sz="quarter" idx="5"/>
          </p:nvPr>
        </p:nvSpPr>
        <p:spPr/>
        <p:txBody>
          <a:bodyPr/>
          <a:lstStyle/>
          <a:p>
            <a:fld id="{6FAE18E2-0062-4087-BD00-F73AB963BE9B}" type="slidenum">
              <a:rPr lang="en-US" smtClean="0"/>
              <a:t>8</a:t>
            </a:fld>
            <a:endParaRPr lang="en-US"/>
          </a:p>
        </p:txBody>
      </p:sp>
    </p:spTree>
    <p:extLst>
      <p:ext uri="{BB962C8B-B14F-4D97-AF65-F5344CB8AC3E}">
        <p14:creationId xmlns:p14="http://schemas.microsoft.com/office/powerpoint/2010/main" val="2831792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a:xfrm>
            <a:off x="914400" y="3300412"/>
            <a:ext cx="7315200" cy="2700338"/>
          </a:xfrm>
          <a:prstGeom prst="rect">
            <a:avLst/>
          </a:prstGeom>
        </p:spPr>
        <p:txBody>
          <a:bodyPr/>
          <a:lstStyle/>
          <a:p>
            <a:pPr marL="0" marR="0">
              <a:lnSpc>
                <a:spcPct val="107000"/>
              </a:lnSpc>
              <a:spcBef>
                <a:spcPts val="0"/>
              </a:spcBef>
              <a:spcAft>
                <a:spcPts val="800"/>
              </a:spcAft>
            </a:pPr>
            <a:r>
              <a:rPr lang="en-IE" sz="1000" b="1" u="sng">
                <a:effectLst/>
                <a:latin typeface="Calibri" panose="020F0502020204030204" pitchFamily="34" charset="0"/>
                <a:ea typeface="Calibri" panose="020F0502020204030204" pitchFamily="34" charset="0"/>
                <a:cs typeface="Times New Roman" panose="02020603050405020304" pitchFamily="18" charset="0"/>
              </a:rPr>
              <a:t>Nótaí do mhúinteoirí</a:t>
            </a:r>
            <a:r>
              <a:rPr lang="en-IE" sz="1000" b="1">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ga-IE" sz="1000" b="1">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1000" b="1">
                <a:effectLst/>
                <a:latin typeface="Calibri" panose="020F0502020204030204" pitchFamily="34" charset="0"/>
                <a:ea typeface="Calibri" panose="020F0502020204030204" pitchFamily="34" charset="0"/>
                <a:cs typeface="Times New Roman" panose="02020603050405020304" pitchFamily="18" charset="0"/>
              </a:rPr>
              <a:t>Aonad na </a:t>
            </a:r>
            <a:r>
              <a:rPr lang="en-IE" sz="1000" b="1" err="1">
                <a:effectLst/>
                <a:latin typeface="Calibri" panose="020F0502020204030204" pitchFamily="34" charset="0"/>
                <a:ea typeface="Calibri" panose="020F0502020204030204" pitchFamily="34" charset="0"/>
                <a:cs typeface="Times New Roman" panose="02020603050405020304" pitchFamily="18" charset="0"/>
              </a:rPr>
              <a:t>nAthraitheoirí</a:t>
            </a:r>
            <a:r>
              <a:rPr lang="en-IE" sz="1000" b="1">
                <a:effectLst/>
                <a:latin typeface="Calibri" panose="020F0502020204030204" pitchFamily="34" charset="0"/>
                <a:ea typeface="Calibri" panose="020F0502020204030204" pitchFamily="34" charset="0"/>
                <a:cs typeface="Times New Roman" panose="02020603050405020304" pitchFamily="18" charset="0"/>
              </a:rPr>
              <a:t> Rang 1 – 2: Ceacht 1/Cuid 1 </a:t>
            </a:r>
            <a:r>
              <a:rPr lang="en-IE" sz="1000">
                <a:effectLst/>
                <a:latin typeface="Calibri" panose="020F0502020204030204" pitchFamily="34" charset="0"/>
                <a:ea typeface="Calibri" panose="020F0502020204030204" pitchFamily="34" charset="0"/>
                <a:cs typeface="Times New Roman" panose="02020603050405020304" pitchFamily="18" charset="0"/>
              </a:rPr>
              <a:t>(6 bheochan ag * -  nochtar na ceisteanna le beochan, ceann ar cheann)</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ga-IE" sz="1000" i="1">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1000" i="1">
                <a:effectLst/>
                <a:latin typeface="Calibri" panose="020F0502020204030204" pitchFamily="34" charset="0"/>
                <a:ea typeface="Calibri" panose="020F0502020204030204" pitchFamily="34" charset="0"/>
                <a:cs typeface="Times New Roman" panose="02020603050405020304" pitchFamily="18" charset="0"/>
              </a:rPr>
              <a:t>* Nocht na ceisteanna le beochan, ceann ar cheann.</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1000">
                <a:effectLst/>
                <a:latin typeface="Calibri" panose="020F0502020204030204" pitchFamily="34" charset="0"/>
                <a:ea typeface="Calibri" panose="020F0502020204030204" pitchFamily="34" charset="0"/>
                <a:cs typeface="Times New Roman" panose="02020603050405020304" pitchFamily="18" charset="0"/>
              </a:rPr>
              <a:t>Léigh na ceisteanna amach os ard, ag soiléiriú/ag leasú na teanga de réir mar is gá.</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1000">
                <a:effectLst/>
                <a:latin typeface="Calibri" panose="020F0502020204030204" pitchFamily="34" charset="0"/>
                <a:ea typeface="Calibri" panose="020F0502020204030204" pitchFamily="34" charset="0"/>
                <a:cs typeface="Times New Roman" panose="02020603050405020304" pitchFamily="18" charset="0"/>
              </a:rPr>
              <a:t>Spreag oiread daltaí agus is féidir freagra a thabhairt.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1000">
                <a:effectLst/>
                <a:latin typeface="Calibri" panose="020F0502020204030204" pitchFamily="34" charset="0"/>
                <a:ea typeface="Calibri" panose="020F0502020204030204" pitchFamily="34" charset="0"/>
                <a:cs typeface="Times New Roman" panose="02020603050405020304" pitchFamily="18" charset="0"/>
              </a:rPr>
              <a:t>Ceist 1: Tá nod físiúil go díreach i ndiaidh cheist 1 – seans go gcuideoidh sé leis na páistí mothúcháin a ainmniú.</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1000">
                <a:effectLst/>
                <a:latin typeface="Calibri" panose="020F0502020204030204" pitchFamily="34" charset="0"/>
                <a:ea typeface="Calibri" panose="020F0502020204030204" pitchFamily="34" charset="0"/>
                <a:cs typeface="Times New Roman" panose="02020603050405020304" pitchFamily="18" charset="0"/>
              </a:rPr>
              <a:t>Ceist 2: Freagra = Ceapaim</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IE" sz="1000">
                <a:effectLst/>
                <a:latin typeface="Calibri" panose="020F0502020204030204" pitchFamily="34" charset="0"/>
                <a:ea typeface="Calibri" panose="020F0502020204030204" pitchFamily="34" charset="0"/>
                <a:cs typeface="Times New Roman" panose="02020603050405020304" pitchFamily="18" charset="0"/>
              </a:rPr>
              <a:t>Ceist 3: Freagra = Ní cheapaim</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endParaRPr lang="en-IE" sz="1000" b="1">
              <a:latin typeface="Avenir Next Demi Bold" panose="020B0703020202020204"/>
            </a:endParaRPr>
          </a:p>
          <a:p>
            <a:endParaRPr lang="en-IE" sz="1000">
              <a:latin typeface="Avenir Next Demi Bold" panose="020B0703020202020204"/>
            </a:endParaRPr>
          </a:p>
        </p:txBody>
      </p:sp>
      <p:sp>
        <p:nvSpPr>
          <p:cNvPr id="4" name="Slide Number Placeholder 3"/>
          <p:cNvSpPr>
            <a:spLocks noGrp="1"/>
          </p:cNvSpPr>
          <p:nvPr>
            <p:ph type="sldNum" sz="quarter" idx="5"/>
          </p:nvPr>
        </p:nvSpPr>
        <p:spPr/>
        <p:txBody>
          <a:bodyPr/>
          <a:lstStyle/>
          <a:p>
            <a:fld id="{6FAE18E2-0062-4087-BD00-F73AB963BE9B}" type="slidenum">
              <a:rPr lang="en-US" smtClean="0"/>
              <a:t>9</a:t>
            </a:fld>
            <a:endParaRPr lang="en-US"/>
          </a:p>
        </p:txBody>
      </p:sp>
    </p:spTree>
    <p:extLst>
      <p:ext uri="{BB962C8B-B14F-4D97-AF65-F5344CB8AC3E}">
        <p14:creationId xmlns:p14="http://schemas.microsoft.com/office/powerpoint/2010/main" val="303790754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41.png"/><Relationship Id="rId1" Type="http://schemas.openxmlformats.org/officeDocument/2006/relationships/slideMaster" Target="../slideMasters/slideMaster1.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14.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48.svg"/><Relationship Id="rId4" Type="http://schemas.openxmlformats.org/officeDocument/2006/relationships/image" Target="../media/image4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svg"/><Relationship Id="rId7" Type="http://schemas.openxmlformats.org/officeDocument/2006/relationships/image" Target="../media/image14.svg"/><Relationship Id="rId2" Type="http://schemas.openxmlformats.org/officeDocument/2006/relationships/image" Target="../media/image51.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54.svg"/><Relationship Id="rId4" Type="http://schemas.openxmlformats.org/officeDocument/2006/relationships/image" Target="../media/image5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7.svg"/><Relationship Id="rId7" Type="http://schemas.openxmlformats.org/officeDocument/2006/relationships/image" Target="../media/image14.svg"/><Relationship Id="rId2" Type="http://schemas.openxmlformats.org/officeDocument/2006/relationships/image" Target="../media/image56.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59.svg"/><Relationship Id="rId4" Type="http://schemas.openxmlformats.org/officeDocument/2006/relationships/image" Target="../media/image5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14.sv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svg"/><Relationship Id="rId7" Type="http://schemas.openxmlformats.org/officeDocument/2006/relationships/image" Target="../media/image24.sv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26.sv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8.svg"/><Relationship Id="rId7" Type="http://schemas.openxmlformats.org/officeDocument/2006/relationships/image" Target="../media/image32.svg"/><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14.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svg"/><Relationship Id="rId7" Type="http://schemas.openxmlformats.org/officeDocument/2006/relationships/image" Target="../media/image38.svg"/><Relationship Id="rId2" Type="http://schemas.openxmlformats.org/officeDocument/2006/relationships/image" Target="../media/image35.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40.sv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3D6C3DA-1B3C-47D6-8C2F-F0D0360EC4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202371" cy="3795049"/>
          </a:xfrm>
          <a:prstGeom prst="rect">
            <a:avLst/>
          </a:prstGeom>
        </p:spPr>
      </p:pic>
      <p:sp>
        <p:nvSpPr>
          <p:cNvPr id="2" name="Title 1">
            <a:extLst>
              <a:ext uri="{FF2B5EF4-FFF2-40B4-BE49-F238E27FC236}">
                <a16:creationId xmlns:a16="http://schemas.microsoft.com/office/drawing/2014/main" id="{9B9566AC-B462-41D1-98B0-85DE1486E316}"/>
              </a:ext>
            </a:extLst>
          </p:cNvPr>
          <p:cNvSpPr>
            <a:spLocks noGrp="1"/>
          </p:cNvSpPr>
          <p:nvPr>
            <p:ph type="ctrTitle"/>
          </p:nvPr>
        </p:nvSpPr>
        <p:spPr>
          <a:xfrm>
            <a:off x="1438275" y="3228202"/>
            <a:ext cx="9144000" cy="907440"/>
          </a:xfrm>
          <a:prstGeom prst="rect">
            <a:avLst/>
          </a:prstGeom>
        </p:spPr>
        <p:txBody>
          <a:bodyPr anchor="b"/>
          <a:lstStyle>
            <a:lvl1pPr algn="ctr">
              <a:defRPr sz="6000">
                <a:solidFill>
                  <a:schemeClr val="tx1">
                    <a:lumMod val="65000"/>
                    <a:lumOff val="35000"/>
                  </a:schemeClr>
                </a:solidFill>
                <a:latin typeface="Avenir Black" panose="020B0803020203020204" pitchFamily="34" charset="0"/>
              </a:defRPr>
            </a:lvl1pPr>
          </a:lstStyle>
          <a:p>
            <a:endParaRPr lang="en-US"/>
          </a:p>
        </p:txBody>
      </p:sp>
      <p:sp>
        <p:nvSpPr>
          <p:cNvPr id="3" name="Subtitle 2">
            <a:extLst>
              <a:ext uri="{FF2B5EF4-FFF2-40B4-BE49-F238E27FC236}">
                <a16:creationId xmlns:a16="http://schemas.microsoft.com/office/drawing/2014/main" id="{C7649024-ABA8-4796-9769-9BD0CDF887EF}"/>
              </a:ext>
            </a:extLst>
          </p:cNvPr>
          <p:cNvSpPr>
            <a:spLocks noGrp="1"/>
          </p:cNvSpPr>
          <p:nvPr>
            <p:ph type="subTitle" idx="1"/>
          </p:nvPr>
        </p:nvSpPr>
        <p:spPr>
          <a:xfrm>
            <a:off x="1524000" y="4179428"/>
            <a:ext cx="9144000" cy="692352"/>
          </a:xfrm>
          <a:prstGeom prst="rect">
            <a:avLst/>
          </a:prstGeom>
        </p:spPr>
        <p:txBody>
          <a:bodyPr/>
          <a:lstStyle>
            <a:lvl1pPr marL="0" indent="0" algn="ctr">
              <a:buNone/>
              <a:defRPr sz="2400">
                <a:solidFill>
                  <a:schemeClr val="tx1">
                    <a:lumMod val="65000"/>
                    <a:lumOff val="35000"/>
                  </a:schemeClr>
                </a:solidFill>
                <a:latin typeface="Avenir 85 Heavy" panose="020B0603020203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7DE6E1-4336-4E90-9045-3C9AD87A2A57}"/>
              </a:ext>
            </a:extLst>
          </p:cNvPr>
          <p:cNvSpPr>
            <a:spLocks noGrp="1"/>
          </p:cNvSpPr>
          <p:nvPr>
            <p:ph type="dt" sz="half" idx="10"/>
          </p:nvPr>
        </p:nvSpPr>
        <p:spPr/>
        <p:txBody>
          <a:bodyPr/>
          <a:lstStyle/>
          <a:p>
            <a:fld id="{DBE89835-F3AC-4429-BDD6-801C5F7A79D3}" type="datetimeFigureOut">
              <a:rPr lang="en-US" smtClean="0"/>
              <a:t>11/12/2020</a:t>
            </a:fld>
            <a:endParaRPr lang="en-US"/>
          </a:p>
        </p:txBody>
      </p:sp>
      <p:sp>
        <p:nvSpPr>
          <p:cNvPr id="5" name="Footer Placeholder 4">
            <a:extLst>
              <a:ext uri="{FF2B5EF4-FFF2-40B4-BE49-F238E27FC236}">
                <a16:creationId xmlns:a16="http://schemas.microsoft.com/office/drawing/2014/main" id="{0EFF55DE-7C7A-436D-BE68-8314F0EB79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5320C2-7F39-4BEF-A13E-70C427523287}"/>
              </a:ext>
            </a:extLst>
          </p:cNvPr>
          <p:cNvSpPr>
            <a:spLocks noGrp="1"/>
          </p:cNvSpPr>
          <p:nvPr>
            <p:ph type="sldNum" sz="quarter" idx="12"/>
          </p:nvPr>
        </p:nvSpPr>
        <p:spPr/>
        <p:txBody>
          <a:bodyPr/>
          <a:lstStyle/>
          <a:p>
            <a:fld id="{A057AF5F-6AF3-4FD8-ABA0-89B97E594534}" type="slidenum">
              <a:rPr lang="en-US" smtClean="0"/>
              <a:t>‹#›</a:t>
            </a:fld>
            <a:endParaRPr lang="en-US"/>
          </a:p>
        </p:txBody>
      </p:sp>
      <p:pic>
        <p:nvPicPr>
          <p:cNvPr id="8" name="Graphic 7">
            <a:extLst>
              <a:ext uri="{FF2B5EF4-FFF2-40B4-BE49-F238E27FC236}">
                <a16:creationId xmlns:a16="http://schemas.microsoft.com/office/drawing/2014/main" id="{3BFBDF83-60CC-4829-BC6E-C8EAD61A26F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864" y="5284179"/>
            <a:ext cx="12255728" cy="1573823"/>
          </a:xfrm>
          <a:prstGeom prst="rect">
            <a:avLst/>
          </a:prstGeom>
        </p:spPr>
      </p:pic>
      <p:pic>
        <p:nvPicPr>
          <p:cNvPr id="9" name="Graphic 8">
            <a:extLst>
              <a:ext uri="{FF2B5EF4-FFF2-40B4-BE49-F238E27FC236}">
                <a16:creationId xmlns:a16="http://schemas.microsoft.com/office/drawing/2014/main" id="{1CA219AA-35DE-4C86-A868-D270FF5807B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306050" y="5248277"/>
            <a:ext cx="1885951" cy="1609725"/>
          </a:xfrm>
          <a:prstGeom prst="rect">
            <a:avLst/>
          </a:prstGeom>
        </p:spPr>
      </p:pic>
      <p:pic>
        <p:nvPicPr>
          <p:cNvPr id="10" name="Graphic 9">
            <a:extLst>
              <a:ext uri="{FF2B5EF4-FFF2-40B4-BE49-F238E27FC236}">
                <a16:creationId xmlns:a16="http://schemas.microsoft.com/office/drawing/2014/main" id="{45689554-C226-42DA-8602-968393F23C9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9051" y="5494155"/>
            <a:ext cx="2400300" cy="1543050"/>
          </a:xfrm>
          <a:prstGeom prst="rect">
            <a:avLst/>
          </a:prstGeom>
        </p:spPr>
      </p:pic>
      <p:pic>
        <p:nvPicPr>
          <p:cNvPr id="11" name="Graphic 10">
            <a:extLst>
              <a:ext uri="{FF2B5EF4-FFF2-40B4-BE49-F238E27FC236}">
                <a16:creationId xmlns:a16="http://schemas.microsoft.com/office/drawing/2014/main" id="{5037F453-1BE7-4DDE-AB7B-6484D06872F8}"/>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038601" y="1091223"/>
            <a:ext cx="3943351" cy="1752600"/>
          </a:xfrm>
          <a:prstGeom prst="rect">
            <a:avLst/>
          </a:prstGeom>
        </p:spPr>
      </p:pic>
    </p:spTree>
    <p:extLst>
      <p:ext uri="{BB962C8B-B14F-4D97-AF65-F5344CB8AC3E}">
        <p14:creationId xmlns:p14="http://schemas.microsoft.com/office/powerpoint/2010/main" val="1718063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3382AD5B-019E-457A-A8BD-4C5CFC14A01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6612" y="791309"/>
            <a:ext cx="7010400" cy="6066692"/>
          </a:xfrm>
          <a:prstGeom prst="rect">
            <a:avLst/>
          </a:prstGeom>
        </p:spPr>
      </p:pic>
      <p:pic>
        <p:nvPicPr>
          <p:cNvPr id="9" name="Graphic 8">
            <a:extLst>
              <a:ext uri="{FF2B5EF4-FFF2-40B4-BE49-F238E27FC236}">
                <a16:creationId xmlns:a16="http://schemas.microsoft.com/office/drawing/2014/main" id="{32C212FD-F127-4B86-8334-9E10E8F674A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 y="-98548"/>
            <a:ext cx="447675" cy="1990725"/>
          </a:xfrm>
          <a:prstGeom prst="rect">
            <a:avLst/>
          </a:prstGeom>
        </p:spPr>
      </p:pic>
      <p:pic>
        <p:nvPicPr>
          <p:cNvPr id="10" name="Graphic 9">
            <a:extLst>
              <a:ext uri="{FF2B5EF4-FFF2-40B4-BE49-F238E27FC236}">
                <a16:creationId xmlns:a16="http://schemas.microsoft.com/office/drawing/2014/main" id="{CEB9CB12-A486-4F33-B730-7851B6AB37F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525000" y="5045320"/>
            <a:ext cx="2667000" cy="1847850"/>
          </a:xfrm>
          <a:prstGeom prst="rect">
            <a:avLst/>
          </a:prstGeom>
        </p:spPr>
      </p:pic>
      <p:pic>
        <p:nvPicPr>
          <p:cNvPr id="11" name="Graphic 10">
            <a:extLst>
              <a:ext uri="{FF2B5EF4-FFF2-40B4-BE49-F238E27FC236}">
                <a16:creationId xmlns:a16="http://schemas.microsoft.com/office/drawing/2014/main" id="{375BAA7A-D055-495A-9BDF-B2B81390CC9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239377" y="286362"/>
            <a:ext cx="1571625" cy="695325"/>
          </a:xfrm>
          <a:prstGeom prst="rect">
            <a:avLst/>
          </a:prstGeom>
        </p:spPr>
      </p:pic>
    </p:spTree>
    <p:extLst>
      <p:ext uri="{BB962C8B-B14F-4D97-AF65-F5344CB8AC3E}">
        <p14:creationId xmlns:p14="http://schemas.microsoft.com/office/powerpoint/2010/main" val="1977144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9D4C4FD1-A6CA-4854-9090-BFF7377844CF}"/>
              </a:ext>
            </a:extLst>
          </p:cNvPr>
          <p:cNvSpPr>
            <a:spLocks noGrp="1"/>
          </p:cNvSpPr>
          <p:nvPr>
            <p:ph type="ftr" sz="quarter" idx="11"/>
          </p:nvPr>
        </p:nvSpPr>
        <p:spPr/>
        <p:txBody>
          <a:bodyPr/>
          <a:lstStyle/>
          <a:p>
            <a:endParaRPr lang="en-US"/>
          </a:p>
        </p:txBody>
      </p:sp>
      <p:pic>
        <p:nvPicPr>
          <p:cNvPr id="9" name="Graphic 8">
            <a:extLst>
              <a:ext uri="{FF2B5EF4-FFF2-40B4-BE49-F238E27FC236}">
                <a16:creationId xmlns:a16="http://schemas.microsoft.com/office/drawing/2014/main" id="{2BED25D8-FACE-4CF2-8C05-8DF50FD58F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39377" y="286362"/>
            <a:ext cx="1571625" cy="695325"/>
          </a:xfrm>
          <a:prstGeom prst="rect">
            <a:avLst/>
          </a:prstGeom>
        </p:spPr>
      </p:pic>
      <p:pic>
        <p:nvPicPr>
          <p:cNvPr id="59" name="Graphic 58">
            <a:extLst>
              <a:ext uri="{FF2B5EF4-FFF2-40B4-BE49-F238E27FC236}">
                <a16:creationId xmlns:a16="http://schemas.microsoft.com/office/drawing/2014/main" id="{5DB3F08E-D948-4DAC-A9A4-D169F01FDA0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26234" y="2475402"/>
            <a:ext cx="9339533" cy="4470523"/>
          </a:xfrm>
          <a:prstGeom prst="rect">
            <a:avLst/>
          </a:prstGeom>
        </p:spPr>
      </p:pic>
      <p:sp>
        <p:nvSpPr>
          <p:cNvPr id="61" name="Graphic 59">
            <a:extLst>
              <a:ext uri="{FF2B5EF4-FFF2-40B4-BE49-F238E27FC236}">
                <a16:creationId xmlns:a16="http://schemas.microsoft.com/office/drawing/2014/main" id="{6FE229C8-E6B1-4B7B-9768-1A519899C9C2}"/>
              </a:ext>
            </a:extLst>
          </p:cNvPr>
          <p:cNvSpPr/>
          <p:nvPr/>
        </p:nvSpPr>
        <p:spPr>
          <a:xfrm>
            <a:off x="2742592" y="136527"/>
            <a:ext cx="6705641" cy="6705641"/>
          </a:xfrm>
          <a:custGeom>
            <a:avLst/>
            <a:gdLst>
              <a:gd name="connsiteX0" fmla="*/ 6705642 w 6705641"/>
              <a:gd name="connsiteY0" fmla="*/ 3352821 h 6705641"/>
              <a:gd name="connsiteX1" fmla="*/ 3352821 w 6705641"/>
              <a:gd name="connsiteY1" fmla="*/ 6705642 h 6705641"/>
              <a:gd name="connsiteX2" fmla="*/ 0 w 6705641"/>
              <a:gd name="connsiteY2" fmla="*/ 3352821 h 6705641"/>
              <a:gd name="connsiteX3" fmla="*/ 3352821 w 6705641"/>
              <a:gd name="connsiteY3" fmla="*/ 0 h 6705641"/>
              <a:gd name="connsiteX4" fmla="*/ 6705642 w 6705641"/>
              <a:gd name="connsiteY4" fmla="*/ 3352821 h 6705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5641" h="6705641">
                <a:moveTo>
                  <a:pt x="6705642" y="3352821"/>
                </a:moveTo>
                <a:cubicBezTo>
                  <a:pt x="6705642" y="5204533"/>
                  <a:pt x="5204533" y="6705642"/>
                  <a:pt x="3352821" y="6705642"/>
                </a:cubicBezTo>
                <a:cubicBezTo>
                  <a:pt x="1501109" y="6705642"/>
                  <a:pt x="0" y="5204533"/>
                  <a:pt x="0" y="3352821"/>
                </a:cubicBezTo>
                <a:cubicBezTo>
                  <a:pt x="0" y="1501109"/>
                  <a:pt x="1501109" y="0"/>
                  <a:pt x="3352821" y="0"/>
                </a:cubicBezTo>
                <a:cubicBezTo>
                  <a:pt x="5204533" y="0"/>
                  <a:pt x="6705642" y="1501109"/>
                  <a:pt x="6705642" y="3352821"/>
                </a:cubicBezTo>
                <a:close/>
              </a:path>
            </a:pathLst>
          </a:custGeom>
          <a:solidFill>
            <a:srgbClr val="1E9356"/>
          </a:solidFill>
          <a:ln w="11785" cap="flat">
            <a:noFill/>
            <a:prstDash val="solid"/>
            <a:miter/>
          </a:ln>
        </p:spPr>
        <p:txBody>
          <a:bodyPr rtlCol="0" anchor="ctr"/>
          <a:lstStyle/>
          <a:p>
            <a:endParaRPr lang="en-US" sz="1800"/>
          </a:p>
        </p:txBody>
      </p:sp>
    </p:spTree>
    <p:extLst>
      <p:ext uri="{BB962C8B-B14F-4D97-AF65-F5344CB8AC3E}">
        <p14:creationId xmlns:p14="http://schemas.microsoft.com/office/powerpoint/2010/main" val="3594068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0576B3C9-7A0D-41C3-A2C6-73FC6B748E1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21317" y="-211015"/>
            <a:ext cx="7187272" cy="7244861"/>
          </a:xfrm>
          <a:prstGeom prst="rect">
            <a:avLst/>
          </a:prstGeom>
        </p:spPr>
      </p:pic>
      <p:sp>
        <p:nvSpPr>
          <p:cNvPr id="2" name="Title 1">
            <a:extLst>
              <a:ext uri="{FF2B5EF4-FFF2-40B4-BE49-F238E27FC236}">
                <a16:creationId xmlns:a16="http://schemas.microsoft.com/office/drawing/2014/main" id="{8FCFD1D3-0A0A-42C5-AA77-569F10087918}"/>
              </a:ext>
            </a:extLst>
          </p:cNvPr>
          <p:cNvSpPr>
            <a:spLocks noGrp="1"/>
          </p:cNvSpPr>
          <p:nvPr>
            <p:ph type="title"/>
          </p:nvPr>
        </p:nvSpPr>
        <p:spPr>
          <a:xfrm>
            <a:off x="838200" y="365127"/>
            <a:ext cx="4583117" cy="1325563"/>
          </a:xfrm>
          <a:prstGeom prst="rect">
            <a:avLst/>
          </a:prstGeom>
        </p:spPr>
        <p:txBody>
          <a:bodyPr/>
          <a:lstStyle>
            <a:lvl1pPr>
              <a:defRPr sz="3600">
                <a:solidFill>
                  <a:schemeClr val="tx1">
                    <a:lumMod val="65000"/>
                    <a:lumOff val="35000"/>
                  </a:schemeClr>
                </a:solidFill>
                <a:latin typeface="Avenir Next Demi Bold" panose="020B0703020202020204" pitchFamily="34" charset="0"/>
              </a:defRPr>
            </a:lvl1pPr>
          </a:lstStyle>
          <a:p>
            <a:r>
              <a:rPr lang="en-US"/>
              <a:t>Click to edit Master title style</a:t>
            </a:r>
          </a:p>
        </p:txBody>
      </p:sp>
      <p:sp>
        <p:nvSpPr>
          <p:cNvPr id="6" name="Slide Number Placeholder 5">
            <a:extLst>
              <a:ext uri="{FF2B5EF4-FFF2-40B4-BE49-F238E27FC236}">
                <a16:creationId xmlns:a16="http://schemas.microsoft.com/office/drawing/2014/main" id="{D1DD0E21-9EAA-4BBC-B691-A7FCBA495B63}"/>
              </a:ext>
            </a:extLst>
          </p:cNvPr>
          <p:cNvSpPr>
            <a:spLocks noGrp="1"/>
          </p:cNvSpPr>
          <p:nvPr>
            <p:ph type="sldNum" sz="quarter" idx="12"/>
          </p:nvPr>
        </p:nvSpPr>
        <p:spPr/>
        <p:txBody>
          <a:bodyPr/>
          <a:lstStyle/>
          <a:p>
            <a:fld id="{A057AF5F-6AF3-4FD8-ABA0-89B97E594534}" type="slidenum">
              <a:rPr lang="en-US" smtClean="0"/>
              <a:t>‹#›</a:t>
            </a:fld>
            <a:endParaRPr lang="en-US"/>
          </a:p>
        </p:txBody>
      </p:sp>
      <p:sp>
        <p:nvSpPr>
          <p:cNvPr id="7" name="Content Placeholder 2">
            <a:extLst>
              <a:ext uri="{FF2B5EF4-FFF2-40B4-BE49-F238E27FC236}">
                <a16:creationId xmlns:a16="http://schemas.microsoft.com/office/drawing/2014/main" id="{E8471C77-5948-48F6-A5AC-38ECD370D1C7}"/>
              </a:ext>
            </a:extLst>
          </p:cNvPr>
          <p:cNvSpPr>
            <a:spLocks noGrp="1"/>
          </p:cNvSpPr>
          <p:nvPr>
            <p:ph sz="half" idx="1"/>
          </p:nvPr>
        </p:nvSpPr>
        <p:spPr>
          <a:xfrm>
            <a:off x="838200" y="1825625"/>
            <a:ext cx="4405829" cy="4667250"/>
          </a:xfrm>
          <a:prstGeom prst="rect">
            <a:avLst/>
          </a:prstGeom>
        </p:spPr>
        <p:txBody>
          <a:bodyPr/>
          <a:lstStyle>
            <a:lvl1pPr>
              <a:defRPr>
                <a:solidFill>
                  <a:schemeClr val="tx1">
                    <a:lumMod val="65000"/>
                    <a:lumOff val="35000"/>
                  </a:schemeClr>
                </a:solidFill>
                <a:latin typeface="Avenir Next" panose="020B0503020202020204" pitchFamily="34" charset="0"/>
              </a:defRPr>
            </a:lvl1pPr>
            <a:lvl2pPr>
              <a:defRPr>
                <a:solidFill>
                  <a:schemeClr val="tx1">
                    <a:lumMod val="65000"/>
                    <a:lumOff val="35000"/>
                  </a:schemeClr>
                </a:solidFill>
                <a:latin typeface="Avenir Next" panose="020B0503020202020204" pitchFamily="34" charset="0"/>
              </a:defRPr>
            </a:lvl2pPr>
            <a:lvl3pPr>
              <a:defRPr>
                <a:solidFill>
                  <a:schemeClr val="tx1">
                    <a:lumMod val="65000"/>
                    <a:lumOff val="35000"/>
                  </a:schemeClr>
                </a:solidFill>
                <a:latin typeface="Avenir Next" panose="020B0503020202020204" pitchFamily="34" charset="0"/>
              </a:defRPr>
            </a:lvl3pPr>
            <a:lvl4pPr>
              <a:defRPr>
                <a:solidFill>
                  <a:schemeClr val="tx1">
                    <a:lumMod val="65000"/>
                    <a:lumOff val="35000"/>
                  </a:schemeClr>
                </a:solidFill>
                <a:latin typeface="Avenir Next" panose="020B0503020202020204" pitchFamily="34" charset="0"/>
              </a:defRPr>
            </a:lvl4pPr>
            <a:lvl5pPr>
              <a:defRPr>
                <a:solidFill>
                  <a:schemeClr val="tx1">
                    <a:lumMod val="65000"/>
                    <a:lumOff val="35000"/>
                  </a:schemeClr>
                </a:solidFill>
                <a:latin typeface="Avenir Next" panose="020B05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2922621A-A81D-45A8-8256-1E61170172F4}"/>
              </a:ext>
            </a:extLst>
          </p:cNvPr>
          <p:cNvSpPr>
            <a:spLocks noGrp="1"/>
          </p:cNvSpPr>
          <p:nvPr>
            <p:ph sz="half" idx="13"/>
          </p:nvPr>
        </p:nvSpPr>
        <p:spPr>
          <a:xfrm>
            <a:off x="7483973" y="1010980"/>
            <a:ext cx="4708028" cy="5345370"/>
          </a:xfrm>
          <a:prstGeom prst="rect">
            <a:avLst/>
          </a:prstGeom>
        </p:spPr>
        <p:txBody>
          <a:bodyPr/>
          <a:lstStyle>
            <a:lvl1pPr>
              <a:defRPr>
                <a:solidFill>
                  <a:schemeClr val="tx1">
                    <a:lumMod val="65000"/>
                    <a:lumOff val="35000"/>
                  </a:schemeClr>
                </a:solidFill>
                <a:latin typeface="Avenir Next" panose="020B0503020202020204" pitchFamily="34" charset="0"/>
              </a:defRPr>
            </a:lvl1pPr>
            <a:lvl2pPr>
              <a:defRPr>
                <a:solidFill>
                  <a:schemeClr val="tx1">
                    <a:lumMod val="65000"/>
                    <a:lumOff val="35000"/>
                  </a:schemeClr>
                </a:solidFill>
                <a:latin typeface="Avenir Next" panose="020B0503020202020204" pitchFamily="34" charset="0"/>
              </a:defRPr>
            </a:lvl2pPr>
            <a:lvl3pPr>
              <a:defRPr>
                <a:solidFill>
                  <a:schemeClr val="tx1">
                    <a:lumMod val="65000"/>
                    <a:lumOff val="35000"/>
                  </a:schemeClr>
                </a:solidFill>
                <a:latin typeface="Avenir Next" panose="020B0503020202020204" pitchFamily="34" charset="0"/>
              </a:defRPr>
            </a:lvl3pPr>
            <a:lvl4pPr>
              <a:defRPr>
                <a:solidFill>
                  <a:schemeClr val="tx1">
                    <a:lumMod val="65000"/>
                    <a:lumOff val="35000"/>
                  </a:schemeClr>
                </a:solidFill>
                <a:latin typeface="Avenir Next" panose="020B0503020202020204" pitchFamily="34" charset="0"/>
              </a:defRPr>
            </a:lvl4pPr>
            <a:lvl5pPr>
              <a:defRPr>
                <a:solidFill>
                  <a:schemeClr val="tx1">
                    <a:lumMod val="65000"/>
                    <a:lumOff val="35000"/>
                  </a:schemeClr>
                </a:solidFill>
                <a:latin typeface="Avenir Next" panose="020B05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93278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0F071B73-939E-43C2-BDC6-EA5B2C17D07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289" y="6129337"/>
            <a:ext cx="4391025" cy="819150"/>
          </a:xfrm>
          <a:prstGeom prst="rect">
            <a:avLst/>
          </a:prstGeom>
        </p:spPr>
      </p:pic>
      <p:pic>
        <p:nvPicPr>
          <p:cNvPr id="7" name="Graphic 6">
            <a:extLst>
              <a:ext uri="{FF2B5EF4-FFF2-40B4-BE49-F238E27FC236}">
                <a16:creationId xmlns:a16="http://schemas.microsoft.com/office/drawing/2014/main" id="{EB2ACB73-5A8A-4C3D-AB8D-595D356224C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 y="2"/>
            <a:ext cx="1857375" cy="1171575"/>
          </a:xfrm>
          <a:prstGeom prst="rect">
            <a:avLst/>
          </a:prstGeom>
        </p:spPr>
      </p:pic>
      <p:sp>
        <p:nvSpPr>
          <p:cNvPr id="15" name="Graphic 13">
            <a:extLst>
              <a:ext uri="{FF2B5EF4-FFF2-40B4-BE49-F238E27FC236}">
                <a16:creationId xmlns:a16="http://schemas.microsoft.com/office/drawing/2014/main" id="{2FE5D240-7EAB-487B-9598-20D084EF2B54}"/>
              </a:ext>
            </a:extLst>
          </p:cNvPr>
          <p:cNvSpPr/>
          <p:nvPr/>
        </p:nvSpPr>
        <p:spPr>
          <a:xfrm>
            <a:off x="4405314" y="511866"/>
            <a:ext cx="7624187" cy="6243074"/>
          </a:xfrm>
          <a:custGeom>
            <a:avLst/>
            <a:gdLst>
              <a:gd name="connsiteX0" fmla="*/ 2202723 w 6206543"/>
              <a:gd name="connsiteY0" fmla="*/ 25989 h 5214050"/>
              <a:gd name="connsiteX1" fmla="*/ 1846488 w 6206543"/>
              <a:gd name="connsiteY1" fmla="*/ 122954 h 5214050"/>
              <a:gd name="connsiteX2" fmla="*/ 1288894 w 6206543"/>
              <a:gd name="connsiteY2" fmla="*/ 1405876 h 5214050"/>
              <a:gd name="connsiteX3" fmla="*/ 1097537 w 6206543"/>
              <a:gd name="connsiteY3" fmla="*/ 1938323 h 5214050"/>
              <a:gd name="connsiteX4" fmla="*/ 346491 w 6206543"/>
              <a:gd name="connsiteY4" fmla="*/ 1899938 h 5214050"/>
              <a:gd name="connsiteX5" fmla="*/ 23879 w 6206543"/>
              <a:gd name="connsiteY5" fmla="*/ 2247315 h 5214050"/>
              <a:gd name="connsiteX6" fmla="*/ 24355 w 6206543"/>
              <a:gd name="connsiteY6" fmla="*/ 2737090 h 5214050"/>
              <a:gd name="connsiteX7" fmla="*/ 602904 w 6206543"/>
              <a:gd name="connsiteY7" fmla="*/ 3859611 h 5214050"/>
              <a:gd name="connsiteX8" fmla="*/ 910942 w 6206543"/>
              <a:gd name="connsiteY8" fmla="*/ 4067256 h 5214050"/>
              <a:gd name="connsiteX9" fmla="*/ 1349188 w 6206543"/>
              <a:gd name="connsiteY9" fmla="*/ 4676571 h 5214050"/>
              <a:gd name="connsiteX10" fmla="*/ 2243395 w 6206543"/>
              <a:gd name="connsiteY10" fmla="*/ 5152059 h 5214050"/>
              <a:gd name="connsiteX11" fmla="*/ 4017140 w 6206543"/>
              <a:gd name="connsiteY11" fmla="*/ 4714575 h 5214050"/>
              <a:gd name="connsiteX12" fmla="*/ 4671603 w 6206543"/>
              <a:gd name="connsiteY12" fmla="*/ 3691305 h 5214050"/>
              <a:gd name="connsiteX13" fmla="*/ 5462845 w 6206543"/>
              <a:gd name="connsiteY13" fmla="*/ 3686732 h 5214050"/>
              <a:gd name="connsiteX14" fmla="*/ 6078350 w 6206543"/>
              <a:gd name="connsiteY14" fmla="*/ 3902093 h 5214050"/>
              <a:gd name="connsiteX15" fmla="*/ 6186840 w 6206543"/>
              <a:gd name="connsiteY15" fmla="*/ 3692448 h 5214050"/>
              <a:gd name="connsiteX16" fmla="*/ 5989863 w 6206543"/>
              <a:gd name="connsiteY16" fmla="*/ 2750711 h 5214050"/>
              <a:gd name="connsiteX17" fmla="*/ 5140804 w 6206543"/>
              <a:gd name="connsiteY17" fmla="*/ 1775541 h 5214050"/>
              <a:gd name="connsiteX18" fmla="*/ 5496183 w 6206543"/>
              <a:gd name="connsiteY18" fmla="*/ 1161941 h 5214050"/>
              <a:gd name="connsiteX19" fmla="*/ 5413696 w 6206543"/>
              <a:gd name="connsiteY19" fmla="*/ 703121 h 5214050"/>
              <a:gd name="connsiteX20" fmla="*/ 4765138 w 6206543"/>
              <a:gd name="connsiteY20" fmla="*/ 450423 h 5214050"/>
              <a:gd name="connsiteX21" fmla="*/ 4240502 w 6206543"/>
              <a:gd name="connsiteY21" fmla="*/ 704550 h 5214050"/>
              <a:gd name="connsiteX22" fmla="*/ 4024189 w 6206543"/>
              <a:gd name="connsiteY22" fmla="*/ 766939 h 5214050"/>
              <a:gd name="connsiteX23" fmla="*/ 3879409 w 6206543"/>
              <a:gd name="connsiteY23" fmla="*/ 681500 h 5214050"/>
              <a:gd name="connsiteX24" fmla="*/ 3504124 w 6206543"/>
              <a:gd name="connsiteY24" fmla="*/ 303929 h 5214050"/>
              <a:gd name="connsiteX25" fmla="*/ 3029683 w 6206543"/>
              <a:gd name="connsiteY25" fmla="*/ 66089 h 5214050"/>
              <a:gd name="connsiteX26" fmla="*/ 2202723 w 6206543"/>
              <a:gd name="connsiteY26" fmla="*/ 25989 h 521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206543" h="5214050">
                <a:moveTo>
                  <a:pt x="2202723" y="25989"/>
                </a:moveTo>
                <a:cubicBezTo>
                  <a:pt x="2078041" y="46373"/>
                  <a:pt x="1957359" y="78662"/>
                  <a:pt x="1846488" y="122954"/>
                </a:cubicBezTo>
                <a:cubicBezTo>
                  <a:pt x="1292609" y="344410"/>
                  <a:pt x="1288799" y="902956"/>
                  <a:pt x="1288894" y="1405876"/>
                </a:cubicBezTo>
                <a:cubicBezTo>
                  <a:pt x="1288894" y="1603805"/>
                  <a:pt x="1275274" y="1842216"/>
                  <a:pt x="1097537" y="1938323"/>
                </a:cubicBezTo>
                <a:cubicBezTo>
                  <a:pt x="873795" y="2059386"/>
                  <a:pt x="596046" y="1844597"/>
                  <a:pt x="346491" y="1899938"/>
                </a:cubicBezTo>
                <a:cubicBezTo>
                  <a:pt x="181899" y="1936418"/>
                  <a:pt x="65122" y="2087961"/>
                  <a:pt x="23879" y="2247315"/>
                </a:cubicBezTo>
                <a:cubicBezTo>
                  <a:pt x="-17364" y="2406668"/>
                  <a:pt x="2924" y="2574117"/>
                  <a:pt x="24355" y="2737090"/>
                </a:cubicBezTo>
                <a:cubicBezTo>
                  <a:pt x="85601" y="3201910"/>
                  <a:pt x="186280" y="3585387"/>
                  <a:pt x="602904" y="3859611"/>
                </a:cubicBezTo>
                <a:cubicBezTo>
                  <a:pt x="706441" y="3927715"/>
                  <a:pt x="815121" y="3989151"/>
                  <a:pt x="910942" y="4067256"/>
                </a:cubicBezTo>
                <a:cubicBezTo>
                  <a:pt x="1108681" y="4228610"/>
                  <a:pt x="1184977" y="4485118"/>
                  <a:pt x="1349188" y="4676571"/>
                </a:cubicBezTo>
                <a:cubicBezTo>
                  <a:pt x="1571120" y="4935270"/>
                  <a:pt x="1903828" y="5086145"/>
                  <a:pt x="2243395" y="5152059"/>
                </a:cubicBezTo>
                <a:cubicBezTo>
                  <a:pt x="2853947" y="5270740"/>
                  <a:pt x="3625948" y="5265025"/>
                  <a:pt x="4017140" y="4714575"/>
                </a:cubicBezTo>
                <a:cubicBezTo>
                  <a:pt x="4252979" y="4382820"/>
                  <a:pt x="4293270" y="3913808"/>
                  <a:pt x="4671603" y="3691305"/>
                </a:cubicBezTo>
                <a:cubicBezTo>
                  <a:pt x="4917348" y="3546810"/>
                  <a:pt x="5225101" y="3526332"/>
                  <a:pt x="5462845" y="3686732"/>
                </a:cubicBezTo>
                <a:cubicBezTo>
                  <a:pt x="5633342" y="3801795"/>
                  <a:pt x="5853751" y="4073162"/>
                  <a:pt x="6078350" y="3902093"/>
                </a:cubicBezTo>
                <a:cubicBezTo>
                  <a:pt x="6143120" y="3852753"/>
                  <a:pt x="6172267" y="3771219"/>
                  <a:pt x="6186840" y="3692448"/>
                </a:cubicBezTo>
                <a:cubicBezTo>
                  <a:pt x="6241037" y="3399649"/>
                  <a:pt x="6185983" y="2990360"/>
                  <a:pt x="5989863" y="2750711"/>
                </a:cubicBezTo>
                <a:cubicBezTo>
                  <a:pt x="5710114" y="2408858"/>
                  <a:pt x="5174237" y="2289986"/>
                  <a:pt x="5140804" y="1775541"/>
                </a:cubicBezTo>
                <a:cubicBezTo>
                  <a:pt x="5123659" y="1511889"/>
                  <a:pt x="5401123" y="1381682"/>
                  <a:pt x="5496183" y="1161941"/>
                </a:cubicBezTo>
                <a:cubicBezTo>
                  <a:pt x="5561143" y="1011731"/>
                  <a:pt x="5518185" y="830471"/>
                  <a:pt x="5413696" y="703121"/>
                </a:cubicBezTo>
                <a:cubicBezTo>
                  <a:pt x="5260629" y="516431"/>
                  <a:pt x="5005073" y="429563"/>
                  <a:pt x="4765138" y="450423"/>
                </a:cubicBezTo>
                <a:cubicBezTo>
                  <a:pt x="4557684" y="468425"/>
                  <a:pt x="4408713" y="600061"/>
                  <a:pt x="4240502" y="704550"/>
                </a:cubicBezTo>
                <a:cubicBezTo>
                  <a:pt x="4175541" y="744936"/>
                  <a:pt x="4099912" y="780750"/>
                  <a:pt x="4024189" y="766939"/>
                </a:cubicBezTo>
                <a:cubicBezTo>
                  <a:pt x="3967896" y="756652"/>
                  <a:pt x="3920556" y="720266"/>
                  <a:pt x="3879409" y="681500"/>
                </a:cubicBezTo>
                <a:cubicBezTo>
                  <a:pt x="3645475" y="460996"/>
                  <a:pt x="3522031" y="321359"/>
                  <a:pt x="3504124" y="303929"/>
                </a:cubicBezTo>
                <a:cubicBezTo>
                  <a:pt x="3352771" y="156958"/>
                  <a:pt x="3177702" y="107714"/>
                  <a:pt x="3029683" y="66089"/>
                </a:cubicBezTo>
                <a:cubicBezTo>
                  <a:pt x="2775080" y="-5443"/>
                  <a:pt x="2478948" y="-19064"/>
                  <a:pt x="2202723" y="25989"/>
                </a:cubicBezTo>
                <a:close/>
              </a:path>
            </a:pathLst>
          </a:custGeom>
          <a:solidFill>
            <a:srgbClr val="46B172"/>
          </a:solidFill>
          <a:ln w="9525" cap="flat">
            <a:noFill/>
            <a:prstDash val="solid"/>
            <a:miter/>
          </a:ln>
        </p:spPr>
        <p:txBody>
          <a:bodyPr rtlCol="0" anchor="ctr"/>
          <a:lstStyle/>
          <a:p>
            <a:endParaRPr lang="en-US" sz="1800"/>
          </a:p>
        </p:txBody>
      </p:sp>
      <p:pic>
        <p:nvPicPr>
          <p:cNvPr id="16" name="Graphic 15">
            <a:extLst>
              <a:ext uri="{FF2B5EF4-FFF2-40B4-BE49-F238E27FC236}">
                <a16:creationId xmlns:a16="http://schemas.microsoft.com/office/drawing/2014/main" id="{C30EEA70-AF2C-4231-BC70-A9E09EB841D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239377" y="286362"/>
            <a:ext cx="1571625" cy="695325"/>
          </a:xfrm>
          <a:prstGeom prst="rect">
            <a:avLst/>
          </a:prstGeom>
        </p:spPr>
      </p:pic>
      <p:grpSp>
        <p:nvGrpSpPr>
          <p:cNvPr id="10" name="Graphic 8">
            <a:extLst>
              <a:ext uri="{FF2B5EF4-FFF2-40B4-BE49-F238E27FC236}">
                <a16:creationId xmlns:a16="http://schemas.microsoft.com/office/drawing/2014/main" id="{31EBDF0E-7174-440B-8486-DAFFC9AF871A}"/>
              </a:ext>
            </a:extLst>
          </p:cNvPr>
          <p:cNvGrpSpPr/>
          <p:nvPr/>
        </p:nvGrpSpPr>
        <p:grpSpPr>
          <a:xfrm>
            <a:off x="0" y="298774"/>
            <a:ext cx="5628359" cy="6240138"/>
            <a:chOff x="467641" y="226960"/>
            <a:chExt cx="5628359" cy="6240138"/>
          </a:xfrm>
        </p:grpSpPr>
        <p:pic>
          <p:nvPicPr>
            <p:cNvPr id="11" name="Picture 10">
              <a:extLst>
                <a:ext uri="{FF2B5EF4-FFF2-40B4-BE49-F238E27FC236}">
                  <a16:creationId xmlns:a16="http://schemas.microsoft.com/office/drawing/2014/main" id="{2ECBA9FE-B937-4D94-8C24-662F25960369}"/>
                </a:ext>
              </a:extLst>
            </p:cNvPr>
            <p:cNvPicPr>
              <a:picLocks noChangeAspect="1"/>
            </p:cNvPicPr>
            <p:nvPr/>
          </p:nvPicPr>
          <p:blipFill>
            <a:blip r:embed="rId8"/>
            <a:stretch>
              <a:fillRect/>
            </a:stretch>
          </p:blipFill>
          <p:spPr>
            <a:xfrm>
              <a:off x="467641" y="226960"/>
              <a:ext cx="5632274" cy="6243074"/>
            </a:xfrm>
            <a:custGeom>
              <a:avLst/>
              <a:gdLst>
                <a:gd name="connsiteX0" fmla="*/ -729 w 5632274"/>
                <a:gd name="connsiteY0" fmla="*/ -808 h 6243074"/>
                <a:gd name="connsiteX1" fmla="*/ 5631546 w 5632274"/>
                <a:gd name="connsiteY1" fmla="*/ -808 h 6243074"/>
                <a:gd name="connsiteX2" fmla="*/ 5631546 w 5632274"/>
                <a:gd name="connsiteY2" fmla="*/ 6242267 h 6243074"/>
                <a:gd name="connsiteX3" fmla="*/ -729 w 5632274"/>
                <a:gd name="connsiteY3" fmla="*/ 6242267 h 6243074"/>
              </a:gdLst>
              <a:ahLst/>
              <a:cxnLst>
                <a:cxn ang="0">
                  <a:pos x="connsiteX0" y="connsiteY0"/>
                </a:cxn>
                <a:cxn ang="0">
                  <a:pos x="connsiteX1" y="connsiteY1"/>
                </a:cxn>
                <a:cxn ang="0">
                  <a:pos x="connsiteX2" y="connsiteY2"/>
                </a:cxn>
                <a:cxn ang="0">
                  <a:pos x="connsiteX3" y="connsiteY3"/>
                </a:cxn>
              </a:cxnLst>
              <a:rect l="l" t="t" r="r" b="b"/>
              <a:pathLst>
                <a:path w="5632274" h="6243074">
                  <a:moveTo>
                    <a:pt x="-729" y="-808"/>
                  </a:moveTo>
                  <a:lnTo>
                    <a:pt x="5631546" y="-808"/>
                  </a:lnTo>
                  <a:lnTo>
                    <a:pt x="5631546" y="6242267"/>
                  </a:lnTo>
                  <a:lnTo>
                    <a:pt x="-729" y="6242267"/>
                  </a:lnTo>
                  <a:close/>
                </a:path>
              </a:pathLst>
            </a:custGeom>
          </p:spPr>
        </p:pic>
        <p:sp>
          <p:nvSpPr>
            <p:cNvPr id="12" name="Freeform: Shape 11">
              <a:extLst>
                <a:ext uri="{FF2B5EF4-FFF2-40B4-BE49-F238E27FC236}">
                  <a16:creationId xmlns:a16="http://schemas.microsoft.com/office/drawing/2014/main" id="{04A13FB5-A5B7-40F4-9EBD-632F9C8086E4}"/>
                </a:ext>
              </a:extLst>
            </p:cNvPr>
            <p:cNvSpPr/>
            <p:nvPr/>
          </p:nvSpPr>
          <p:spPr>
            <a:xfrm>
              <a:off x="1030966" y="668786"/>
              <a:ext cx="4748010" cy="5231438"/>
            </a:xfrm>
            <a:custGeom>
              <a:avLst/>
              <a:gdLst>
                <a:gd name="connsiteX0" fmla="*/ 3912566 w 4748010"/>
                <a:gd name="connsiteY0" fmla="*/ 0 h 5231438"/>
                <a:gd name="connsiteX1" fmla="*/ 0 w 4748010"/>
                <a:gd name="connsiteY1" fmla="*/ 725447 h 5231438"/>
                <a:gd name="connsiteX2" fmla="*/ 835567 w 4748010"/>
                <a:gd name="connsiteY2" fmla="*/ 5231438 h 5231438"/>
                <a:gd name="connsiteX3" fmla="*/ 4748010 w 4748010"/>
                <a:gd name="connsiteY3" fmla="*/ 4505869 h 5231438"/>
                <a:gd name="connsiteX4" fmla="*/ 3912566 w 4748010"/>
                <a:gd name="connsiteY4" fmla="*/ 0 h 5231438"/>
                <a:gd name="connsiteX5" fmla="*/ 314087 w 4748010"/>
                <a:gd name="connsiteY5" fmla="*/ 979090 h 5231438"/>
                <a:gd name="connsiteX6" fmla="*/ 314087 w 4748010"/>
                <a:gd name="connsiteY6" fmla="*/ 932350 h 5231438"/>
                <a:gd name="connsiteX7" fmla="*/ 3713738 w 4748010"/>
                <a:gd name="connsiteY7" fmla="*/ 297202 h 5231438"/>
                <a:gd name="connsiteX8" fmla="*/ 4287831 w 4748010"/>
                <a:gd name="connsiteY8" fmla="*/ 3458383 h 5231438"/>
                <a:gd name="connsiteX9" fmla="*/ 897601 w 4748010"/>
                <a:gd name="connsiteY9" fmla="*/ 4130972 h 5231438"/>
                <a:gd name="connsiteX10" fmla="*/ 314087 w 4748010"/>
                <a:gd name="connsiteY10" fmla="*/ 979090 h 5231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48010" h="5231438">
                  <a:moveTo>
                    <a:pt x="3912566" y="0"/>
                  </a:moveTo>
                  <a:lnTo>
                    <a:pt x="0" y="725447"/>
                  </a:lnTo>
                  <a:lnTo>
                    <a:pt x="835567" y="5231438"/>
                  </a:lnTo>
                  <a:lnTo>
                    <a:pt x="4748010" y="4505869"/>
                  </a:lnTo>
                  <a:lnTo>
                    <a:pt x="3912566" y="0"/>
                  </a:lnTo>
                  <a:close/>
                  <a:moveTo>
                    <a:pt x="314087" y="979090"/>
                  </a:moveTo>
                  <a:lnTo>
                    <a:pt x="314087" y="932350"/>
                  </a:lnTo>
                  <a:lnTo>
                    <a:pt x="3713738" y="297202"/>
                  </a:lnTo>
                  <a:lnTo>
                    <a:pt x="4287831" y="3458383"/>
                  </a:lnTo>
                  <a:lnTo>
                    <a:pt x="897601" y="4130972"/>
                  </a:lnTo>
                  <a:lnTo>
                    <a:pt x="314087" y="979090"/>
                  </a:lnTo>
                  <a:close/>
                </a:path>
              </a:pathLst>
            </a:custGeom>
            <a:solidFill>
              <a:srgbClr val="F4F4F4"/>
            </a:solidFill>
            <a:ln w="12217" cap="flat">
              <a:noFill/>
              <a:prstDash val="solid"/>
              <a:miter/>
            </a:ln>
          </p:spPr>
          <p:txBody>
            <a:bodyPr rtlCol="0" anchor="ctr"/>
            <a:lstStyle/>
            <a:p>
              <a:endParaRPr lang="en-US" sz="1800"/>
            </a:p>
          </p:txBody>
        </p:sp>
      </p:grpSp>
      <p:sp>
        <p:nvSpPr>
          <p:cNvPr id="2" name="Rectangle 1">
            <a:extLst>
              <a:ext uri="{FF2B5EF4-FFF2-40B4-BE49-F238E27FC236}">
                <a16:creationId xmlns:a16="http://schemas.microsoft.com/office/drawing/2014/main" id="{2765EE9F-8D92-4E06-B888-6883337E5E62}"/>
              </a:ext>
            </a:extLst>
          </p:cNvPr>
          <p:cNvSpPr/>
          <p:nvPr userDrawn="1"/>
        </p:nvSpPr>
        <p:spPr>
          <a:xfrm rot="20983906">
            <a:off x="4120528" y="2194554"/>
            <a:ext cx="551099" cy="20858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1930369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72EE8A7D-4845-4D99-B4E1-B34078DDA21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038225" cy="2647950"/>
          </a:xfrm>
          <a:prstGeom prst="rect">
            <a:avLst/>
          </a:prstGeom>
        </p:spPr>
      </p:pic>
      <p:pic>
        <p:nvPicPr>
          <p:cNvPr id="7" name="Graphic 6">
            <a:extLst>
              <a:ext uri="{FF2B5EF4-FFF2-40B4-BE49-F238E27FC236}">
                <a16:creationId xmlns:a16="http://schemas.microsoft.com/office/drawing/2014/main" id="{A0C0A73E-A64B-4402-A99D-ACCEFA8A743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20325" y="2847977"/>
            <a:ext cx="1971675" cy="4010025"/>
          </a:xfrm>
          <a:prstGeom prst="rect">
            <a:avLst/>
          </a:prstGeom>
        </p:spPr>
      </p:pic>
      <p:pic>
        <p:nvPicPr>
          <p:cNvPr id="9" name="Graphic 8">
            <a:extLst>
              <a:ext uri="{FF2B5EF4-FFF2-40B4-BE49-F238E27FC236}">
                <a16:creationId xmlns:a16="http://schemas.microsoft.com/office/drawing/2014/main" id="{E3FA9D9C-18EE-4E93-9557-FD978C00A92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239377" y="286362"/>
            <a:ext cx="1571625" cy="695325"/>
          </a:xfrm>
          <a:prstGeom prst="rect">
            <a:avLst/>
          </a:prstGeom>
        </p:spPr>
      </p:pic>
      <p:sp>
        <p:nvSpPr>
          <p:cNvPr id="12" name="Graphic 10">
            <a:extLst>
              <a:ext uri="{FF2B5EF4-FFF2-40B4-BE49-F238E27FC236}">
                <a16:creationId xmlns:a16="http://schemas.microsoft.com/office/drawing/2014/main" id="{E27D89C6-5D4C-442E-9A9E-D9EA49B738D5}"/>
              </a:ext>
            </a:extLst>
          </p:cNvPr>
          <p:cNvSpPr/>
          <p:nvPr/>
        </p:nvSpPr>
        <p:spPr>
          <a:xfrm>
            <a:off x="6287817" y="3364020"/>
            <a:ext cx="4675427" cy="3497689"/>
          </a:xfrm>
          <a:custGeom>
            <a:avLst/>
            <a:gdLst>
              <a:gd name="connsiteX0" fmla="*/ 6808 w 4675426"/>
              <a:gd name="connsiteY0" fmla="*/ 921797 h 3497689"/>
              <a:gd name="connsiteX1" fmla="*/ 49337 w 4675426"/>
              <a:gd name="connsiteY1" fmla="*/ 1635375 h 3497689"/>
              <a:gd name="connsiteX2" fmla="*/ 37649 w 4675426"/>
              <a:gd name="connsiteY2" fmla="*/ 1891090 h 3497689"/>
              <a:gd name="connsiteX3" fmla="*/ 281352 w 4675426"/>
              <a:gd name="connsiteY3" fmla="*/ 2181868 h 3497689"/>
              <a:gd name="connsiteX4" fmla="*/ 576566 w 4675426"/>
              <a:gd name="connsiteY4" fmla="*/ 2613110 h 3497689"/>
              <a:gd name="connsiteX5" fmla="*/ 736943 w 4675426"/>
              <a:gd name="connsiteY5" fmla="*/ 3024223 h 3497689"/>
              <a:gd name="connsiteX6" fmla="*/ 1615875 w 4675426"/>
              <a:gd name="connsiteY6" fmla="*/ 3372896 h 3497689"/>
              <a:gd name="connsiteX7" fmla="*/ 3024202 w 4675426"/>
              <a:gd name="connsiteY7" fmla="*/ 3478732 h 3497689"/>
              <a:gd name="connsiteX8" fmla="*/ 3602185 w 4675426"/>
              <a:gd name="connsiteY8" fmla="*/ 3488471 h 3497689"/>
              <a:gd name="connsiteX9" fmla="*/ 4039812 w 4675426"/>
              <a:gd name="connsiteY9" fmla="*/ 3378523 h 3497689"/>
              <a:gd name="connsiteX10" fmla="*/ 4297691 w 4675426"/>
              <a:gd name="connsiteY10" fmla="*/ 3220095 h 3497689"/>
              <a:gd name="connsiteX11" fmla="*/ 4574941 w 4675426"/>
              <a:gd name="connsiteY11" fmla="*/ 2734745 h 3497689"/>
              <a:gd name="connsiteX12" fmla="*/ 4425170 w 4675426"/>
              <a:gd name="connsiteY12" fmla="*/ 1010967 h 3497689"/>
              <a:gd name="connsiteX13" fmla="*/ 4140345 w 4675426"/>
              <a:gd name="connsiteY13" fmla="*/ 299986 h 3497689"/>
              <a:gd name="connsiteX14" fmla="*/ 4101278 w 4675426"/>
              <a:gd name="connsiteY14" fmla="*/ 73057 h 3497689"/>
              <a:gd name="connsiteX15" fmla="*/ 3841776 w 4675426"/>
              <a:gd name="connsiteY15" fmla="*/ 2500 h 3497689"/>
              <a:gd name="connsiteX16" fmla="*/ 2511798 w 4675426"/>
              <a:gd name="connsiteY16" fmla="*/ 162985 h 3497689"/>
              <a:gd name="connsiteX17" fmla="*/ 869616 w 4675426"/>
              <a:gd name="connsiteY17" fmla="*/ 180516 h 3497689"/>
              <a:gd name="connsiteX18" fmla="*/ 160366 w 4675426"/>
              <a:gd name="connsiteY18" fmla="*/ 276179 h 3497689"/>
              <a:gd name="connsiteX19" fmla="*/ 6808 w 4675426"/>
              <a:gd name="connsiteY19" fmla="*/ 921797 h 3497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75426" h="3497689">
                <a:moveTo>
                  <a:pt x="6808" y="921797"/>
                </a:moveTo>
                <a:cubicBezTo>
                  <a:pt x="25745" y="1159873"/>
                  <a:pt x="79962" y="1398490"/>
                  <a:pt x="49337" y="1635375"/>
                </a:cubicBezTo>
                <a:cubicBezTo>
                  <a:pt x="38298" y="1720542"/>
                  <a:pt x="16439" y="1807764"/>
                  <a:pt x="37649" y="1891090"/>
                </a:cubicBezTo>
                <a:cubicBezTo>
                  <a:pt x="69357" y="2015756"/>
                  <a:pt x="186122" y="2095511"/>
                  <a:pt x="281352" y="2181868"/>
                </a:cubicBezTo>
                <a:cubicBezTo>
                  <a:pt x="411645" y="2299823"/>
                  <a:pt x="513693" y="2448945"/>
                  <a:pt x="576566" y="2613110"/>
                </a:cubicBezTo>
                <a:cubicBezTo>
                  <a:pt x="629376" y="2750869"/>
                  <a:pt x="655889" y="2900857"/>
                  <a:pt x="736943" y="3024223"/>
                </a:cubicBezTo>
                <a:cubicBezTo>
                  <a:pt x="916582" y="3297686"/>
                  <a:pt x="1289603" y="3348331"/>
                  <a:pt x="1615875" y="3372896"/>
                </a:cubicBezTo>
                <a:cubicBezTo>
                  <a:pt x="2085318" y="3408175"/>
                  <a:pt x="2554760" y="3443453"/>
                  <a:pt x="3024202" y="3478732"/>
                </a:cubicBezTo>
                <a:cubicBezTo>
                  <a:pt x="3216610" y="3493232"/>
                  <a:pt x="3410210" y="3507625"/>
                  <a:pt x="3602185" y="3488471"/>
                </a:cubicBezTo>
                <a:cubicBezTo>
                  <a:pt x="3752389" y="3473429"/>
                  <a:pt x="3900862" y="3437718"/>
                  <a:pt x="4039812" y="3378523"/>
                </a:cubicBezTo>
                <a:cubicBezTo>
                  <a:pt x="4133094" y="3338808"/>
                  <a:pt x="4222589" y="3288163"/>
                  <a:pt x="4297691" y="3220095"/>
                </a:cubicBezTo>
                <a:cubicBezTo>
                  <a:pt x="4437507" y="3093482"/>
                  <a:pt x="4519318" y="2914925"/>
                  <a:pt x="4574941" y="2734745"/>
                </a:cubicBezTo>
                <a:cubicBezTo>
                  <a:pt x="4749602" y="2169747"/>
                  <a:pt x="4694629" y="1537331"/>
                  <a:pt x="4425170" y="1010967"/>
                </a:cubicBezTo>
                <a:cubicBezTo>
                  <a:pt x="4307647" y="781441"/>
                  <a:pt x="4147270" y="557758"/>
                  <a:pt x="4140345" y="299986"/>
                </a:cubicBezTo>
                <a:cubicBezTo>
                  <a:pt x="4138289" y="221746"/>
                  <a:pt x="4148461" y="135389"/>
                  <a:pt x="4101278" y="73057"/>
                </a:cubicBezTo>
                <a:cubicBezTo>
                  <a:pt x="4044682" y="-1612"/>
                  <a:pt x="3935167" y="-4426"/>
                  <a:pt x="3841776" y="2500"/>
                </a:cubicBezTo>
                <a:cubicBezTo>
                  <a:pt x="3396358" y="35398"/>
                  <a:pt x="2957216" y="130195"/>
                  <a:pt x="2511798" y="162985"/>
                </a:cubicBezTo>
                <a:cubicBezTo>
                  <a:pt x="1964981" y="203133"/>
                  <a:pt x="1416649" y="149349"/>
                  <a:pt x="869616" y="180516"/>
                </a:cubicBezTo>
                <a:cubicBezTo>
                  <a:pt x="686406" y="191013"/>
                  <a:pt x="316739" y="174131"/>
                  <a:pt x="160366" y="276179"/>
                </a:cubicBezTo>
                <a:cubicBezTo>
                  <a:pt x="-15485" y="390888"/>
                  <a:pt x="-7585" y="739886"/>
                  <a:pt x="6808" y="921797"/>
                </a:cubicBezTo>
                <a:close/>
              </a:path>
            </a:pathLst>
          </a:custGeom>
          <a:solidFill>
            <a:srgbClr val="1E9356"/>
          </a:solidFill>
          <a:ln w="10804" cap="flat">
            <a:noFill/>
            <a:prstDash val="solid"/>
            <a:miter/>
          </a:ln>
        </p:spPr>
        <p:txBody>
          <a:bodyPr rtlCol="0" anchor="ctr"/>
          <a:lstStyle/>
          <a:p>
            <a:endParaRPr lang="en-US" sz="1800"/>
          </a:p>
        </p:txBody>
      </p:sp>
      <p:sp>
        <p:nvSpPr>
          <p:cNvPr id="13" name="Graphic 9">
            <a:extLst>
              <a:ext uri="{FF2B5EF4-FFF2-40B4-BE49-F238E27FC236}">
                <a16:creationId xmlns:a16="http://schemas.microsoft.com/office/drawing/2014/main" id="{7EC87F12-B347-4656-9829-602001351BE3}"/>
              </a:ext>
            </a:extLst>
          </p:cNvPr>
          <p:cNvSpPr/>
          <p:nvPr/>
        </p:nvSpPr>
        <p:spPr>
          <a:xfrm>
            <a:off x="807380" y="3205167"/>
            <a:ext cx="5367797" cy="3294057"/>
          </a:xfrm>
          <a:custGeom>
            <a:avLst/>
            <a:gdLst>
              <a:gd name="connsiteX0" fmla="*/ 159782 w 5367797"/>
              <a:gd name="connsiteY0" fmla="*/ 1323304 h 3294057"/>
              <a:gd name="connsiteX1" fmla="*/ 287226 w 5367797"/>
              <a:gd name="connsiteY1" fmla="*/ 1846989 h 3294057"/>
              <a:gd name="connsiteX2" fmla="*/ 1952 w 5367797"/>
              <a:gd name="connsiteY2" fmla="*/ 2768533 h 3294057"/>
              <a:gd name="connsiteX3" fmla="*/ 503634 w 5367797"/>
              <a:gd name="connsiteY3" fmla="*/ 3269929 h 3294057"/>
              <a:gd name="connsiteX4" fmla="*/ 1252776 w 5367797"/>
              <a:gd name="connsiteY4" fmla="*/ 3213445 h 3294057"/>
              <a:gd name="connsiteX5" fmla="*/ 2873550 w 5367797"/>
              <a:gd name="connsiteY5" fmla="*/ 2873879 h 3294057"/>
              <a:gd name="connsiteX6" fmla="*/ 4520517 w 5367797"/>
              <a:gd name="connsiteY6" fmla="*/ 2948936 h 3294057"/>
              <a:gd name="connsiteX7" fmla="*/ 5173933 w 5367797"/>
              <a:gd name="connsiteY7" fmla="*/ 2762532 h 3294057"/>
              <a:gd name="connsiteX8" fmla="*/ 5298138 w 5367797"/>
              <a:gd name="connsiteY8" fmla="*/ 2149789 h 3294057"/>
              <a:gd name="connsiteX9" fmla="*/ 4600147 w 5367797"/>
              <a:gd name="connsiteY9" fmla="*/ 1764312 h 3294057"/>
              <a:gd name="connsiteX10" fmla="*/ 4538615 w 5367797"/>
              <a:gd name="connsiteY10" fmla="*/ 1638106 h 3294057"/>
              <a:gd name="connsiteX11" fmla="*/ 4597765 w 5367797"/>
              <a:gd name="connsiteY11" fmla="*/ 1473704 h 3294057"/>
              <a:gd name="connsiteX12" fmla="*/ 4991815 w 5367797"/>
              <a:gd name="connsiteY12" fmla="*/ 820575 h 3294057"/>
              <a:gd name="connsiteX13" fmla="*/ 4831128 w 5367797"/>
              <a:gd name="connsiteY13" fmla="*/ 128298 h 3294057"/>
              <a:gd name="connsiteX14" fmla="*/ 4084463 w 5367797"/>
              <a:gd name="connsiteY14" fmla="*/ 121249 h 3294057"/>
              <a:gd name="connsiteX15" fmla="*/ 1095804 w 5367797"/>
              <a:gd name="connsiteY15" fmla="*/ 7807 h 3294057"/>
              <a:gd name="connsiteX16" fmla="*/ 603837 w 5367797"/>
              <a:gd name="connsiteY16" fmla="*/ 39049 h 3294057"/>
              <a:gd name="connsiteX17" fmla="*/ 212360 w 5367797"/>
              <a:gd name="connsiteY17" fmla="*/ 555494 h 3294057"/>
              <a:gd name="connsiteX18" fmla="*/ 159782 w 5367797"/>
              <a:gd name="connsiteY18" fmla="*/ 1323304 h 3294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67797" h="3294057">
                <a:moveTo>
                  <a:pt x="159782" y="1323304"/>
                </a:moveTo>
                <a:cubicBezTo>
                  <a:pt x="199501" y="1499326"/>
                  <a:pt x="290465" y="1666585"/>
                  <a:pt x="287226" y="1846989"/>
                </a:cubicBezTo>
                <a:cubicBezTo>
                  <a:pt x="281511" y="2172268"/>
                  <a:pt x="-27289" y="2444492"/>
                  <a:pt x="1952" y="2768533"/>
                </a:cubicBezTo>
                <a:cubicBezTo>
                  <a:pt x="24717" y="3020278"/>
                  <a:pt x="257127" y="3213636"/>
                  <a:pt x="503634" y="3269929"/>
                </a:cubicBezTo>
                <a:cubicBezTo>
                  <a:pt x="750141" y="3326221"/>
                  <a:pt x="1007316" y="3274310"/>
                  <a:pt x="1252776" y="3213445"/>
                </a:cubicBezTo>
                <a:cubicBezTo>
                  <a:pt x="1789509" y="3080286"/>
                  <a:pt x="2321290" y="2902930"/>
                  <a:pt x="2873550" y="2873879"/>
                </a:cubicBezTo>
                <a:cubicBezTo>
                  <a:pt x="3422761" y="2844923"/>
                  <a:pt x="3970734" y="2964081"/>
                  <a:pt x="4520517" y="2948936"/>
                </a:cubicBezTo>
                <a:cubicBezTo>
                  <a:pt x="4751118" y="2942554"/>
                  <a:pt x="4994291" y="2907217"/>
                  <a:pt x="5173933" y="2762532"/>
                </a:cubicBezTo>
                <a:cubicBezTo>
                  <a:pt x="5353574" y="2617942"/>
                  <a:pt x="5437299" y="2333716"/>
                  <a:pt x="5298138" y="2149789"/>
                </a:cubicBezTo>
                <a:cubicBezTo>
                  <a:pt x="5135452" y="1934809"/>
                  <a:pt x="4782074" y="1963289"/>
                  <a:pt x="4600147" y="1764312"/>
                </a:cubicBezTo>
                <a:cubicBezTo>
                  <a:pt x="4567952" y="1729069"/>
                  <a:pt x="4541853" y="1685731"/>
                  <a:pt x="4538615" y="1638106"/>
                </a:cubicBezTo>
                <a:cubicBezTo>
                  <a:pt x="4534615" y="1578955"/>
                  <a:pt x="4565857" y="1523615"/>
                  <a:pt x="4597765" y="1473704"/>
                </a:cubicBezTo>
                <a:cubicBezTo>
                  <a:pt x="4735211" y="1258820"/>
                  <a:pt x="4907709" y="1061367"/>
                  <a:pt x="4991815" y="820575"/>
                </a:cubicBezTo>
                <a:cubicBezTo>
                  <a:pt x="5075920" y="579783"/>
                  <a:pt x="5042678" y="270697"/>
                  <a:pt x="4831128" y="128298"/>
                </a:cubicBezTo>
                <a:cubicBezTo>
                  <a:pt x="4618244" y="-15053"/>
                  <a:pt x="4335066" y="65814"/>
                  <a:pt x="4084463" y="121249"/>
                </a:cubicBezTo>
                <a:cubicBezTo>
                  <a:pt x="3106531" y="337467"/>
                  <a:pt x="2095071" y="76768"/>
                  <a:pt x="1095804" y="7807"/>
                </a:cubicBezTo>
                <a:cubicBezTo>
                  <a:pt x="930926" y="-3528"/>
                  <a:pt x="761952" y="-9148"/>
                  <a:pt x="603837" y="39049"/>
                </a:cubicBezTo>
                <a:cubicBezTo>
                  <a:pt x="351901" y="115915"/>
                  <a:pt x="238172" y="304606"/>
                  <a:pt x="212360" y="555494"/>
                </a:cubicBezTo>
                <a:cubicBezTo>
                  <a:pt x="186356" y="808764"/>
                  <a:pt x="102536" y="1069273"/>
                  <a:pt x="159782" y="1323304"/>
                </a:cubicBezTo>
                <a:close/>
              </a:path>
            </a:pathLst>
          </a:custGeom>
          <a:solidFill>
            <a:srgbClr val="46B172"/>
          </a:solidFill>
          <a:ln w="9525" cap="flat">
            <a:noFill/>
            <a:prstDash val="solid"/>
            <a:miter/>
          </a:ln>
        </p:spPr>
        <p:txBody>
          <a:bodyPr rtlCol="0" anchor="ctr"/>
          <a:lstStyle/>
          <a:p>
            <a:endParaRPr lang="en-US" sz="1800"/>
          </a:p>
        </p:txBody>
      </p:sp>
      <p:grpSp>
        <p:nvGrpSpPr>
          <p:cNvPr id="14" name="Graphic 7">
            <a:extLst>
              <a:ext uri="{FF2B5EF4-FFF2-40B4-BE49-F238E27FC236}">
                <a16:creationId xmlns:a16="http://schemas.microsoft.com/office/drawing/2014/main" id="{E15C76ED-DBB0-4C68-BD5A-B29E8F53AEF6}"/>
              </a:ext>
            </a:extLst>
          </p:cNvPr>
          <p:cNvGrpSpPr/>
          <p:nvPr/>
        </p:nvGrpSpPr>
        <p:grpSpPr>
          <a:xfrm>
            <a:off x="699146" y="762000"/>
            <a:ext cx="9138191" cy="2559210"/>
            <a:chOff x="699145" y="762000"/>
            <a:chExt cx="9138191" cy="2559210"/>
          </a:xfrm>
        </p:grpSpPr>
        <p:sp>
          <p:nvSpPr>
            <p:cNvPr id="15" name="Freeform: Shape 14">
              <a:extLst>
                <a:ext uri="{FF2B5EF4-FFF2-40B4-BE49-F238E27FC236}">
                  <a16:creationId xmlns:a16="http://schemas.microsoft.com/office/drawing/2014/main" id="{6A5CC3AE-97B7-4A2C-8AE5-4BBAFC1E2110}"/>
                </a:ext>
              </a:extLst>
            </p:cNvPr>
            <p:cNvSpPr/>
            <p:nvPr/>
          </p:nvSpPr>
          <p:spPr>
            <a:xfrm>
              <a:off x="1000049" y="1024677"/>
              <a:ext cx="8622338" cy="1798270"/>
            </a:xfrm>
            <a:custGeom>
              <a:avLst/>
              <a:gdLst>
                <a:gd name="connsiteX0" fmla="*/ 41616 w 8622338"/>
                <a:gd name="connsiteY0" fmla="*/ 692632 h 1798270"/>
                <a:gd name="connsiteX1" fmla="*/ 20289 w 8622338"/>
                <a:gd name="connsiteY1" fmla="*/ 1181467 h 1798270"/>
                <a:gd name="connsiteX2" fmla="*/ 9690 w 8622338"/>
                <a:gd name="connsiteY2" fmla="*/ 1746819 h 1798270"/>
                <a:gd name="connsiteX3" fmla="*/ 4257463 w 8622338"/>
                <a:gd name="connsiteY3" fmla="*/ 1793997 h 1798270"/>
                <a:gd name="connsiteX4" fmla="*/ 8622338 w 8622338"/>
                <a:gd name="connsiteY4" fmla="*/ 1788051 h 1798270"/>
                <a:gd name="connsiteX5" fmla="*/ 8519324 w 8622338"/>
                <a:gd name="connsiteY5" fmla="*/ 1182371 h 1798270"/>
                <a:gd name="connsiteX6" fmla="*/ 8484037 w 8622338"/>
                <a:gd name="connsiteY6" fmla="*/ 1104949 h 1798270"/>
                <a:gd name="connsiteX7" fmla="*/ 8417989 w 8622338"/>
                <a:gd name="connsiteY7" fmla="*/ 563379 h 1798270"/>
                <a:gd name="connsiteX8" fmla="*/ 8372492 w 8622338"/>
                <a:gd name="connsiteY8" fmla="*/ 189837 h 1798270"/>
                <a:gd name="connsiteX9" fmla="*/ 8372492 w 8622338"/>
                <a:gd name="connsiteY9" fmla="*/ 49727 h 1798270"/>
                <a:gd name="connsiteX10" fmla="*/ 4308777 w 8622338"/>
                <a:gd name="connsiteY10" fmla="*/ 6169 h 1798270"/>
                <a:gd name="connsiteX11" fmla="*/ 2594105 w 8622338"/>
                <a:gd name="connsiteY11" fmla="*/ 28013 h 1798270"/>
                <a:gd name="connsiteX12" fmla="*/ 1411440 w 8622338"/>
                <a:gd name="connsiteY12" fmla="*/ 37577 h 1798270"/>
                <a:gd name="connsiteX13" fmla="*/ 228257 w 8622338"/>
                <a:gd name="connsiteY13" fmla="*/ 47142 h 1798270"/>
                <a:gd name="connsiteX14" fmla="*/ 9690 w 8622338"/>
                <a:gd name="connsiteY14" fmla="*/ 38870 h 1798270"/>
                <a:gd name="connsiteX15" fmla="*/ 20289 w 8622338"/>
                <a:gd name="connsiteY15" fmla="*/ 103626 h 1798270"/>
                <a:gd name="connsiteX16" fmla="*/ 41616 w 8622338"/>
                <a:gd name="connsiteY16" fmla="*/ 292076 h 1798270"/>
                <a:gd name="connsiteX17" fmla="*/ 41616 w 8622338"/>
                <a:gd name="connsiteY17" fmla="*/ 692632 h 1798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622338" h="1798270">
                  <a:moveTo>
                    <a:pt x="41616" y="692632"/>
                  </a:moveTo>
                  <a:cubicBezTo>
                    <a:pt x="41616" y="692632"/>
                    <a:pt x="39160" y="741877"/>
                    <a:pt x="20289" y="1181467"/>
                  </a:cubicBezTo>
                  <a:cubicBezTo>
                    <a:pt x="14602" y="1314468"/>
                    <a:pt x="8656" y="1508089"/>
                    <a:pt x="9690" y="1746819"/>
                  </a:cubicBezTo>
                  <a:cubicBezTo>
                    <a:pt x="1425658" y="1771248"/>
                    <a:pt x="2841495" y="1786888"/>
                    <a:pt x="4257463" y="1793997"/>
                  </a:cubicBezTo>
                  <a:cubicBezTo>
                    <a:pt x="5712206" y="1801235"/>
                    <a:pt x="7167079" y="1799296"/>
                    <a:pt x="8622338" y="1788051"/>
                  </a:cubicBezTo>
                  <a:cubicBezTo>
                    <a:pt x="8569732" y="1378707"/>
                    <a:pt x="8538583" y="1224766"/>
                    <a:pt x="8519324" y="1182371"/>
                  </a:cubicBezTo>
                  <a:cubicBezTo>
                    <a:pt x="8518548" y="1180820"/>
                    <a:pt x="8484037" y="1104949"/>
                    <a:pt x="8484037" y="1104949"/>
                  </a:cubicBezTo>
                  <a:cubicBezTo>
                    <a:pt x="8469432" y="860402"/>
                    <a:pt x="8441772" y="683455"/>
                    <a:pt x="8417989" y="563379"/>
                  </a:cubicBezTo>
                  <a:cubicBezTo>
                    <a:pt x="8407003" y="507800"/>
                    <a:pt x="8378567" y="372730"/>
                    <a:pt x="8372492" y="189837"/>
                  </a:cubicBezTo>
                  <a:cubicBezTo>
                    <a:pt x="8370554" y="131027"/>
                    <a:pt x="8371459" y="82428"/>
                    <a:pt x="8372492" y="49727"/>
                  </a:cubicBezTo>
                  <a:cubicBezTo>
                    <a:pt x="6107074" y="-5464"/>
                    <a:pt x="4949871" y="-5464"/>
                    <a:pt x="4308777" y="6169"/>
                  </a:cubicBezTo>
                  <a:cubicBezTo>
                    <a:pt x="3908996" y="13407"/>
                    <a:pt x="3170703" y="23359"/>
                    <a:pt x="2594105" y="28013"/>
                  </a:cubicBezTo>
                  <a:cubicBezTo>
                    <a:pt x="1881921" y="33829"/>
                    <a:pt x="1830737" y="23876"/>
                    <a:pt x="1411440" y="37577"/>
                  </a:cubicBezTo>
                  <a:cubicBezTo>
                    <a:pt x="775644" y="58387"/>
                    <a:pt x="475648" y="94966"/>
                    <a:pt x="228257" y="47142"/>
                  </a:cubicBezTo>
                  <a:cubicBezTo>
                    <a:pt x="194910" y="40679"/>
                    <a:pt x="49629" y="10951"/>
                    <a:pt x="9690" y="38870"/>
                  </a:cubicBezTo>
                  <a:cubicBezTo>
                    <a:pt x="-11507" y="53734"/>
                    <a:pt x="6717" y="78292"/>
                    <a:pt x="20289" y="103626"/>
                  </a:cubicBezTo>
                  <a:cubicBezTo>
                    <a:pt x="28432" y="118748"/>
                    <a:pt x="32827" y="176524"/>
                    <a:pt x="41616" y="292076"/>
                  </a:cubicBezTo>
                  <a:cubicBezTo>
                    <a:pt x="54800" y="465663"/>
                    <a:pt x="43167" y="667427"/>
                    <a:pt x="41616" y="692632"/>
                  </a:cubicBezTo>
                  <a:close/>
                </a:path>
              </a:pathLst>
            </a:custGeom>
            <a:solidFill>
              <a:srgbClr val="F6F5C2"/>
            </a:solidFill>
            <a:ln w="12920" cap="flat">
              <a:noFill/>
              <a:prstDash val="solid"/>
              <a:miter/>
            </a:ln>
          </p:spPr>
          <p:txBody>
            <a:bodyPr rtlCol="0" anchor="ctr"/>
            <a:lstStyle/>
            <a:p>
              <a:endParaRPr lang="en-US" sz="1800"/>
            </a:p>
          </p:txBody>
        </p:sp>
        <p:sp>
          <p:nvSpPr>
            <p:cNvPr id="16" name="Freeform: Shape 15">
              <a:extLst>
                <a:ext uri="{FF2B5EF4-FFF2-40B4-BE49-F238E27FC236}">
                  <a16:creationId xmlns:a16="http://schemas.microsoft.com/office/drawing/2014/main" id="{6EBEB3DE-2859-44F0-B7E5-2EE1AF780356}"/>
                </a:ext>
              </a:extLst>
            </p:cNvPr>
            <p:cNvSpPr/>
            <p:nvPr/>
          </p:nvSpPr>
          <p:spPr>
            <a:xfrm>
              <a:off x="699015" y="762000"/>
              <a:ext cx="1452545" cy="887192"/>
            </a:xfrm>
            <a:custGeom>
              <a:avLst/>
              <a:gdLst>
                <a:gd name="connsiteX0" fmla="*/ 1275081 w 1452545"/>
                <a:gd name="connsiteY0" fmla="*/ 0 h 887192"/>
                <a:gd name="connsiteX1" fmla="*/ 1255952 w 1452545"/>
                <a:gd name="connsiteY1" fmla="*/ 63722 h 887192"/>
                <a:gd name="connsiteX2" fmla="*/ 1327946 w 1452545"/>
                <a:gd name="connsiteY2" fmla="*/ 44722 h 887192"/>
                <a:gd name="connsiteX3" fmla="*/ 1315021 w 1452545"/>
                <a:gd name="connsiteY3" fmla="*/ 108185 h 887192"/>
                <a:gd name="connsiteX4" fmla="*/ 1387661 w 1452545"/>
                <a:gd name="connsiteY4" fmla="*/ 97974 h 887192"/>
                <a:gd name="connsiteX5" fmla="*/ 1352763 w 1452545"/>
                <a:gd name="connsiteY5" fmla="*/ 147348 h 887192"/>
                <a:gd name="connsiteX6" fmla="*/ 1415450 w 1452545"/>
                <a:gd name="connsiteY6" fmla="*/ 151485 h 887192"/>
                <a:gd name="connsiteX7" fmla="*/ 1405756 w 1452545"/>
                <a:gd name="connsiteY7" fmla="*/ 188709 h 887192"/>
                <a:gd name="connsiteX8" fmla="*/ 1452546 w 1452545"/>
                <a:gd name="connsiteY8" fmla="*/ 183539 h 887192"/>
                <a:gd name="connsiteX9" fmla="*/ 1072671 w 1452545"/>
                <a:gd name="connsiteY9" fmla="*/ 400038 h 887192"/>
                <a:gd name="connsiteX10" fmla="*/ 534074 w 1452545"/>
                <a:gd name="connsiteY10" fmla="*/ 669789 h 887192"/>
                <a:gd name="connsiteX11" fmla="*/ 212880 w 1452545"/>
                <a:gd name="connsiteY11" fmla="*/ 825798 h 887192"/>
                <a:gd name="connsiteX12" fmla="*/ 47565 w 1452545"/>
                <a:gd name="connsiteY12" fmla="*/ 887193 h 887192"/>
                <a:gd name="connsiteX13" fmla="*/ 114647 w 1452545"/>
                <a:gd name="connsiteY13" fmla="*/ 825022 h 887192"/>
                <a:gd name="connsiteX14" fmla="*/ 44592 w 1452545"/>
                <a:gd name="connsiteY14" fmla="*/ 814940 h 887192"/>
                <a:gd name="connsiteX15" fmla="*/ 80654 w 1452545"/>
                <a:gd name="connsiteY15" fmla="*/ 774484 h 887192"/>
                <a:gd name="connsiteX16" fmla="*/ 28177 w 1452545"/>
                <a:gd name="connsiteY16" fmla="*/ 761559 h 887192"/>
                <a:gd name="connsiteX17" fmla="*/ 71089 w 1452545"/>
                <a:gd name="connsiteY17" fmla="*/ 711409 h 887192"/>
                <a:gd name="connsiteX18" fmla="*/ 0 w 1452545"/>
                <a:gd name="connsiteY18" fmla="*/ 690857 h 887192"/>
                <a:gd name="connsiteX19" fmla="*/ 32055 w 1452545"/>
                <a:gd name="connsiteY19" fmla="*/ 640190 h 887192"/>
                <a:gd name="connsiteX20" fmla="*/ 88668 w 1452545"/>
                <a:gd name="connsiteY20" fmla="*/ 538856 h 887192"/>
                <a:gd name="connsiteX21" fmla="*/ 370052 w 1452545"/>
                <a:gd name="connsiteY21" fmla="*/ 399909 h 887192"/>
                <a:gd name="connsiteX22" fmla="*/ 947813 w 1452545"/>
                <a:gd name="connsiteY22" fmla="*/ 132614 h 887192"/>
                <a:gd name="connsiteX23" fmla="*/ 1112481 w 1452545"/>
                <a:gd name="connsiteY23" fmla="*/ 63722 h 887192"/>
                <a:gd name="connsiteX24" fmla="*/ 1275081 w 1452545"/>
                <a:gd name="connsiteY24" fmla="*/ 0 h 887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52545" h="887192">
                  <a:moveTo>
                    <a:pt x="1275081" y="0"/>
                  </a:moveTo>
                  <a:cubicBezTo>
                    <a:pt x="1272238" y="22102"/>
                    <a:pt x="1265775" y="43688"/>
                    <a:pt x="1255952" y="63722"/>
                  </a:cubicBezTo>
                  <a:cubicBezTo>
                    <a:pt x="1278571" y="53252"/>
                    <a:pt x="1303129" y="46790"/>
                    <a:pt x="1327946" y="44722"/>
                  </a:cubicBezTo>
                  <a:cubicBezTo>
                    <a:pt x="1323681" y="65919"/>
                    <a:pt x="1319286" y="86987"/>
                    <a:pt x="1315021" y="108185"/>
                  </a:cubicBezTo>
                  <a:cubicBezTo>
                    <a:pt x="1339191" y="104824"/>
                    <a:pt x="1363491" y="101334"/>
                    <a:pt x="1387661" y="97974"/>
                  </a:cubicBezTo>
                  <a:cubicBezTo>
                    <a:pt x="1376028" y="114389"/>
                    <a:pt x="1364395" y="130933"/>
                    <a:pt x="1352763" y="147348"/>
                  </a:cubicBezTo>
                  <a:cubicBezTo>
                    <a:pt x="1373314" y="151872"/>
                    <a:pt x="1394511" y="153294"/>
                    <a:pt x="1415450" y="151485"/>
                  </a:cubicBezTo>
                  <a:cubicBezTo>
                    <a:pt x="1412219" y="163893"/>
                    <a:pt x="1408988" y="176301"/>
                    <a:pt x="1405756" y="188709"/>
                  </a:cubicBezTo>
                  <a:cubicBezTo>
                    <a:pt x="1421396" y="187029"/>
                    <a:pt x="1436906" y="185220"/>
                    <a:pt x="1452546" y="183539"/>
                  </a:cubicBezTo>
                  <a:cubicBezTo>
                    <a:pt x="1333375" y="267683"/>
                    <a:pt x="1202829" y="334119"/>
                    <a:pt x="1072671" y="400038"/>
                  </a:cubicBezTo>
                  <a:cubicBezTo>
                    <a:pt x="893526" y="490645"/>
                    <a:pt x="714123" y="580863"/>
                    <a:pt x="534074" y="669789"/>
                  </a:cubicBezTo>
                  <a:cubicBezTo>
                    <a:pt x="427311" y="722524"/>
                    <a:pt x="320418" y="774743"/>
                    <a:pt x="212880" y="825798"/>
                  </a:cubicBezTo>
                  <a:cubicBezTo>
                    <a:pt x="159628" y="851131"/>
                    <a:pt x="105470" y="876206"/>
                    <a:pt x="47565" y="887193"/>
                  </a:cubicBezTo>
                  <a:cubicBezTo>
                    <a:pt x="69926" y="866512"/>
                    <a:pt x="92287" y="845832"/>
                    <a:pt x="114647" y="825022"/>
                  </a:cubicBezTo>
                  <a:cubicBezTo>
                    <a:pt x="91253" y="821662"/>
                    <a:pt x="67987" y="818301"/>
                    <a:pt x="44592" y="814940"/>
                  </a:cubicBezTo>
                  <a:cubicBezTo>
                    <a:pt x="56613" y="801498"/>
                    <a:pt x="68633" y="787926"/>
                    <a:pt x="80654" y="774484"/>
                  </a:cubicBezTo>
                  <a:cubicBezTo>
                    <a:pt x="62558" y="774355"/>
                    <a:pt x="44334" y="769960"/>
                    <a:pt x="28177" y="761559"/>
                  </a:cubicBezTo>
                  <a:cubicBezTo>
                    <a:pt x="45109" y="747341"/>
                    <a:pt x="59715" y="730409"/>
                    <a:pt x="71089" y="711409"/>
                  </a:cubicBezTo>
                  <a:cubicBezTo>
                    <a:pt x="47565" y="704946"/>
                    <a:pt x="22232" y="700164"/>
                    <a:pt x="0" y="690857"/>
                  </a:cubicBezTo>
                  <a:cubicBezTo>
                    <a:pt x="10469" y="674055"/>
                    <a:pt x="24041" y="658673"/>
                    <a:pt x="32055" y="640190"/>
                  </a:cubicBezTo>
                  <a:cubicBezTo>
                    <a:pt x="-43558" y="603741"/>
                    <a:pt x="47177" y="560441"/>
                    <a:pt x="88668" y="538856"/>
                  </a:cubicBezTo>
                  <a:cubicBezTo>
                    <a:pt x="181342" y="490515"/>
                    <a:pt x="276085" y="445794"/>
                    <a:pt x="370052" y="399909"/>
                  </a:cubicBezTo>
                  <a:cubicBezTo>
                    <a:pt x="560829" y="306976"/>
                    <a:pt x="752899" y="216499"/>
                    <a:pt x="947813" y="132614"/>
                  </a:cubicBezTo>
                  <a:cubicBezTo>
                    <a:pt x="1002487" y="109090"/>
                    <a:pt x="1057290" y="86083"/>
                    <a:pt x="1112481" y="63722"/>
                  </a:cubicBezTo>
                  <a:cubicBezTo>
                    <a:pt x="1130447" y="56613"/>
                    <a:pt x="1273401" y="13055"/>
                    <a:pt x="1275081" y="0"/>
                  </a:cubicBezTo>
                  <a:close/>
                </a:path>
              </a:pathLst>
            </a:custGeom>
            <a:solidFill>
              <a:srgbClr val="D9D693"/>
            </a:solidFill>
            <a:ln w="12920" cap="flat">
              <a:noFill/>
              <a:prstDash val="solid"/>
              <a:miter/>
            </a:ln>
          </p:spPr>
          <p:txBody>
            <a:bodyPr rtlCol="0" anchor="ctr"/>
            <a:lstStyle/>
            <a:p>
              <a:endParaRPr lang="en-US" sz="1800"/>
            </a:p>
          </p:txBody>
        </p:sp>
        <p:sp>
          <p:nvSpPr>
            <p:cNvPr id="17" name="Freeform: Shape 16">
              <a:extLst>
                <a:ext uri="{FF2B5EF4-FFF2-40B4-BE49-F238E27FC236}">
                  <a16:creationId xmlns:a16="http://schemas.microsoft.com/office/drawing/2014/main" id="{E61FBEA3-F790-4A94-BDE1-4F753DA2C630}"/>
                </a:ext>
              </a:extLst>
            </p:cNvPr>
            <p:cNvSpPr/>
            <p:nvPr/>
          </p:nvSpPr>
          <p:spPr>
            <a:xfrm>
              <a:off x="8653756" y="2033979"/>
              <a:ext cx="1178538" cy="1289040"/>
            </a:xfrm>
            <a:custGeom>
              <a:avLst/>
              <a:gdLst>
                <a:gd name="connsiteX0" fmla="*/ 944461 w 1178538"/>
                <a:gd name="connsiteY0" fmla="*/ 0 h 1289040"/>
                <a:gd name="connsiteX1" fmla="*/ 951183 w 1178538"/>
                <a:gd name="connsiteY1" fmla="*/ 66177 h 1289040"/>
                <a:gd name="connsiteX2" fmla="*/ 1010509 w 1178538"/>
                <a:gd name="connsiteY2" fmla="*/ 21068 h 1289040"/>
                <a:gd name="connsiteX3" fmla="*/ 1022789 w 1178538"/>
                <a:gd name="connsiteY3" fmla="*/ 84661 h 1289040"/>
                <a:gd name="connsiteX4" fmla="*/ 1085994 w 1178538"/>
                <a:gd name="connsiteY4" fmla="*/ 47436 h 1289040"/>
                <a:gd name="connsiteX5" fmla="*/ 1072551 w 1178538"/>
                <a:gd name="connsiteY5" fmla="*/ 106375 h 1289040"/>
                <a:gd name="connsiteX6" fmla="*/ 1132008 w 1178538"/>
                <a:gd name="connsiteY6" fmla="*/ 86212 h 1289040"/>
                <a:gd name="connsiteX7" fmla="*/ 1137307 w 1178538"/>
                <a:gd name="connsiteY7" fmla="*/ 124341 h 1289040"/>
                <a:gd name="connsiteX8" fmla="*/ 1178538 w 1178538"/>
                <a:gd name="connsiteY8" fmla="*/ 101722 h 1289040"/>
                <a:gd name="connsiteX9" fmla="*/ 910209 w 1178538"/>
                <a:gd name="connsiteY9" fmla="*/ 446957 h 1289040"/>
                <a:gd name="connsiteX10" fmla="*/ 515729 w 1178538"/>
                <a:gd name="connsiteY10" fmla="*/ 902186 h 1289040"/>
                <a:gd name="connsiteX11" fmla="*/ 278549 w 1178538"/>
                <a:gd name="connsiteY11" fmla="*/ 1169094 h 1289040"/>
                <a:gd name="connsiteX12" fmla="*/ 149296 w 1178538"/>
                <a:gd name="connsiteY12" fmla="*/ 1289040 h 1289040"/>
                <a:gd name="connsiteX13" fmla="*/ 187555 w 1178538"/>
                <a:gd name="connsiteY13" fmla="*/ 1205931 h 1289040"/>
                <a:gd name="connsiteX14" fmla="*/ 119051 w 1178538"/>
                <a:gd name="connsiteY14" fmla="*/ 1223380 h 1289040"/>
                <a:gd name="connsiteX15" fmla="*/ 136888 w 1178538"/>
                <a:gd name="connsiteY15" fmla="*/ 1172196 h 1289040"/>
                <a:gd name="connsiteX16" fmla="*/ 83507 w 1178538"/>
                <a:gd name="connsiteY16" fmla="*/ 1180339 h 1289040"/>
                <a:gd name="connsiteX17" fmla="*/ 103928 w 1178538"/>
                <a:gd name="connsiteY17" fmla="*/ 1117651 h 1289040"/>
                <a:gd name="connsiteX18" fmla="*/ 30384 w 1178538"/>
                <a:gd name="connsiteY18" fmla="*/ 1125794 h 1289040"/>
                <a:gd name="connsiteX19" fmla="*/ 40595 w 1178538"/>
                <a:gd name="connsiteY19" fmla="*/ 1066725 h 1289040"/>
                <a:gd name="connsiteX20" fmla="*/ 54166 w 1178538"/>
                <a:gd name="connsiteY20" fmla="*/ 951432 h 1289040"/>
                <a:gd name="connsiteX21" fmla="*/ 261100 w 1178538"/>
                <a:gd name="connsiteY21" fmla="*/ 715545 h 1289040"/>
                <a:gd name="connsiteX22" fmla="*/ 692806 w 1178538"/>
                <a:gd name="connsiteY22" fmla="*/ 247778 h 1289040"/>
                <a:gd name="connsiteX23" fmla="*/ 818569 w 1178538"/>
                <a:gd name="connsiteY23" fmla="*/ 121110 h 1289040"/>
                <a:gd name="connsiteX24" fmla="*/ 944461 w 1178538"/>
                <a:gd name="connsiteY24" fmla="*/ 0 h 128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78538" h="1289040">
                  <a:moveTo>
                    <a:pt x="944461" y="0"/>
                  </a:moveTo>
                  <a:cubicBezTo>
                    <a:pt x="950278" y="21456"/>
                    <a:pt x="952475" y="43946"/>
                    <a:pt x="951183" y="66177"/>
                  </a:cubicBezTo>
                  <a:cubicBezTo>
                    <a:pt x="968115" y="47824"/>
                    <a:pt x="988278" y="32572"/>
                    <a:pt x="1010509" y="21068"/>
                  </a:cubicBezTo>
                  <a:cubicBezTo>
                    <a:pt x="1014646" y="42266"/>
                    <a:pt x="1018652" y="63463"/>
                    <a:pt x="1022789" y="84661"/>
                  </a:cubicBezTo>
                  <a:cubicBezTo>
                    <a:pt x="1043857" y="72252"/>
                    <a:pt x="1064925" y="59844"/>
                    <a:pt x="1085994" y="47436"/>
                  </a:cubicBezTo>
                  <a:cubicBezTo>
                    <a:pt x="1081469" y="67082"/>
                    <a:pt x="1077075" y="86729"/>
                    <a:pt x="1072551" y="106375"/>
                  </a:cubicBezTo>
                  <a:cubicBezTo>
                    <a:pt x="1093232" y="102756"/>
                    <a:pt x="1113395" y="95906"/>
                    <a:pt x="1132008" y="86212"/>
                  </a:cubicBezTo>
                  <a:cubicBezTo>
                    <a:pt x="1133817" y="98878"/>
                    <a:pt x="1135498" y="111675"/>
                    <a:pt x="1137307" y="124341"/>
                  </a:cubicBezTo>
                  <a:cubicBezTo>
                    <a:pt x="1151007" y="116845"/>
                    <a:pt x="1164838" y="109219"/>
                    <a:pt x="1178538" y="101722"/>
                  </a:cubicBezTo>
                  <a:cubicBezTo>
                    <a:pt x="1100599" y="225029"/>
                    <a:pt x="1005340" y="336316"/>
                    <a:pt x="910209" y="446957"/>
                  </a:cubicBezTo>
                  <a:cubicBezTo>
                    <a:pt x="779275" y="599217"/>
                    <a:pt x="648084" y="751089"/>
                    <a:pt x="515729" y="902186"/>
                  </a:cubicBezTo>
                  <a:cubicBezTo>
                    <a:pt x="437272" y="991629"/>
                    <a:pt x="358428" y="1080814"/>
                    <a:pt x="278549" y="1169094"/>
                  </a:cubicBezTo>
                  <a:cubicBezTo>
                    <a:pt x="238998" y="1212781"/>
                    <a:pt x="198671" y="1256727"/>
                    <a:pt x="149296" y="1289040"/>
                  </a:cubicBezTo>
                  <a:cubicBezTo>
                    <a:pt x="162092" y="1261380"/>
                    <a:pt x="174889" y="1233720"/>
                    <a:pt x="187555" y="1205931"/>
                  </a:cubicBezTo>
                  <a:cubicBezTo>
                    <a:pt x="164677" y="1211747"/>
                    <a:pt x="141800" y="1217564"/>
                    <a:pt x="119051" y="1223380"/>
                  </a:cubicBezTo>
                  <a:cubicBezTo>
                    <a:pt x="124997" y="1206319"/>
                    <a:pt x="130942" y="1189257"/>
                    <a:pt x="136888" y="1172196"/>
                  </a:cubicBezTo>
                  <a:cubicBezTo>
                    <a:pt x="120085" y="1179046"/>
                    <a:pt x="101602" y="1181890"/>
                    <a:pt x="83507" y="1180339"/>
                  </a:cubicBezTo>
                  <a:cubicBezTo>
                    <a:pt x="93718" y="1160821"/>
                    <a:pt x="100697" y="1139495"/>
                    <a:pt x="103928" y="1117651"/>
                  </a:cubicBezTo>
                  <a:cubicBezTo>
                    <a:pt x="79758" y="1120624"/>
                    <a:pt x="54554" y="1125923"/>
                    <a:pt x="30384" y="1125794"/>
                  </a:cubicBezTo>
                  <a:cubicBezTo>
                    <a:pt x="33615" y="1106277"/>
                    <a:pt x="40336" y="1086889"/>
                    <a:pt x="40595" y="1066725"/>
                  </a:cubicBezTo>
                  <a:cubicBezTo>
                    <a:pt x="-43290" y="1061943"/>
                    <a:pt x="24050" y="987235"/>
                    <a:pt x="54166" y="951432"/>
                  </a:cubicBezTo>
                  <a:cubicBezTo>
                    <a:pt x="121378" y="871295"/>
                    <a:pt x="191692" y="793743"/>
                    <a:pt x="261100" y="715545"/>
                  </a:cubicBezTo>
                  <a:cubicBezTo>
                    <a:pt x="401857" y="556693"/>
                    <a:pt x="544811" y="399780"/>
                    <a:pt x="692806" y="247778"/>
                  </a:cubicBezTo>
                  <a:cubicBezTo>
                    <a:pt x="734296" y="205125"/>
                    <a:pt x="776174" y="162988"/>
                    <a:pt x="818569" y="121110"/>
                  </a:cubicBezTo>
                  <a:cubicBezTo>
                    <a:pt x="832528" y="107539"/>
                    <a:pt x="947822" y="12667"/>
                    <a:pt x="944461" y="0"/>
                  </a:cubicBezTo>
                  <a:close/>
                </a:path>
              </a:pathLst>
            </a:custGeom>
            <a:solidFill>
              <a:srgbClr val="D9D693"/>
            </a:solidFill>
            <a:ln w="12920"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16360183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25E49-0A91-4C27-9D21-D136EA8DDE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EFC67B54-0282-46E2-94BF-0388766E39B7}"/>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3D7272F0-773C-43EE-87FD-B7A6FEAF89C1}"/>
              </a:ext>
            </a:extLst>
          </p:cNvPr>
          <p:cNvSpPr>
            <a:spLocks noGrp="1"/>
          </p:cNvSpPr>
          <p:nvPr>
            <p:ph type="dt" sz="half" idx="10"/>
          </p:nvPr>
        </p:nvSpPr>
        <p:spPr/>
        <p:txBody>
          <a:bodyPr/>
          <a:lstStyle/>
          <a:p>
            <a:fld id="{41FD9186-DC33-4B5A-BB38-F0833DFEFA13}" type="datetimeFigureOut">
              <a:rPr lang="en-IE" smtClean="0"/>
              <a:t>12/11/2020</a:t>
            </a:fld>
            <a:endParaRPr lang="en-IE"/>
          </a:p>
        </p:txBody>
      </p:sp>
      <p:sp>
        <p:nvSpPr>
          <p:cNvPr id="5" name="Footer Placeholder 4">
            <a:extLst>
              <a:ext uri="{FF2B5EF4-FFF2-40B4-BE49-F238E27FC236}">
                <a16:creationId xmlns:a16="http://schemas.microsoft.com/office/drawing/2014/main" id="{082022B3-5882-48C0-A5F9-F775BA4540B8}"/>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A7289EA2-99DD-46DB-86BD-570D6705D6D2}"/>
              </a:ext>
            </a:extLst>
          </p:cNvPr>
          <p:cNvSpPr>
            <a:spLocks noGrp="1"/>
          </p:cNvSpPr>
          <p:nvPr>
            <p:ph type="sldNum" sz="quarter" idx="12"/>
          </p:nvPr>
        </p:nvSpPr>
        <p:spPr/>
        <p:txBody>
          <a:bodyPr/>
          <a:lstStyle/>
          <a:p>
            <a:fld id="{9F5735CA-FCF6-442E-9D68-3CC8E25394AC}" type="slidenum">
              <a:rPr lang="en-IE" smtClean="0"/>
              <a:t>‹#›</a:t>
            </a:fld>
            <a:endParaRPr lang="en-IE"/>
          </a:p>
        </p:txBody>
      </p:sp>
    </p:spTree>
    <p:extLst>
      <p:ext uri="{BB962C8B-B14F-4D97-AF65-F5344CB8AC3E}">
        <p14:creationId xmlns:p14="http://schemas.microsoft.com/office/powerpoint/2010/main" val="11176334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C619A-CAEA-4070-BA11-2DE07C394B62}"/>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C8B44B05-BF6D-4A51-AB98-A59965DD6B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89D14B0E-9694-4934-B1EC-D9155C845F31}"/>
              </a:ext>
            </a:extLst>
          </p:cNvPr>
          <p:cNvSpPr>
            <a:spLocks noGrp="1"/>
          </p:cNvSpPr>
          <p:nvPr>
            <p:ph type="dt" sz="half" idx="10"/>
          </p:nvPr>
        </p:nvSpPr>
        <p:spPr/>
        <p:txBody>
          <a:bodyPr/>
          <a:lstStyle/>
          <a:p>
            <a:fld id="{41FD9186-DC33-4B5A-BB38-F0833DFEFA13}" type="datetimeFigureOut">
              <a:rPr lang="en-IE" smtClean="0"/>
              <a:t>12/11/2020</a:t>
            </a:fld>
            <a:endParaRPr lang="en-IE"/>
          </a:p>
        </p:txBody>
      </p:sp>
      <p:sp>
        <p:nvSpPr>
          <p:cNvPr id="5" name="Footer Placeholder 4">
            <a:extLst>
              <a:ext uri="{FF2B5EF4-FFF2-40B4-BE49-F238E27FC236}">
                <a16:creationId xmlns:a16="http://schemas.microsoft.com/office/drawing/2014/main" id="{840D968F-7C85-4E0C-AA0F-F7CFF0E318ED}"/>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40D0EBF7-4E0F-4801-8C6D-BA527C37924E}"/>
              </a:ext>
            </a:extLst>
          </p:cNvPr>
          <p:cNvSpPr>
            <a:spLocks noGrp="1"/>
          </p:cNvSpPr>
          <p:nvPr>
            <p:ph type="sldNum" sz="quarter" idx="12"/>
          </p:nvPr>
        </p:nvSpPr>
        <p:spPr/>
        <p:txBody>
          <a:bodyPr/>
          <a:lstStyle/>
          <a:p>
            <a:fld id="{9F5735CA-FCF6-442E-9D68-3CC8E25394AC}" type="slidenum">
              <a:rPr lang="en-IE" smtClean="0"/>
              <a:t>‹#›</a:t>
            </a:fld>
            <a:endParaRPr lang="en-IE"/>
          </a:p>
        </p:txBody>
      </p:sp>
    </p:spTree>
    <p:extLst>
      <p:ext uri="{BB962C8B-B14F-4D97-AF65-F5344CB8AC3E}">
        <p14:creationId xmlns:p14="http://schemas.microsoft.com/office/powerpoint/2010/main" val="10931155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32815-5214-4C12-BA93-8BBE95FBF78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69E4D76D-0263-4E6F-A8A4-61CB3CB9AE2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12CC01-F1E5-48BD-96A3-05309C86A927}"/>
              </a:ext>
            </a:extLst>
          </p:cNvPr>
          <p:cNvSpPr>
            <a:spLocks noGrp="1"/>
          </p:cNvSpPr>
          <p:nvPr>
            <p:ph type="dt" sz="half" idx="10"/>
          </p:nvPr>
        </p:nvSpPr>
        <p:spPr/>
        <p:txBody>
          <a:bodyPr/>
          <a:lstStyle/>
          <a:p>
            <a:fld id="{41FD9186-DC33-4B5A-BB38-F0833DFEFA13}" type="datetimeFigureOut">
              <a:rPr lang="en-IE" smtClean="0"/>
              <a:t>12/11/2020</a:t>
            </a:fld>
            <a:endParaRPr lang="en-IE"/>
          </a:p>
        </p:txBody>
      </p:sp>
      <p:sp>
        <p:nvSpPr>
          <p:cNvPr id="5" name="Footer Placeholder 4">
            <a:extLst>
              <a:ext uri="{FF2B5EF4-FFF2-40B4-BE49-F238E27FC236}">
                <a16:creationId xmlns:a16="http://schemas.microsoft.com/office/drawing/2014/main" id="{CB54268C-DDF0-4424-AA33-2912E862A381}"/>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013AD943-D9D7-4901-9705-0BA65800FEEB}"/>
              </a:ext>
            </a:extLst>
          </p:cNvPr>
          <p:cNvSpPr>
            <a:spLocks noGrp="1"/>
          </p:cNvSpPr>
          <p:nvPr>
            <p:ph type="sldNum" sz="quarter" idx="12"/>
          </p:nvPr>
        </p:nvSpPr>
        <p:spPr/>
        <p:txBody>
          <a:bodyPr/>
          <a:lstStyle/>
          <a:p>
            <a:fld id="{9F5735CA-FCF6-442E-9D68-3CC8E25394AC}" type="slidenum">
              <a:rPr lang="en-IE" smtClean="0"/>
              <a:t>‹#›</a:t>
            </a:fld>
            <a:endParaRPr lang="en-IE"/>
          </a:p>
        </p:txBody>
      </p:sp>
    </p:spTree>
    <p:extLst>
      <p:ext uri="{BB962C8B-B14F-4D97-AF65-F5344CB8AC3E}">
        <p14:creationId xmlns:p14="http://schemas.microsoft.com/office/powerpoint/2010/main" val="2939172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96BA5-4F9F-4AC4-8D5C-C1E19D91345B}"/>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071F74AB-ABB8-4C1F-92F9-F1C5F1E64D5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E36C834B-2270-42D6-90F4-1B8816EAC6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1293176E-9C44-4A72-838C-B1028D23179C}"/>
              </a:ext>
            </a:extLst>
          </p:cNvPr>
          <p:cNvSpPr>
            <a:spLocks noGrp="1"/>
          </p:cNvSpPr>
          <p:nvPr>
            <p:ph type="dt" sz="half" idx="10"/>
          </p:nvPr>
        </p:nvSpPr>
        <p:spPr/>
        <p:txBody>
          <a:bodyPr/>
          <a:lstStyle/>
          <a:p>
            <a:fld id="{41FD9186-DC33-4B5A-BB38-F0833DFEFA13}" type="datetimeFigureOut">
              <a:rPr lang="en-IE" smtClean="0"/>
              <a:t>12/11/2020</a:t>
            </a:fld>
            <a:endParaRPr lang="en-IE"/>
          </a:p>
        </p:txBody>
      </p:sp>
      <p:sp>
        <p:nvSpPr>
          <p:cNvPr id="6" name="Footer Placeholder 5">
            <a:extLst>
              <a:ext uri="{FF2B5EF4-FFF2-40B4-BE49-F238E27FC236}">
                <a16:creationId xmlns:a16="http://schemas.microsoft.com/office/drawing/2014/main" id="{95ACBE86-F910-4C36-A817-7761852EE8C2}"/>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2F48645D-648B-4927-84E3-EAA0A275204C}"/>
              </a:ext>
            </a:extLst>
          </p:cNvPr>
          <p:cNvSpPr>
            <a:spLocks noGrp="1"/>
          </p:cNvSpPr>
          <p:nvPr>
            <p:ph type="sldNum" sz="quarter" idx="12"/>
          </p:nvPr>
        </p:nvSpPr>
        <p:spPr/>
        <p:txBody>
          <a:bodyPr/>
          <a:lstStyle/>
          <a:p>
            <a:fld id="{9F5735CA-FCF6-442E-9D68-3CC8E25394AC}" type="slidenum">
              <a:rPr lang="en-IE" smtClean="0"/>
              <a:t>‹#›</a:t>
            </a:fld>
            <a:endParaRPr lang="en-IE"/>
          </a:p>
        </p:txBody>
      </p:sp>
    </p:spTree>
    <p:extLst>
      <p:ext uri="{BB962C8B-B14F-4D97-AF65-F5344CB8AC3E}">
        <p14:creationId xmlns:p14="http://schemas.microsoft.com/office/powerpoint/2010/main" val="2580450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0219C-E1D7-455A-8466-12B296109DB5}"/>
              </a:ext>
            </a:extLst>
          </p:cNvPr>
          <p:cNvSpPr>
            <a:spLocks noGrp="1"/>
          </p:cNvSpPr>
          <p:nvPr>
            <p:ph type="title"/>
          </p:nvPr>
        </p:nvSpPr>
        <p:spPr>
          <a:xfrm>
            <a:off x="839788" y="365127"/>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F17F11CB-BF3B-4EF7-A1A3-28E269DD75F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65E1EF-0BD8-4C01-8653-7F3D71F03803}"/>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5CA5E4DA-F4BE-4D16-8752-864A5BF490D6}"/>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006D9A-9656-4011-84BF-80323C1DE602}"/>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075F05AC-E99D-4F0F-AA27-44400D6A2F49}"/>
              </a:ext>
            </a:extLst>
          </p:cNvPr>
          <p:cNvSpPr>
            <a:spLocks noGrp="1"/>
          </p:cNvSpPr>
          <p:nvPr>
            <p:ph type="dt" sz="half" idx="10"/>
          </p:nvPr>
        </p:nvSpPr>
        <p:spPr/>
        <p:txBody>
          <a:bodyPr/>
          <a:lstStyle/>
          <a:p>
            <a:fld id="{41FD9186-DC33-4B5A-BB38-F0833DFEFA13}" type="datetimeFigureOut">
              <a:rPr lang="en-IE" smtClean="0"/>
              <a:t>12/11/2020</a:t>
            </a:fld>
            <a:endParaRPr lang="en-IE"/>
          </a:p>
        </p:txBody>
      </p:sp>
      <p:sp>
        <p:nvSpPr>
          <p:cNvPr id="8" name="Footer Placeholder 7">
            <a:extLst>
              <a:ext uri="{FF2B5EF4-FFF2-40B4-BE49-F238E27FC236}">
                <a16:creationId xmlns:a16="http://schemas.microsoft.com/office/drawing/2014/main" id="{3395EA93-7D9D-434F-B669-9436E4D82CDD}"/>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1FD4E9CA-DBAB-45A4-8F06-B350615387C9}"/>
              </a:ext>
            </a:extLst>
          </p:cNvPr>
          <p:cNvSpPr>
            <a:spLocks noGrp="1"/>
          </p:cNvSpPr>
          <p:nvPr>
            <p:ph type="sldNum" sz="quarter" idx="12"/>
          </p:nvPr>
        </p:nvSpPr>
        <p:spPr/>
        <p:txBody>
          <a:bodyPr/>
          <a:lstStyle/>
          <a:p>
            <a:fld id="{9F5735CA-FCF6-442E-9D68-3CC8E25394AC}" type="slidenum">
              <a:rPr lang="en-IE" smtClean="0"/>
              <a:t>‹#›</a:t>
            </a:fld>
            <a:endParaRPr lang="en-IE"/>
          </a:p>
        </p:txBody>
      </p:sp>
    </p:spTree>
    <p:extLst>
      <p:ext uri="{BB962C8B-B14F-4D97-AF65-F5344CB8AC3E}">
        <p14:creationId xmlns:p14="http://schemas.microsoft.com/office/powerpoint/2010/main" val="1899752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3D6C3DA-1B3C-47D6-8C2F-F0D0360EC4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202371" cy="3795049"/>
          </a:xfrm>
          <a:prstGeom prst="rect">
            <a:avLst/>
          </a:prstGeom>
        </p:spPr>
      </p:pic>
      <p:sp>
        <p:nvSpPr>
          <p:cNvPr id="2" name="Title 1">
            <a:extLst>
              <a:ext uri="{FF2B5EF4-FFF2-40B4-BE49-F238E27FC236}">
                <a16:creationId xmlns:a16="http://schemas.microsoft.com/office/drawing/2014/main" id="{9B9566AC-B462-41D1-98B0-85DE1486E316}"/>
              </a:ext>
            </a:extLst>
          </p:cNvPr>
          <p:cNvSpPr>
            <a:spLocks noGrp="1"/>
          </p:cNvSpPr>
          <p:nvPr>
            <p:ph type="ctrTitle"/>
          </p:nvPr>
        </p:nvSpPr>
        <p:spPr>
          <a:xfrm>
            <a:off x="1438275" y="3228202"/>
            <a:ext cx="9144000" cy="907440"/>
          </a:xfrm>
          <a:prstGeom prst="rect">
            <a:avLst/>
          </a:prstGeom>
        </p:spPr>
        <p:txBody>
          <a:bodyPr anchor="b"/>
          <a:lstStyle>
            <a:lvl1pPr algn="ctr">
              <a:defRPr sz="6000">
                <a:solidFill>
                  <a:schemeClr val="tx1">
                    <a:lumMod val="65000"/>
                    <a:lumOff val="35000"/>
                  </a:schemeClr>
                </a:solidFill>
                <a:latin typeface="Avenir Black" panose="020B0803020203020204" pitchFamily="34" charset="0"/>
              </a:defRPr>
            </a:lvl1pPr>
          </a:lstStyle>
          <a:p>
            <a:endParaRPr lang="en-US"/>
          </a:p>
        </p:txBody>
      </p:sp>
      <p:sp>
        <p:nvSpPr>
          <p:cNvPr id="3" name="Subtitle 2">
            <a:extLst>
              <a:ext uri="{FF2B5EF4-FFF2-40B4-BE49-F238E27FC236}">
                <a16:creationId xmlns:a16="http://schemas.microsoft.com/office/drawing/2014/main" id="{C7649024-ABA8-4796-9769-9BD0CDF887EF}"/>
              </a:ext>
            </a:extLst>
          </p:cNvPr>
          <p:cNvSpPr>
            <a:spLocks noGrp="1"/>
          </p:cNvSpPr>
          <p:nvPr>
            <p:ph type="subTitle" idx="1"/>
          </p:nvPr>
        </p:nvSpPr>
        <p:spPr>
          <a:xfrm>
            <a:off x="1524000" y="4179428"/>
            <a:ext cx="9144000" cy="692352"/>
          </a:xfrm>
          <a:prstGeom prst="rect">
            <a:avLst/>
          </a:prstGeom>
        </p:spPr>
        <p:txBody>
          <a:bodyPr/>
          <a:lstStyle>
            <a:lvl1pPr marL="0" indent="0" algn="ctr">
              <a:buNone/>
              <a:defRPr sz="2400">
                <a:solidFill>
                  <a:schemeClr val="tx1">
                    <a:lumMod val="65000"/>
                    <a:lumOff val="35000"/>
                  </a:schemeClr>
                </a:solidFill>
                <a:latin typeface="Avenir 85 Heavy" panose="020B0603020203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11" name="Graphic 10">
            <a:extLst>
              <a:ext uri="{FF2B5EF4-FFF2-40B4-BE49-F238E27FC236}">
                <a16:creationId xmlns:a16="http://schemas.microsoft.com/office/drawing/2014/main" id="{5037F453-1BE7-4DDE-AB7B-6484D06872F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038601" y="1091223"/>
            <a:ext cx="3943351" cy="1752600"/>
          </a:xfrm>
          <a:prstGeom prst="rect">
            <a:avLst/>
          </a:prstGeom>
        </p:spPr>
      </p:pic>
      <p:sp>
        <p:nvSpPr>
          <p:cNvPr id="13" name="Rectangle 12">
            <a:extLst>
              <a:ext uri="{FF2B5EF4-FFF2-40B4-BE49-F238E27FC236}">
                <a16:creationId xmlns:a16="http://schemas.microsoft.com/office/drawing/2014/main" id="{23A438CD-F9DA-A844-BFCC-8D238458747D}"/>
              </a:ext>
            </a:extLst>
          </p:cNvPr>
          <p:cNvSpPr/>
          <p:nvPr userDrawn="1"/>
        </p:nvSpPr>
        <p:spPr>
          <a:xfrm>
            <a:off x="1" y="6510971"/>
            <a:ext cx="12202371" cy="347031"/>
          </a:xfrm>
          <a:prstGeom prst="rect">
            <a:avLst/>
          </a:prstGeom>
          <a:solidFill>
            <a:srgbClr val="46B1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N" sz="1800"/>
          </a:p>
        </p:txBody>
      </p:sp>
    </p:spTree>
    <p:extLst>
      <p:ext uri="{BB962C8B-B14F-4D97-AF65-F5344CB8AC3E}">
        <p14:creationId xmlns:p14="http://schemas.microsoft.com/office/powerpoint/2010/main" val="36037401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3C938-A757-4325-A05E-A2C0D2DC6AB7}"/>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F993B932-FD08-46B1-8227-C6DE31C9C2D7}"/>
              </a:ext>
            </a:extLst>
          </p:cNvPr>
          <p:cNvSpPr>
            <a:spLocks noGrp="1"/>
          </p:cNvSpPr>
          <p:nvPr>
            <p:ph type="dt" sz="half" idx="10"/>
          </p:nvPr>
        </p:nvSpPr>
        <p:spPr/>
        <p:txBody>
          <a:bodyPr/>
          <a:lstStyle/>
          <a:p>
            <a:fld id="{41FD9186-DC33-4B5A-BB38-F0833DFEFA13}" type="datetimeFigureOut">
              <a:rPr lang="en-IE" smtClean="0"/>
              <a:t>12/11/2020</a:t>
            </a:fld>
            <a:endParaRPr lang="en-IE"/>
          </a:p>
        </p:txBody>
      </p:sp>
      <p:sp>
        <p:nvSpPr>
          <p:cNvPr id="4" name="Footer Placeholder 3">
            <a:extLst>
              <a:ext uri="{FF2B5EF4-FFF2-40B4-BE49-F238E27FC236}">
                <a16:creationId xmlns:a16="http://schemas.microsoft.com/office/drawing/2014/main" id="{D29E0A5D-AB33-405F-AC86-201A6EFF987F}"/>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5FBA104C-BD2E-4F49-A6D9-2E37DF70173A}"/>
              </a:ext>
            </a:extLst>
          </p:cNvPr>
          <p:cNvSpPr>
            <a:spLocks noGrp="1"/>
          </p:cNvSpPr>
          <p:nvPr>
            <p:ph type="sldNum" sz="quarter" idx="12"/>
          </p:nvPr>
        </p:nvSpPr>
        <p:spPr/>
        <p:txBody>
          <a:bodyPr/>
          <a:lstStyle/>
          <a:p>
            <a:fld id="{9F5735CA-FCF6-442E-9D68-3CC8E25394AC}" type="slidenum">
              <a:rPr lang="en-IE" smtClean="0"/>
              <a:t>‹#›</a:t>
            </a:fld>
            <a:endParaRPr lang="en-IE"/>
          </a:p>
        </p:txBody>
      </p:sp>
    </p:spTree>
    <p:extLst>
      <p:ext uri="{BB962C8B-B14F-4D97-AF65-F5344CB8AC3E}">
        <p14:creationId xmlns:p14="http://schemas.microsoft.com/office/powerpoint/2010/main" val="37859255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A12920-E565-4C88-97D4-BD1C74C10404}"/>
              </a:ext>
            </a:extLst>
          </p:cNvPr>
          <p:cNvSpPr>
            <a:spLocks noGrp="1"/>
          </p:cNvSpPr>
          <p:nvPr>
            <p:ph type="dt" sz="half" idx="10"/>
          </p:nvPr>
        </p:nvSpPr>
        <p:spPr/>
        <p:txBody>
          <a:bodyPr/>
          <a:lstStyle/>
          <a:p>
            <a:fld id="{41FD9186-DC33-4B5A-BB38-F0833DFEFA13}" type="datetimeFigureOut">
              <a:rPr lang="en-IE" smtClean="0"/>
              <a:t>12/11/2020</a:t>
            </a:fld>
            <a:endParaRPr lang="en-IE"/>
          </a:p>
        </p:txBody>
      </p:sp>
      <p:sp>
        <p:nvSpPr>
          <p:cNvPr id="3" name="Footer Placeholder 2">
            <a:extLst>
              <a:ext uri="{FF2B5EF4-FFF2-40B4-BE49-F238E27FC236}">
                <a16:creationId xmlns:a16="http://schemas.microsoft.com/office/drawing/2014/main" id="{7392B0C9-D8F2-4F8F-BDFD-3792180BF3EF}"/>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3BE6E63D-4A0E-4B62-988E-68B9967232CF}"/>
              </a:ext>
            </a:extLst>
          </p:cNvPr>
          <p:cNvSpPr>
            <a:spLocks noGrp="1"/>
          </p:cNvSpPr>
          <p:nvPr>
            <p:ph type="sldNum" sz="quarter" idx="12"/>
          </p:nvPr>
        </p:nvSpPr>
        <p:spPr/>
        <p:txBody>
          <a:bodyPr/>
          <a:lstStyle/>
          <a:p>
            <a:fld id="{9F5735CA-FCF6-442E-9D68-3CC8E25394AC}" type="slidenum">
              <a:rPr lang="en-IE" smtClean="0"/>
              <a:t>‹#›</a:t>
            </a:fld>
            <a:endParaRPr lang="en-IE"/>
          </a:p>
        </p:txBody>
      </p:sp>
    </p:spTree>
    <p:extLst>
      <p:ext uri="{BB962C8B-B14F-4D97-AF65-F5344CB8AC3E}">
        <p14:creationId xmlns:p14="http://schemas.microsoft.com/office/powerpoint/2010/main" val="29061780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D227F-2578-4292-B0C6-3AF651C01D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4680D69F-8E50-4D54-A8B4-7695F9B1198C}"/>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FE1A9599-6804-4934-92A6-3328B9F29C84}"/>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1A8791-AB15-4BE9-B73D-2696176D192D}"/>
              </a:ext>
            </a:extLst>
          </p:cNvPr>
          <p:cNvSpPr>
            <a:spLocks noGrp="1"/>
          </p:cNvSpPr>
          <p:nvPr>
            <p:ph type="dt" sz="half" idx="10"/>
          </p:nvPr>
        </p:nvSpPr>
        <p:spPr/>
        <p:txBody>
          <a:bodyPr/>
          <a:lstStyle/>
          <a:p>
            <a:fld id="{41FD9186-DC33-4B5A-BB38-F0833DFEFA13}" type="datetimeFigureOut">
              <a:rPr lang="en-IE" smtClean="0"/>
              <a:t>12/11/2020</a:t>
            </a:fld>
            <a:endParaRPr lang="en-IE"/>
          </a:p>
        </p:txBody>
      </p:sp>
      <p:sp>
        <p:nvSpPr>
          <p:cNvPr id="6" name="Footer Placeholder 5">
            <a:extLst>
              <a:ext uri="{FF2B5EF4-FFF2-40B4-BE49-F238E27FC236}">
                <a16:creationId xmlns:a16="http://schemas.microsoft.com/office/drawing/2014/main" id="{7D06C109-DBAC-48F4-A2C1-91E9E6763C07}"/>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BCDCC1D3-AFFA-45EB-B27A-01BA69ED786E}"/>
              </a:ext>
            </a:extLst>
          </p:cNvPr>
          <p:cNvSpPr>
            <a:spLocks noGrp="1"/>
          </p:cNvSpPr>
          <p:nvPr>
            <p:ph type="sldNum" sz="quarter" idx="12"/>
          </p:nvPr>
        </p:nvSpPr>
        <p:spPr/>
        <p:txBody>
          <a:bodyPr/>
          <a:lstStyle/>
          <a:p>
            <a:fld id="{9F5735CA-FCF6-442E-9D68-3CC8E25394AC}" type="slidenum">
              <a:rPr lang="en-IE" smtClean="0"/>
              <a:t>‹#›</a:t>
            </a:fld>
            <a:endParaRPr lang="en-IE"/>
          </a:p>
        </p:txBody>
      </p:sp>
    </p:spTree>
    <p:extLst>
      <p:ext uri="{BB962C8B-B14F-4D97-AF65-F5344CB8AC3E}">
        <p14:creationId xmlns:p14="http://schemas.microsoft.com/office/powerpoint/2010/main" val="11489511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6E9E2-619B-4E55-BBA0-4C12B7464A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06075832-EA05-4D1D-BB76-D10CF880EBD8}"/>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IE"/>
          </a:p>
        </p:txBody>
      </p:sp>
      <p:sp>
        <p:nvSpPr>
          <p:cNvPr id="4" name="Text Placeholder 3">
            <a:extLst>
              <a:ext uri="{FF2B5EF4-FFF2-40B4-BE49-F238E27FC236}">
                <a16:creationId xmlns:a16="http://schemas.microsoft.com/office/drawing/2014/main" id="{F102BA1B-8B3B-491F-BA79-F1D7F1B562A4}"/>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0C21BC-42CF-4C0A-8EB4-E3A368E5FC78}"/>
              </a:ext>
            </a:extLst>
          </p:cNvPr>
          <p:cNvSpPr>
            <a:spLocks noGrp="1"/>
          </p:cNvSpPr>
          <p:nvPr>
            <p:ph type="dt" sz="half" idx="10"/>
          </p:nvPr>
        </p:nvSpPr>
        <p:spPr/>
        <p:txBody>
          <a:bodyPr/>
          <a:lstStyle/>
          <a:p>
            <a:fld id="{41FD9186-DC33-4B5A-BB38-F0833DFEFA13}" type="datetimeFigureOut">
              <a:rPr lang="en-IE" smtClean="0"/>
              <a:t>12/11/2020</a:t>
            </a:fld>
            <a:endParaRPr lang="en-IE"/>
          </a:p>
        </p:txBody>
      </p:sp>
      <p:sp>
        <p:nvSpPr>
          <p:cNvPr id="6" name="Footer Placeholder 5">
            <a:extLst>
              <a:ext uri="{FF2B5EF4-FFF2-40B4-BE49-F238E27FC236}">
                <a16:creationId xmlns:a16="http://schemas.microsoft.com/office/drawing/2014/main" id="{FFF3001D-3DBF-4D8E-BF55-BB4165426310}"/>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577D1106-6B32-4451-9BA0-DB61E6E6C752}"/>
              </a:ext>
            </a:extLst>
          </p:cNvPr>
          <p:cNvSpPr>
            <a:spLocks noGrp="1"/>
          </p:cNvSpPr>
          <p:nvPr>
            <p:ph type="sldNum" sz="quarter" idx="12"/>
          </p:nvPr>
        </p:nvSpPr>
        <p:spPr/>
        <p:txBody>
          <a:bodyPr/>
          <a:lstStyle/>
          <a:p>
            <a:fld id="{9F5735CA-FCF6-442E-9D68-3CC8E25394AC}" type="slidenum">
              <a:rPr lang="en-IE" smtClean="0"/>
              <a:t>‹#›</a:t>
            </a:fld>
            <a:endParaRPr lang="en-IE"/>
          </a:p>
        </p:txBody>
      </p:sp>
    </p:spTree>
    <p:extLst>
      <p:ext uri="{BB962C8B-B14F-4D97-AF65-F5344CB8AC3E}">
        <p14:creationId xmlns:p14="http://schemas.microsoft.com/office/powerpoint/2010/main" val="5828160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FEC1E-0EBB-4C6F-BABF-9AB449606625}"/>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A7949B84-F477-45D7-9DAC-E8D979846B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A350ACBB-A6B2-46DB-9EC7-5160220979D1}"/>
              </a:ext>
            </a:extLst>
          </p:cNvPr>
          <p:cNvSpPr>
            <a:spLocks noGrp="1"/>
          </p:cNvSpPr>
          <p:nvPr>
            <p:ph type="dt" sz="half" idx="10"/>
          </p:nvPr>
        </p:nvSpPr>
        <p:spPr/>
        <p:txBody>
          <a:bodyPr/>
          <a:lstStyle/>
          <a:p>
            <a:fld id="{41FD9186-DC33-4B5A-BB38-F0833DFEFA13}" type="datetimeFigureOut">
              <a:rPr lang="en-IE" smtClean="0"/>
              <a:t>12/11/2020</a:t>
            </a:fld>
            <a:endParaRPr lang="en-IE"/>
          </a:p>
        </p:txBody>
      </p:sp>
      <p:sp>
        <p:nvSpPr>
          <p:cNvPr id="5" name="Footer Placeholder 4">
            <a:extLst>
              <a:ext uri="{FF2B5EF4-FFF2-40B4-BE49-F238E27FC236}">
                <a16:creationId xmlns:a16="http://schemas.microsoft.com/office/drawing/2014/main" id="{CD49B73F-589D-4E02-8A99-0A01773D15A3}"/>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672AF209-46A1-475A-AE83-0F1DF50A6FB7}"/>
              </a:ext>
            </a:extLst>
          </p:cNvPr>
          <p:cNvSpPr>
            <a:spLocks noGrp="1"/>
          </p:cNvSpPr>
          <p:nvPr>
            <p:ph type="sldNum" sz="quarter" idx="12"/>
          </p:nvPr>
        </p:nvSpPr>
        <p:spPr/>
        <p:txBody>
          <a:bodyPr/>
          <a:lstStyle/>
          <a:p>
            <a:fld id="{9F5735CA-FCF6-442E-9D68-3CC8E25394AC}" type="slidenum">
              <a:rPr lang="en-IE" smtClean="0"/>
              <a:t>‹#›</a:t>
            </a:fld>
            <a:endParaRPr lang="en-IE"/>
          </a:p>
        </p:txBody>
      </p:sp>
    </p:spTree>
    <p:extLst>
      <p:ext uri="{BB962C8B-B14F-4D97-AF65-F5344CB8AC3E}">
        <p14:creationId xmlns:p14="http://schemas.microsoft.com/office/powerpoint/2010/main" val="20845860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053B19-E553-4489-AD41-B7E963E34125}"/>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D51B376A-E3FA-4BB9-BE93-B2ED15294F6F}"/>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F9264733-D386-4066-AE8A-8CEB466F497F}"/>
              </a:ext>
            </a:extLst>
          </p:cNvPr>
          <p:cNvSpPr>
            <a:spLocks noGrp="1"/>
          </p:cNvSpPr>
          <p:nvPr>
            <p:ph type="dt" sz="half" idx="10"/>
          </p:nvPr>
        </p:nvSpPr>
        <p:spPr/>
        <p:txBody>
          <a:bodyPr/>
          <a:lstStyle/>
          <a:p>
            <a:fld id="{41FD9186-DC33-4B5A-BB38-F0833DFEFA13}" type="datetimeFigureOut">
              <a:rPr lang="en-IE" smtClean="0"/>
              <a:t>12/11/2020</a:t>
            </a:fld>
            <a:endParaRPr lang="en-IE"/>
          </a:p>
        </p:txBody>
      </p:sp>
      <p:sp>
        <p:nvSpPr>
          <p:cNvPr id="5" name="Footer Placeholder 4">
            <a:extLst>
              <a:ext uri="{FF2B5EF4-FFF2-40B4-BE49-F238E27FC236}">
                <a16:creationId xmlns:a16="http://schemas.microsoft.com/office/drawing/2014/main" id="{CB60125B-CA92-4E0D-9B6B-C1A02E9EF9AD}"/>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D2596F69-7913-49E8-9950-12ACCF091B90}"/>
              </a:ext>
            </a:extLst>
          </p:cNvPr>
          <p:cNvSpPr>
            <a:spLocks noGrp="1"/>
          </p:cNvSpPr>
          <p:nvPr>
            <p:ph type="sldNum" sz="quarter" idx="12"/>
          </p:nvPr>
        </p:nvSpPr>
        <p:spPr/>
        <p:txBody>
          <a:bodyPr/>
          <a:lstStyle/>
          <a:p>
            <a:fld id="{9F5735CA-FCF6-442E-9D68-3CC8E25394AC}" type="slidenum">
              <a:rPr lang="en-IE" smtClean="0"/>
              <a:t>‹#›</a:t>
            </a:fld>
            <a:endParaRPr lang="en-IE"/>
          </a:p>
        </p:txBody>
      </p:sp>
    </p:spTree>
    <p:extLst>
      <p:ext uri="{BB962C8B-B14F-4D97-AF65-F5344CB8AC3E}">
        <p14:creationId xmlns:p14="http://schemas.microsoft.com/office/powerpoint/2010/main" val="2948824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FBD2F1B7-6556-4508-B79A-A777806B32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29901" y="0"/>
            <a:ext cx="1562100" cy="1581150"/>
          </a:xfrm>
          <a:prstGeom prst="rect">
            <a:avLst/>
          </a:prstGeom>
        </p:spPr>
      </p:pic>
      <p:sp>
        <p:nvSpPr>
          <p:cNvPr id="2" name="Title 1">
            <a:extLst>
              <a:ext uri="{FF2B5EF4-FFF2-40B4-BE49-F238E27FC236}">
                <a16:creationId xmlns:a16="http://schemas.microsoft.com/office/drawing/2014/main" id="{1298AF89-3074-4BF1-8653-CB6854DF4706}"/>
              </a:ext>
            </a:extLst>
          </p:cNvPr>
          <p:cNvSpPr>
            <a:spLocks noGrp="1"/>
          </p:cNvSpPr>
          <p:nvPr>
            <p:ph type="title"/>
          </p:nvPr>
        </p:nvSpPr>
        <p:spPr>
          <a:xfrm>
            <a:off x="2505506" y="365127"/>
            <a:ext cx="8848295" cy="1325563"/>
          </a:xfrm>
          <a:prstGeom prst="rect">
            <a:avLst/>
          </a:prstGeom>
        </p:spPr>
        <p:txBody>
          <a:bodyPr/>
          <a:lstStyle>
            <a:lvl1pPr>
              <a:defRPr>
                <a:solidFill>
                  <a:schemeClr val="tx1">
                    <a:lumMod val="65000"/>
                    <a:lumOff val="35000"/>
                  </a:schemeClr>
                </a:solidFill>
                <a:latin typeface="Avenir Black" panose="020B0803020203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DBA94DF-7CB0-47CC-B849-74B5C933E451}"/>
              </a:ext>
            </a:extLst>
          </p:cNvPr>
          <p:cNvSpPr>
            <a:spLocks noGrp="1"/>
          </p:cNvSpPr>
          <p:nvPr>
            <p:ph idx="1"/>
          </p:nvPr>
        </p:nvSpPr>
        <p:spPr>
          <a:xfrm>
            <a:off x="1762699" y="1825625"/>
            <a:ext cx="9591101" cy="4351338"/>
          </a:xfrm>
          <a:prstGeom prst="rect">
            <a:avLst/>
          </a:prstGeom>
        </p:spPr>
        <p:txBody>
          <a:bodyPr/>
          <a:lstStyle>
            <a:lvl1pPr>
              <a:defRPr>
                <a:solidFill>
                  <a:schemeClr val="tx1">
                    <a:lumMod val="65000"/>
                    <a:lumOff val="35000"/>
                  </a:schemeClr>
                </a:solidFill>
                <a:latin typeface="Avenir 85 Heavy" panose="020B0603020203020204" pitchFamily="34" charset="0"/>
              </a:defRPr>
            </a:lvl1pPr>
            <a:lvl2pPr>
              <a:defRPr>
                <a:solidFill>
                  <a:schemeClr val="tx1">
                    <a:lumMod val="65000"/>
                    <a:lumOff val="35000"/>
                  </a:schemeClr>
                </a:solidFill>
                <a:latin typeface="Avenir Medium" panose="02000603020000020003" pitchFamily="2" charset="0"/>
              </a:defRPr>
            </a:lvl2pPr>
            <a:lvl3pPr>
              <a:defRPr>
                <a:solidFill>
                  <a:schemeClr val="tx1">
                    <a:lumMod val="65000"/>
                    <a:lumOff val="35000"/>
                  </a:schemeClr>
                </a:solidFill>
                <a:latin typeface="Avenir Next" panose="020B0503020202020204" pitchFamily="34" charset="0"/>
              </a:defRPr>
            </a:lvl3pPr>
            <a:lvl4pPr>
              <a:defRPr>
                <a:solidFill>
                  <a:schemeClr val="tx1">
                    <a:lumMod val="65000"/>
                    <a:lumOff val="35000"/>
                  </a:schemeClr>
                </a:solidFill>
                <a:latin typeface="Avenir" panose="020B0503020203020204" pitchFamily="34" charset="0"/>
              </a:defRPr>
            </a:lvl4pPr>
            <a:lvl5pPr>
              <a:defRPr>
                <a:solidFill>
                  <a:schemeClr val="tx1">
                    <a:lumMod val="65000"/>
                    <a:lumOff val="35000"/>
                  </a:schemeClr>
                </a:solidFill>
                <a:latin typeface="Avenir"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Graphic 13">
            <a:extLst>
              <a:ext uri="{FF2B5EF4-FFF2-40B4-BE49-F238E27FC236}">
                <a16:creationId xmlns:a16="http://schemas.microsoft.com/office/drawing/2014/main" id="{98B59189-ED5A-4D73-9FAF-6DD8EEB550F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39377" y="5850306"/>
            <a:ext cx="1571625" cy="695325"/>
          </a:xfrm>
          <a:prstGeom prst="rect">
            <a:avLst/>
          </a:prstGeom>
        </p:spPr>
      </p:pic>
      <p:grpSp>
        <p:nvGrpSpPr>
          <p:cNvPr id="7" name="Graphic 11">
            <a:extLst>
              <a:ext uri="{FF2B5EF4-FFF2-40B4-BE49-F238E27FC236}">
                <a16:creationId xmlns:a16="http://schemas.microsoft.com/office/drawing/2014/main" id="{DF4B67D8-BA33-4242-A60F-AE5137949142}"/>
              </a:ext>
            </a:extLst>
          </p:cNvPr>
          <p:cNvGrpSpPr/>
          <p:nvPr/>
        </p:nvGrpSpPr>
        <p:grpSpPr>
          <a:xfrm>
            <a:off x="-103676" y="-17584"/>
            <a:ext cx="2657475" cy="5591175"/>
            <a:chOff x="-103677" y="-17584"/>
            <a:chExt cx="2657475" cy="5591175"/>
          </a:xfrm>
        </p:grpSpPr>
        <p:sp>
          <p:nvSpPr>
            <p:cNvPr id="8" name="Freeform: Shape 7">
              <a:extLst>
                <a:ext uri="{FF2B5EF4-FFF2-40B4-BE49-F238E27FC236}">
                  <a16:creationId xmlns:a16="http://schemas.microsoft.com/office/drawing/2014/main" id="{82E89B64-9B15-4CEE-869E-F8A444164B07}"/>
                </a:ext>
              </a:extLst>
            </p:cNvPr>
            <p:cNvSpPr/>
            <p:nvPr/>
          </p:nvSpPr>
          <p:spPr>
            <a:xfrm>
              <a:off x="-33001" y="-17584"/>
              <a:ext cx="2586334" cy="5433250"/>
            </a:xfrm>
            <a:custGeom>
              <a:avLst/>
              <a:gdLst>
                <a:gd name="connsiteX0" fmla="*/ 1793748 w 2586334"/>
                <a:gd name="connsiteY0" fmla="*/ 1197007 h 5433250"/>
                <a:gd name="connsiteX1" fmla="*/ 1226153 w 2586334"/>
                <a:gd name="connsiteY1" fmla="*/ 2482215 h 5433250"/>
                <a:gd name="connsiteX2" fmla="*/ 696659 w 2586334"/>
                <a:gd name="connsiteY2" fmla="*/ 3260693 h 5433250"/>
                <a:gd name="connsiteX3" fmla="*/ 600361 w 2586334"/>
                <a:gd name="connsiteY3" fmla="*/ 3717893 h 5433250"/>
                <a:gd name="connsiteX4" fmla="*/ 0 w 2586334"/>
                <a:gd name="connsiteY4" fmla="*/ 5433251 h 5433250"/>
                <a:gd name="connsiteX5" fmla="*/ 5905 w 2586334"/>
                <a:gd name="connsiteY5" fmla="*/ 5357908 h 5433250"/>
                <a:gd name="connsiteX6" fmla="*/ 5905 w 2586334"/>
                <a:gd name="connsiteY6" fmla="*/ 0 h 5433250"/>
                <a:gd name="connsiteX7" fmla="*/ 326517 w 2586334"/>
                <a:gd name="connsiteY7" fmla="*/ 10001 h 5433250"/>
                <a:gd name="connsiteX8" fmla="*/ 1617821 w 2586334"/>
                <a:gd name="connsiteY8" fmla="*/ 10001 h 5433250"/>
                <a:gd name="connsiteX9" fmla="*/ 2401824 w 2586334"/>
                <a:gd name="connsiteY9" fmla="*/ 10001 h 5433250"/>
                <a:gd name="connsiteX10" fmla="*/ 2580990 w 2586334"/>
                <a:gd name="connsiteY10" fmla="*/ 126492 h 5433250"/>
                <a:gd name="connsiteX11" fmla="*/ 2159032 w 2586334"/>
                <a:gd name="connsiteY11" fmla="*/ 555308 h 5433250"/>
                <a:gd name="connsiteX12" fmla="*/ 1793748 w 2586334"/>
                <a:gd name="connsiteY12" fmla="*/ 1197007 h 543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6334" h="5433250">
                  <a:moveTo>
                    <a:pt x="1793748" y="1197007"/>
                  </a:moveTo>
                  <a:cubicBezTo>
                    <a:pt x="1613440" y="1630680"/>
                    <a:pt x="1491234" y="2096548"/>
                    <a:pt x="1226153" y="2482215"/>
                  </a:cubicBezTo>
                  <a:cubicBezTo>
                    <a:pt x="1047655" y="2741866"/>
                    <a:pt x="805529" y="2963513"/>
                    <a:pt x="696659" y="3260693"/>
                  </a:cubicBezTo>
                  <a:cubicBezTo>
                    <a:pt x="643033" y="3406997"/>
                    <a:pt x="625031" y="3563779"/>
                    <a:pt x="600361" y="3717893"/>
                  </a:cubicBezTo>
                  <a:cubicBezTo>
                    <a:pt x="503968" y="4320445"/>
                    <a:pt x="299466" y="4904804"/>
                    <a:pt x="0" y="5433251"/>
                  </a:cubicBezTo>
                  <a:cubicBezTo>
                    <a:pt x="2000" y="5408105"/>
                    <a:pt x="3905" y="5383054"/>
                    <a:pt x="5905" y="5357908"/>
                  </a:cubicBezTo>
                  <a:lnTo>
                    <a:pt x="5905" y="0"/>
                  </a:lnTo>
                  <a:cubicBezTo>
                    <a:pt x="112776" y="0"/>
                    <a:pt x="219647" y="6668"/>
                    <a:pt x="326517" y="10001"/>
                  </a:cubicBezTo>
                  <a:cubicBezTo>
                    <a:pt x="756952" y="10001"/>
                    <a:pt x="1187387" y="10001"/>
                    <a:pt x="1617821" y="10001"/>
                  </a:cubicBezTo>
                  <a:cubicBezTo>
                    <a:pt x="1879187" y="10001"/>
                    <a:pt x="2140458" y="8763"/>
                    <a:pt x="2401824" y="10001"/>
                  </a:cubicBezTo>
                  <a:cubicBezTo>
                    <a:pt x="2506218" y="10478"/>
                    <a:pt x="2611469" y="-14288"/>
                    <a:pt x="2580990" y="126492"/>
                  </a:cubicBezTo>
                  <a:cubicBezTo>
                    <a:pt x="2547366" y="281845"/>
                    <a:pt x="2258568" y="432340"/>
                    <a:pt x="2159032" y="555308"/>
                  </a:cubicBezTo>
                  <a:cubicBezTo>
                    <a:pt x="2004251" y="746760"/>
                    <a:pt x="1888331" y="969359"/>
                    <a:pt x="1793748" y="1197007"/>
                  </a:cubicBezTo>
                  <a:close/>
                </a:path>
              </a:pathLst>
            </a:custGeom>
            <a:solidFill>
              <a:srgbClr val="1E9356"/>
            </a:solidFill>
            <a:ln w="9525"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77BCCF93-0F07-4CB3-9BAD-8A4DCCB46AD9}"/>
                </a:ext>
              </a:extLst>
            </p:cNvPr>
            <p:cNvSpPr/>
            <p:nvPr/>
          </p:nvSpPr>
          <p:spPr>
            <a:xfrm>
              <a:off x="-103575" y="210349"/>
              <a:ext cx="2609081" cy="5359526"/>
            </a:xfrm>
            <a:custGeom>
              <a:avLst/>
              <a:gdLst>
                <a:gd name="connsiteX0" fmla="*/ 477006 w 2609081"/>
                <a:gd name="connsiteY0" fmla="*/ 3152870 h 5359526"/>
                <a:gd name="connsiteX1" fmla="*/ 737229 w 2609081"/>
                <a:gd name="connsiteY1" fmla="*/ 2722340 h 5359526"/>
                <a:gd name="connsiteX2" fmla="*/ 921252 w 2609081"/>
                <a:gd name="connsiteY2" fmla="*/ 2583656 h 5359526"/>
                <a:gd name="connsiteX3" fmla="*/ 1291298 w 2609081"/>
                <a:gd name="connsiteY3" fmla="*/ 1953482 h 5359526"/>
                <a:gd name="connsiteX4" fmla="*/ 1472178 w 2609081"/>
                <a:gd name="connsiteY4" fmla="*/ 1233678 h 5359526"/>
                <a:gd name="connsiteX5" fmla="*/ 2609082 w 2609081"/>
                <a:gd name="connsiteY5" fmla="*/ 0 h 5359526"/>
                <a:gd name="connsiteX6" fmla="*/ 1729448 w 2609081"/>
                <a:gd name="connsiteY6" fmla="*/ 1655064 h 5359526"/>
                <a:gd name="connsiteX7" fmla="*/ 1473035 w 2609081"/>
                <a:gd name="connsiteY7" fmla="*/ 2438781 h 5359526"/>
                <a:gd name="connsiteX8" fmla="*/ 868674 w 2609081"/>
                <a:gd name="connsiteY8" fmla="*/ 3228785 h 5359526"/>
                <a:gd name="connsiteX9" fmla="*/ 671316 w 2609081"/>
                <a:gd name="connsiteY9" fmla="*/ 4165187 h 5359526"/>
                <a:gd name="connsiteX10" fmla="*/ 9900 w 2609081"/>
                <a:gd name="connsiteY10" fmla="*/ 5359527 h 5359526"/>
                <a:gd name="connsiteX11" fmla="*/ 167348 w 2609081"/>
                <a:gd name="connsiteY11" fmla="*/ 4418457 h 5359526"/>
                <a:gd name="connsiteX12" fmla="*/ 477006 w 2609081"/>
                <a:gd name="connsiteY12" fmla="*/ 3152870 h 535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9081" h="5359526">
                  <a:moveTo>
                    <a:pt x="477006" y="3152870"/>
                  </a:moveTo>
                  <a:cubicBezTo>
                    <a:pt x="534537" y="2993422"/>
                    <a:pt x="609975" y="2834354"/>
                    <a:pt x="737229" y="2722340"/>
                  </a:cubicBezTo>
                  <a:cubicBezTo>
                    <a:pt x="794855" y="2671572"/>
                    <a:pt x="861530" y="2631948"/>
                    <a:pt x="921252" y="2583656"/>
                  </a:cubicBezTo>
                  <a:cubicBezTo>
                    <a:pt x="1113657" y="2428018"/>
                    <a:pt x="1222813" y="2191322"/>
                    <a:pt x="1291298" y="1953482"/>
                  </a:cubicBezTo>
                  <a:cubicBezTo>
                    <a:pt x="1359783" y="1715643"/>
                    <a:pt x="1394263" y="1468565"/>
                    <a:pt x="1472178" y="1233678"/>
                  </a:cubicBezTo>
                  <a:cubicBezTo>
                    <a:pt x="1653439" y="686657"/>
                    <a:pt x="2078539" y="225362"/>
                    <a:pt x="2609082" y="0"/>
                  </a:cubicBezTo>
                  <a:cubicBezTo>
                    <a:pt x="2416677" y="596265"/>
                    <a:pt x="1930807" y="1061752"/>
                    <a:pt x="1729448" y="1655064"/>
                  </a:cubicBezTo>
                  <a:cubicBezTo>
                    <a:pt x="1640866" y="1915954"/>
                    <a:pt x="1608385" y="2198751"/>
                    <a:pt x="1473035" y="2438781"/>
                  </a:cubicBezTo>
                  <a:cubicBezTo>
                    <a:pt x="1309681" y="2728532"/>
                    <a:pt x="1011168" y="2928176"/>
                    <a:pt x="868674" y="3228785"/>
                  </a:cubicBezTo>
                  <a:cubicBezTo>
                    <a:pt x="731514" y="3517964"/>
                    <a:pt x="758755" y="3857244"/>
                    <a:pt x="671316" y="4165187"/>
                  </a:cubicBezTo>
                  <a:cubicBezTo>
                    <a:pt x="546919" y="4603242"/>
                    <a:pt x="217926" y="4961097"/>
                    <a:pt x="9900" y="5359527"/>
                  </a:cubicBezTo>
                  <a:cubicBezTo>
                    <a:pt x="-32391" y="4994624"/>
                    <a:pt x="68479" y="4751261"/>
                    <a:pt x="167348" y="4418457"/>
                  </a:cubicBezTo>
                  <a:cubicBezTo>
                    <a:pt x="291173" y="4001548"/>
                    <a:pt x="328702" y="3564255"/>
                    <a:pt x="477006" y="3152870"/>
                  </a:cubicBezTo>
                  <a:close/>
                </a:path>
              </a:pathLst>
            </a:custGeom>
            <a:solidFill>
              <a:srgbClr val="46B172"/>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1003093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B73C82E8-E780-43BD-A3E0-A90BBE7DF0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5133977"/>
            <a:ext cx="1257300" cy="1724025"/>
          </a:xfrm>
          <a:prstGeom prst="rect">
            <a:avLst/>
          </a:prstGeom>
        </p:spPr>
      </p:pic>
      <p:pic>
        <p:nvPicPr>
          <p:cNvPr id="9" name="Graphic 8">
            <a:extLst>
              <a:ext uri="{FF2B5EF4-FFF2-40B4-BE49-F238E27FC236}">
                <a16:creationId xmlns:a16="http://schemas.microsoft.com/office/drawing/2014/main" id="{57BA2038-C135-406F-BF78-2B6B55E180A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753351" y="5153027"/>
            <a:ext cx="4457700" cy="1704975"/>
          </a:xfrm>
          <a:prstGeom prst="rect">
            <a:avLst/>
          </a:prstGeom>
        </p:spPr>
      </p:pic>
      <p:sp>
        <p:nvSpPr>
          <p:cNvPr id="2" name="Title 1">
            <a:extLst>
              <a:ext uri="{FF2B5EF4-FFF2-40B4-BE49-F238E27FC236}">
                <a16:creationId xmlns:a16="http://schemas.microsoft.com/office/drawing/2014/main" id="{26A71330-C6BD-49BC-9F00-6B1CE5B2910F}"/>
              </a:ext>
            </a:extLst>
          </p:cNvPr>
          <p:cNvSpPr>
            <a:spLocks noGrp="1"/>
          </p:cNvSpPr>
          <p:nvPr>
            <p:ph type="title"/>
          </p:nvPr>
        </p:nvSpPr>
        <p:spPr>
          <a:xfrm>
            <a:off x="831851" y="1709740"/>
            <a:ext cx="10515600" cy="2852737"/>
          </a:xfrm>
          <a:prstGeom prst="rect">
            <a:avLst/>
          </a:prstGeom>
        </p:spPr>
        <p:txBody>
          <a:bodyPr anchor="b"/>
          <a:lstStyle>
            <a:lvl1pPr>
              <a:defRPr sz="4400">
                <a:solidFill>
                  <a:schemeClr val="tx1">
                    <a:lumMod val="65000"/>
                    <a:lumOff val="35000"/>
                  </a:schemeClr>
                </a:solidFill>
                <a:latin typeface="Avenir Black" panose="020B0803020203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5DD9D6A7-4B62-40F4-BB35-3DA87C677E1F}"/>
              </a:ext>
            </a:extLst>
          </p:cNvPr>
          <p:cNvSpPr>
            <a:spLocks noGrp="1"/>
          </p:cNvSpPr>
          <p:nvPr>
            <p:ph type="body" idx="1"/>
          </p:nvPr>
        </p:nvSpPr>
        <p:spPr>
          <a:xfrm>
            <a:off x="831851" y="4589465"/>
            <a:ext cx="10515600" cy="1500187"/>
          </a:xfrm>
          <a:prstGeom prst="rect">
            <a:avLst/>
          </a:prstGeom>
        </p:spPr>
        <p:txBody>
          <a:bodyPr/>
          <a:lstStyle>
            <a:lvl1pPr marL="0" indent="0">
              <a:buNone/>
              <a:defRPr sz="2000">
                <a:solidFill>
                  <a:schemeClr val="tx1">
                    <a:lumMod val="65000"/>
                    <a:lumOff val="35000"/>
                  </a:schemeClr>
                </a:solidFill>
                <a:latin typeface="Avenir Next" panose="020B0503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pic>
        <p:nvPicPr>
          <p:cNvPr id="7" name="Graphic 6">
            <a:extLst>
              <a:ext uri="{FF2B5EF4-FFF2-40B4-BE49-F238E27FC236}">
                <a16:creationId xmlns:a16="http://schemas.microsoft.com/office/drawing/2014/main" id="{B827C0A0-9CBA-4B24-A036-01943C0C9E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0"/>
            <a:ext cx="1609725" cy="1952625"/>
          </a:xfrm>
          <a:prstGeom prst="rect">
            <a:avLst/>
          </a:prstGeom>
        </p:spPr>
      </p:pic>
      <p:pic>
        <p:nvPicPr>
          <p:cNvPr id="10" name="Graphic 9">
            <a:extLst>
              <a:ext uri="{FF2B5EF4-FFF2-40B4-BE49-F238E27FC236}">
                <a16:creationId xmlns:a16="http://schemas.microsoft.com/office/drawing/2014/main" id="{F35F6186-6EBD-488E-B5BD-A65E8492415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239377" y="286362"/>
            <a:ext cx="1571625" cy="695325"/>
          </a:xfrm>
          <a:prstGeom prst="rect">
            <a:avLst/>
          </a:prstGeom>
        </p:spPr>
      </p:pic>
    </p:spTree>
    <p:extLst>
      <p:ext uri="{BB962C8B-B14F-4D97-AF65-F5344CB8AC3E}">
        <p14:creationId xmlns:p14="http://schemas.microsoft.com/office/powerpoint/2010/main" val="1735109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55151-B795-46E5-B460-411004E24F46}"/>
              </a:ext>
            </a:extLst>
          </p:cNvPr>
          <p:cNvSpPr>
            <a:spLocks noGrp="1"/>
          </p:cNvSpPr>
          <p:nvPr>
            <p:ph type="title"/>
          </p:nvPr>
        </p:nvSpPr>
        <p:spPr>
          <a:xfrm>
            <a:off x="838200" y="888025"/>
            <a:ext cx="10515600" cy="802665"/>
          </a:xfrm>
          <a:prstGeom prst="rect">
            <a:avLst/>
          </a:prstGeom>
        </p:spPr>
        <p:txBody>
          <a:bodyPr/>
          <a:lstStyle>
            <a:lvl1pPr>
              <a:defRPr sz="3600">
                <a:solidFill>
                  <a:schemeClr val="tx1">
                    <a:lumMod val="65000"/>
                    <a:lumOff val="35000"/>
                  </a:schemeClr>
                </a:solidFill>
                <a:latin typeface="Avenir Next Demi Bold" panose="020B0703020202020204" pitchFamily="34" charset="0"/>
              </a:defRPr>
            </a:lvl1pPr>
          </a:lstStyle>
          <a:p>
            <a:r>
              <a:rPr lang="en-US"/>
              <a:t>Click to edit Master title style</a:t>
            </a:r>
          </a:p>
        </p:txBody>
      </p:sp>
      <p:pic>
        <p:nvPicPr>
          <p:cNvPr id="10" name="Graphic 9">
            <a:extLst>
              <a:ext uri="{FF2B5EF4-FFF2-40B4-BE49-F238E27FC236}">
                <a16:creationId xmlns:a16="http://schemas.microsoft.com/office/drawing/2014/main" id="{DFA4E749-E13B-4265-9BEA-5275166661D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5865326"/>
            <a:ext cx="12209463" cy="1565031"/>
          </a:xfrm>
          <a:prstGeom prst="rect">
            <a:avLst/>
          </a:prstGeom>
        </p:spPr>
      </p:pic>
      <p:sp>
        <p:nvSpPr>
          <p:cNvPr id="3" name="Content Placeholder 2">
            <a:extLst>
              <a:ext uri="{FF2B5EF4-FFF2-40B4-BE49-F238E27FC236}">
                <a16:creationId xmlns:a16="http://schemas.microsoft.com/office/drawing/2014/main" id="{521C8C3A-6E83-41F0-AEDC-82877CE9CAFA}"/>
              </a:ext>
            </a:extLst>
          </p:cNvPr>
          <p:cNvSpPr>
            <a:spLocks noGrp="1"/>
          </p:cNvSpPr>
          <p:nvPr>
            <p:ph sz="half" idx="1"/>
          </p:nvPr>
        </p:nvSpPr>
        <p:spPr>
          <a:xfrm>
            <a:off x="838200" y="1825624"/>
            <a:ext cx="5181600" cy="4039700"/>
          </a:xfrm>
          <a:prstGeom prst="rect">
            <a:avLst/>
          </a:prstGeom>
        </p:spPr>
        <p:txBody>
          <a:bodyPr/>
          <a:lstStyle>
            <a:lvl1pPr>
              <a:defRPr>
                <a:solidFill>
                  <a:schemeClr val="tx1">
                    <a:lumMod val="65000"/>
                    <a:lumOff val="35000"/>
                  </a:schemeClr>
                </a:solidFill>
                <a:latin typeface="Avenir Next" panose="020B0503020202020204" pitchFamily="34" charset="0"/>
              </a:defRPr>
            </a:lvl1pPr>
            <a:lvl2pPr>
              <a:defRPr>
                <a:solidFill>
                  <a:schemeClr val="tx1">
                    <a:lumMod val="65000"/>
                    <a:lumOff val="35000"/>
                  </a:schemeClr>
                </a:solidFill>
                <a:latin typeface="Avenir Next" panose="020B0503020202020204" pitchFamily="34" charset="0"/>
              </a:defRPr>
            </a:lvl2pPr>
            <a:lvl3pPr>
              <a:defRPr>
                <a:solidFill>
                  <a:schemeClr val="tx1">
                    <a:lumMod val="65000"/>
                    <a:lumOff val="35000"/>
                  </a:schemeClr>
                </a:solidFill>
                <a:latin typeface="Avenir Next" panose="020B0503020202020204" pitchFamily="34" charset="0"/>
              </a:defRPr>
            </a:lvl3pPr>
            <a:lvl4pPr>
              <a:defRPr>
                <a:solidFill>
                  <a:schemeClr val="tx1">
                    <a:lumMod val="65000"/>
                    <a:lumOff val="35000"/>
                  </a:schemeClr>
                </a:solidFill>
                <a:latin typeface="Avenir Next" panose="020B0503020202020204" pitchFamily="34" charset="0"/>
              </a:defRPr>
            </a:lvl4pPr>
            <a:lvl5pPr>
              <a:defRPr>
                <a:solidFill>
                  <a:schemeClr val="tx1">
                    <a:lumMod val="65000"/>
                    <a:lumOff val="35000"/>
                  </a:schemeClr>
                </a:solidFill>
                <a:latin typeface="Avenir Next" panose="020B05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9956F1-7F64-4056-9B4F-E15E2CE6FA78}"/>
              </a:ext>
            </a:extLst>
          </p:cNvPr>
          <p:cNvSpPr>
            <a:spLocks noGrp="1"/>
          </p:cNvSpPr>
          <p:nvPr>
            <p:ph sz="half" idx="2"/>
          </p:nvPr>
        </p:nvSpPr>
        <p:spPr>
          <a:xfrm>
            <a:off x="6172200" y="1825624"/>
            <a:ext cx="5181600" cy="4039700"/>
          </a:xfrm>
          <a:prstGeom prst="rect">
            <a:avLst/>
          </a:prstGeom>
        </p:spPr>
        <p:txBody>
          <a:bodyPr/>
          <a:lstStyle>
            <a:lvl1pPr>
              <a:defRPr>
                <a:solidFill>
                  <a:schemeClr val="tx1">
                    <a:lumMod val="65000"/>
                    <a:lumOff val="35000"/>
                  </a:schemeClr>
                </a:solidFill>
                <a:latin typeface="Avenir Next" panose="020B0503020202020204" pitchFamily="34" charset="0"/>
              </a:defRPr>
            </a:lvl1pPr>
            <a:lvl2pPr>
              <a:defRPr>
                <a:solidFill>
                  <a:schemeClr val="tx1">
                    <a:lumMod val="65000"/>
                    <a:lumOff val="35000"/>
                  </a:schemeClr>
                </a:solidFill>
                <a:latin typeface="Avenir Next" panose="020B0503020202020204" pitchFamily="34" charset="0"/>
              </a:defRPr>
            </a:lvl2pPr>
            <a:lvl3pPr>
              <a:defRPr>
                <a:solidFill>
                  <a:schemeClr val="tx1">
                    <a:lumMod val="65000"/>
                    <a:lumOff val="35000"/>
                  </a:schemeClr>
                </a:solidFill>
                <a:latin typeface="Avenir Next" panose="020B0503020202020204" pitchFamily="34" charset="0"/>
              </a:defRPr>
            </a:lvl3pPr>
            <a:lvl4pPr>
              <a:defRPr>
                <a:solidFill>
                  <a:schemeClr val="tx1">
                    <a:lumMod val="65000"/>
                    <a:lumOff val="35000"/>
                  </a:schemeClr>
                </a:solidFill>
                <a:latin typeface="Avenir Next" panose="020B0503020202020204" pitchFamily="34" charset="0"/>
              </a:defRPr>
            </a:lvl4pPr>
            <a:lvl5pPr>
              <a:defRPr>
                <a:solidFill>
                  <a:schemeClr val="tx1">
                    <a:lumMod val="65000"/>
                    <a:lumOff val="35000"/>
                  </a:schemeClr>
                </a:solidFill>
                <a:latin typeface="Avenir Next" panose="020B05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Graphic 10">
            <a:extLst>
              <a:ext uri="{FF2B5EF4-FFF2-40B4-BE49-F238E27FC236}">
                <a16:creationId xmlns:a16="http://schemas.microsoft.com/office/drawing/2014/main" id="{B305A2BB-AB19-4CB4-BAFE-DB1D6FDEE46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39377" y="286362"/>
            <a:ext cx="1571625" cy="695325"/>
          </a:xfrm>
          <a:prstGeom prst="rect">
            <a:avLst/>
          </a:prstGeom>
        </p:spPr>
      </p:pic>
      <p:pic>
        <p:nvPicPr>
          <p:cNvPr id="8" name="Graphic 7">
            <a:extLst>
              <a:ext uri="{FF2B5EF4-FFF2-40B4-BE49-F238E27FC236}">
                <a16:creationId xmlns:a16="http://schemas.microsoft.com/office/drawing/2014/main" id="{0DD2F33F-1278-402A-8C8B-7875ED51A72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 y="0"/>
            <a:ext cx="1276351" cy="2705100"/>
          </a:xfrm>
          <a:prstGeom prst="rect">
            <a:avLst/>
          </a:prstGeom>
        </p:spPr>
      </p:pic>
      <p:pic>
        <p:nvPicPr>
          <p:cNvPr id="9" name="Graphic 8">
            <a:extLst>
              <a:ext uri="{FF2B5EF4-FFF2-40B4-BE49-F238E27FC236}">
                <a16:creationId xmlns:a16="http://schemas.microsoft.com/office/drawing/2014/main" id="{419772C7-861C-418C-85BB-B69DED470B01}"/>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1763377" y="2705102"/>
            <a:ext cx="428625" cy="2219325"/>
          </a:xfrm>
          <a:prstGeom prst="rect">
            <a:avLst/>
          </a:prstGeom>
        </p:spPr>
      </p:pic>
    </p:spTree>
    <p:extLst>
      <p:ext uri="{BB962C8B-B14F-4D97-AF65-F5344CB8AC3E}">
        <p14:creationId xmlns:p14="http://schemas.microsoft.com/office/powerpoint/2010/main" val="3019646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8411744B-C03B-4B8D-BF67-3DF842B1870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2"/>
            <a:ext cx="8258175" cy="1495425"/>
          </a:xfrm>
          <a:prstGeom prst="rect">
            <a:avLst/>
          </a:prstGeom>
        </p:spPr>
      </p:pic>
      <p:sp>
        <p:nvSpPr>
          <p:cNvPr id="2" name="Title 1">
            <a:extLst>
              <a:ext uri="{FF2B5EF4-FFF2-40B4-BE49-F238E27FC236}">
                <a16:creationId xmlns:a16="http://schemas.microsoft.com/office/drawing/2014/main" id="{D8146FB3-623C-496B-8202-1CD1F6894AD7}"/>
              </a:ext>
            </a:extLst>
          </p:cNvPr>
          <p:cNvSpPr>
            <a:spLocks noGrp="1"/>
          </p:cNvSpPr>
          <p:nvPr>
            <p:ph type="title"/>
          </p:nvPr>
        </p:nvSpPr>
        <p:spPr>
          <a:xfrm>
            <a:off x="681528" y="286362"/>
            <a:ext cx="6844689" cy="962513"/>
          </a:xfrm>
          <a:prstGeom prst="rect">
            <a:avLst/>
          </a:prstGeom>
        </p:spPr>
        <p:txBody>
          <a:bodyPr/>
          <a:lstStyle>
            <a:lvl1pPr>
              <a:defRPr sz="2800">
                <a:solidFill>
                  <a:schemeClr val="bg1"/>
                </a:solidFill>
                <a:latin typeface="Avenir Next Demi Bold" panose="020B0703020202020204" pitchFamily="34" charset="0"/>
              </a:defRPr>
            </a:lvl1pPr>
          </a:lstStyle>
          <a:p>
            <a:r>
              <a:rPr lang="en-US"/>
              <a:t>Click to edit Master title style</a:t>
            </a:r>
          </a:p>
        </p:txBody>
      </p:sp>
      <p:pic>
        <p:nvPicPr>
          <p:cNvPr id="13" name="Graphic 12">
            <a:extLst>
              <a:ext uri="{FF2B5EF4-FFF2-40B4-BE49-F238E27FC236}">
                <a16:creationId xmlns:a16="http://schemas.microsoft.com/office/drawing/2014/main" id="{057501C1-4C24-48D9-A74C-EC36F9B9735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610850" y="4733927"/>
            <a:ext cx="1581151" cy="2124075"/>
          </a:xfrm>
          <a:prstGeom prst="rect">
            <a:avLst/>
          </a:prstGeom>
        </p:spPr>
      </p:pic>
      <p:sp>
        <p:nvSpPr>
          <p:cNvPr id="3" name="Text Placeholder 2">
            <a:extLst>
              <a:ext uri="{FF2B5EF4-FFF2-40B4-BE49-F238E27FC236}">
                <a16:creationId xmlns:a16="http://schemas.microsoft.com/office/drawing/2014/main" id="{77F8CDAB-66BD-496D-A1AE-F1304B06C842}"/>
              </a:ext>
            </a:extLst>
          </p:cNvPr>
          <p:cNvSpPr>
            <a:spLocks noGrp="1"/>
          </p:cNvSpPr>
          <p:nvPr>
            <p:ph type="body" idx="1"/>
          </p:nvPr>
        </p:nvSpPr>
        <p:spPr>
          <a:xfrm>
            <a:off x="839789" y="1681163"/>
            <a:ext cx="5157787" cy="823912"/>
          </a:xfrm>
          <a:prstGeom prst="rect">
            <a:avLst/>
          </a:prstGeom>
        </p:spPr>
        <p:txBody>
          <a:bodyPr anchor="b"/>
          <a:lstStyle>
            <a:lvl1pPr marL="0" indent="0">
              <a:buNone/>
              <a:defRPr sz="2000" b="1">
                <a:solidFill>
                  <a:schemeClr val="tx1">
                    <a:lumMod val="65000"/>
                    <a:lumOff val="35000"/>
                  </a:schemeClr>
                </a:solidFill>
                <a:latin typeface="Avenir 85 Heavy" panose="020B0603020203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pic>
        <p:nvPicPr>
          <p:cNvPr id="12" name="Graphic 11">
            <a:extLst>
              <a:ext uri="{FF2B5EF4-FFF2-40B4-BE49-F238E27FC236}">
                <a16:creationId xmlns:a16="http://schemas.microsoft.com/office/drawing/2014/main" id="{060F90E9-23F7-4B4D-994D-0F890F57169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 y="5892558"/>
            <a:ext cx="1952625" cy="1076325"/>
          </a:xfrm>
          <a:prstGeom prst="rect">
            <a:avLst/>
          </a:prstGeom>
        </p:spPr>
      </p:pic>
      <p:sp>
        <p:nvSpPr>
          <p:cNvPr id="4" name="Content Placeholder 3">
            <a:extLst>
              <a:ext uri="{FF2B5EF4-FFF2-40B4-BE49-F238E27FC236}">
                <a16:creationId xmlns:a16="http://schemas.microsoft.com/office/drawing/2014/main" id="{68C8A062-B03A-4159-8B02-AE2E034BD727}"/>
              </a:ext>
            </a:extLst>
          </p:cNvPr>
          <p:cNvSpPr>
            <a:spLocks noGrp="1"/>
          </p:cNvSpPr>
          <p:nvPr>
            <p:ph sz="half" idx="2"/>
          </p:nvPr>
        </p:nvSpPr>
        <p:spPr>
          <a:xfrm>
            <a:off x="839789" y="2505075"/>
            <a:ext cx="5157787" cy="3684588"/>
          </a:xfrm>
          <a:prstGeom prst="rect">
            <a:avLst/>
          </a:prstGeom>
        </p:spPr>
        <p:txBody>
          <a:bodyPr/>
          <a:lstStyle>
            <a:lvl1pPr>
              <a:defRPr>
                <a:solidFill>
                  <a:schemeClr val="tx1">
                    <a:lumMod val="65000"/>
                    <a:lumOff val="35000"/>
                  </a:schemeClr>
                </a:solidFill>
                <a:latin typeface="Avenir Next" panose="020B0503020202020204" pitchFamily="34" charset="0"/>
              </a:defRPr>
            </a:lvl1pPr>
            <a:lvl2pPr>
              <a:defRPr>
                <a:solidFill>
                  <a:schemeClr val="tx1">
                    <a:lumMod val="65000"/>
                    <a:lumOff val="35000"/>
                  </a:schemeClr>
                </a:solidFill>
                <a:latin typeface="Avenir Next" panose="020B0503020202020204" pitchFamily="34" charset="0"/>
              </a:defRPr>
            </a:lvl2pPr>
            <a:lvl3pPr>
              <a:defRPr>
                <a:solidFill>
                  <a:schemeClr val="tx1">
                    <a:lumMod val="65000"/>
                    <a:lumOff val="35000"/>
                  </a:schemeClr>
                </a:solidFill>
                <a:latin typeface="Avenir Next" panose="020B0503020202020204" pitchFamily="34" charset="0"/>
              </a:defRPr>
            </a:lvl3pPr>
            <a:lvl4pPr>
              <a:defRPr>
                <a:solidFill>
                  <a:schemeClr val="tx1">
                    <a:lumMod val="65000"/>
                    <a:lumOff val="35000"/>
                  </a:schemeClr>
                </a:solidFill>
                <a:latin typeface="Avenir Next" panose="020B0503020202020204" pitchFamily="34" charset="0"/>
              </a:defRPr>
            </a:lvl4pPr>
            <a:lvl5pPr>
              <a:defRPr>
                <a:solidFill>
                  <a:schemeClr val="tx1">
                    <a:lumMod val="65000"/>
                    <a:lumOff val="35000"/>
                  </a:schemeClr>
                </a:solidFill>
                <a:latin typeface="Avenir Next" panose="020B05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ECD3D5-93E9-432A-B5C7-2B5E8C127344}"/>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000" b="1">
                <a:solidFill>
                  <a:schemeClr val="tx1">
                    <a:lumMod val="65000"/>
                    <a:lumOff val="35000"/>
                  </a:schemeClr>
                </a:solidFill>
                <a:latin typeface="Avenir 85 Heavy" panose="020B0603020203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3F0DD2-C5FF-4A95-BA75-5D084DC6A7FB}"/>
              </a:ext>
            </a:extLst>
          </p:cNvPr>
          <p:cNvSpPr>
            <a:spLocks noGrp="1"/>
          </p:cNvSpPr>
          <p:nvPr>
            <p:ph sz="quarter" idx="4"/>
          </p:nvPr>
        </p:nvSpPr>
        <p:spPr>
          <a:xfrm>
            <a:off x="6172201" y="2505075"/>
            <a:ext cx="5183188" cy="3684588"/>
          </a:xfrm>
          <a:prstGeom prst="rect">
            <a:avLst/>
          </a:prstGeom>
        </p:spPr>
        <p:txBody>
          <a:bodyPr/>
          <a:lstStyle>
            <a:lvl1pPr>
              <a:defRPr>
                <a:solidFill>
                  <a:schemeClr val="tx1">
                    <a:lumMod val="65000"/>
                    <a:lumOff val="35000"/>
                  </a:schemeClr>
                </a:solidFill>
                <a:latin typeface="Avenir Next" panose="020B0503020202020204" pitchFamily="34" charset="0"/>
              </a:defRPr>
            </a:lvl1pPr>
            <a:lvl2pPr>
              <a:defRPr>
                <a:solidFill>
                  <a:schemeClr val="tx1">
                    <a:lumMod val="65000"/>
                    <a:lumOff val="35000"/>
                  </a:schemeClr>
                </a:solidFill>
                <a:latin typeface="Avenir Next" panose="020B0503020202020204" pitchFamily="34" charset="0"/>
              </a:defRPr>
            </a:lvl2pPr>
            <a:lvl3pPr>
              <a:defRPr>
                <a:solidFill>
                  <a:schemeClr val="tx1">
                    <a:lumMod val="65000"/>
                    <a:lumOff val="35000"/>
                  </a:schemeClr>
                </a:solidFill>
                <a:latin typeface="Avenir Next" panose="020B0503020202020204" pitchFamily="34" charset="0"/>
              </a:defRPr>
            </a:lvl3pPr>
            <a:lvl4pPr>
              <a:defRPr>
                <a:solidFill>
                  <a:schemeClr val="tx1">
                    <a:lumMod val="65000"/>
                    <a:lumOff val="35000"/>
                  </a:schemeClr>
                </a:solidFill>
                <a:latin typeface="Avenir Next" panose="020B0503020202020204" pitchFamily="34" charset="0"/>
              </a:defRPr>
            </a:lvl4pPr>
            <a:lvl5pPr>
              <a:defRPr>
                <a:solidFill>
                  <a:schemeClr val="tx1">
                    <a:lumMod val="65000"/>
                    <a:lumOff val="35000"/>
                  </a:schemeClr>
                </a:solidFill>
                <a:latin typeface="Avenir Next" panose="020B05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Graphic 10">
            <a:extLst>
              <a:ext uri="{FF2B5EF4-FFF2-40B4-BE49-F238E27FC236}">
                <a16:creationId xmlns:a16="http://schemas.microsoft.com/office/drawing/2014/main" id="{E33653D6-822E-4D52-BFDB-7B4686787416}"/>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239377" y="286362"/>
            <a:ext cx="1571625" cy="695325"/>
          </a:xfrm>
          <a:prstGeom prst="rect">
            <a:avLst/>
          </a:prstGeom>
        </p:spPr>
      </p:pic>
    </p:spTree>
    <p:extLst>
      <p:ext uri="{BB962C8B-B14F-4D97-AF65-F5344CB8AC3E}">
        <p14:creationId xmlns:p14="http://schemas.microsoft.com/office/powerpoint/2010/main" val="2347976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4F145-95E9-46F2-8ED6-94A6E5CEFEE7}"/>
              </a:ext>
            </a:extLst>
          </p:cNvPr>
          <p:cNvSpPr>
            <a:spLocks noGrp="1"/>
          </p:cNvSpPr>
          <p:nvPr>
            <p:ph type="title"/>
          </p:nvPr>
        </p:nvSpPr>
        <p:spPr>
          <a:xfrm>
            <a:off x="838201" y="365127"/>
            <a:ext cx="6890239" cy="1325563"/>
          </a:xfrm>
          <a:prstGeom prst="rect">
            <a:avLst/>
          </a:prstGeom>
        </p:spPr>
        <p:txBody>
          <a:bodyPr/>
          <a:lstStyle>
            <a:lvl1pPr>
              <a:defRPr sz="3600">
                <a:solidFill>
                  <a:schemeClr val="tx1">
                    <a:lumMod val="65000"/>
                    <a:lumOff val="35000"/>
                  </a:schemeClr>
                </a:solidFill>
                <a:latin typeface="Avenir Next Demi Bold" panose="020B070302020202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267AE783-0CAF-4A5C-8FDF-FB02EA0C6471}"/>
              </a:ext>
            </a:extLst>
          </p:cNvPr>
          <p:cNvSpPr>
            <a:spLocks noGrp="1"/>
          </p:cNvSpPr>
          <p:nvPr>
            <p:ph type="dt" sz="half" idx="10"/>
          </p:nvPr>
        </p:nvSpPr>
        <p:spPr/>
        <p:txBody>
          <a:bodyPr/>
          <a:lstStyle/>
          <a:p>
            <a:fld id="{DBE89835-F3AC-4429-BDD6-801C5F7A79D3}" type="datetimeFigureOut">
              <a:rPr lang="en-US" smtClean="0"/>
              <a:t>11/12/2020</a:t>
            </a:fld>
            <a:endParaRPr lang="en-US"/>
          </a:p>
        </p:txBody>
      </p:sp>
      <p:sp>
        <p:nvSpPr>
          <p:cNvPr id="4" name="Footer Placeholder 3">
            <a:extLst>
              <a:ext uri="{FF2B5EF4-FFF2-40B4-BE49-F238E27FC236}">
                <a16:creationId xmlns:a16="http://schemas.microsoft.com/office/drawing/2014/main" id="{93499292-4BB9-4377-AA69-0C8092A3235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8BD010-AAAF-45A4-9216-C96C8F2AA2F0}"/>
              </a:ext>
            </a:extLst>
          </p:cNvPr>
          <p:cNvSpPr>
            <a:spLocks noGrp="1"/>
          </p:cNvSpPr>
          <p:nvPr>
            <p:ph type="sldNum" sz="quarter" idx="12"/>
          </p:nvPr>
        </p:nvSpPr>
        <p:spPr/>
        <p:txBody>
          <a:bodyPr/>
          <a:lstStyle/>
          <a:p>
            <a:fld id="{A057AF5F-6AF3-4FD8-ABA0-89B97E594534}" type="slidenum">
              <a:rPr lang="en-US" smtClean="0"/>
              <a:t>‹#›</a:t>
            </a:fld>
            <a:endParaRPr lang="en-US"/>
          </a:p>
        </p:txBody>
      </p:sp>
      <p:pic>
        <p:nvPicPr>
          <p:cNvPr id="6" name="Graphic 5">
            <a:extLst>
              <a:ext uri="{FF2B5EF4-FFF2-40B4-BE49-F238E27FC236}">
                <a16:creationId xmlns:a16="http://schemas.microsoft.com/office/drawing/2014/main" id="{A5867BEA-2701-4EC3-9B65-F6D2F06CDED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952393"/>
            <a:ext cx="12208937" cy="905608"/>
          </a:xfrm>
          <a:prstGeom prst="rect">
            <a:avLst/>
          </a:prstGeom>
        </p:spPr>
      </p:pic>
      <p:sp>
        <p:nvSpPr>
          <p:cNvPr id="8" name="Content Placeholder 2">
            <a:extLst>
              <a:ext uri="{FF2B5EF4-FFF2-40B4-BE49-F238E27FC236}">
                <a16:creationId xmlns:a16="http://schemas.microsoft.com/office/drawing/2014/main" id="{B3F6DC7F-129B-424B-959D-89B2893D0304}"/>
              </a:ext>
            </a:extLst>
          </p:cNvPr>
          <p:cNvSpPr>
            <a:spLocks noGrp="1"/>
          </p:cNvSpPr>
          <p:nvPr>
            <p:ph idx="1"/>
          </p:nvPr>
        </p:nvSpPr>
        <p:spPr>
          <a:xfrm>
            <a:off x="838202" y="1825625"/>
            <a:ext cx="10515599" cy="4351338"/>
          </a:xfrm>
          <a:prstGeom prst="rect">
            <a:avLst/>
          </a:prstGeom>
        </p:spPr>
        <p:txBody>
          <a:bodyPr/>
          <a:lstStyle>
            <a:lvl1pPr>
              <a:defRPr>
                <a:solidFill>
                  <a:schemeClr val="tx1">
                    <a:lumMod val="65000"/>
                    <a:lumOff val="35000"/>
                  </a:schemeClr>
                </a:solidFill>
                <a:latin typeface="Avenir 85 Heavy" panose="020B0603020203020204" pitchFamily="34" charset="0"/>
              </a:defRPr>
            </a:lvl1pPr>
            <a:lvl2pPr>
              <a:defRPr>
                <a:solidFill>
                  <a:schemeClr val="tx1">
                    <a:lumMod val="65000"/>
                    <a:lumOff val="35000"/>
                  </a:schemeClr>
                </a:solidFill>
                <a:latin typeface="Avenir Medium" panose="02000603020000020003" pitchFamily="2" charset="0"/>
              </a:defRPr>
            </a:lvl2pPr>
            <a:lvl3pPr>
              <a:defRPr>
                <a:solidFill>
                  <a:schemeClr val="tx1">
                    <a:lumMod val="65000"/>
                    <a:lumOff val="35000"/>
                  </a:schemeClr>
                </a:solidFill>
                <a:latin typeface="Avenir Next" panose="020B0503020202020204" pitchFamily="34" charset="0"/>
              </a:defRPr>
            </a:lvl3pPr>
            <a:lvl4pPr>
              <a:defRPr>
                <a:solidFill>
                  <a:schemeClr val="tx1">
                    <a:lumMod val="65000"/>
                    <a:lumOff val="35000"/>
                  </a:schemeClr>
                </a:solidFill>
                <a:latin typeface="Avenir" panose="020B0503020203020204" pitchFamily="34" charset="0"/>
              </a:defRPr>
            </a:lvl4pPr>
            <a:lvl5pPr>
              <a:defRPr>
                <a:solidFill>
                  <a:schemeClr val="tx1">
                    <a:lumMod val="65000"/>
                    <a:lumOff val="35000"/>
                  </a:schemeClr>
                </a:solidFill>
                <a:latin typeface="Avenir"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9856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4F145-95E9-46F2-8ED6-94A6E5CEFEE7}"/>
              </a:ext>
            </a:extLst>
          </p:cNvPr>
          <p:cNvSpPr>
            <a:spLocks noGrp="1"/>
          </p:cNvSpPr>
          <p:nvPr>
            <p:ph type="title"/>
          </p:nvPr>
        </p:nvSpPr>
        <p:spPr>
          <a:xfrm>
            <a:off x="838201" y="365127"/>
            <a:ext cx="6890239" cy="1325563"/>
          </a:xfrm>
          <a:prstGeom prst="rect">
            <a:avLst/>
          </a:prstGeom>
        </p:spPr>
        <p:txBody>
          <a:bodyPr/>
          <a:lstStyle>
            <a:lvl1pPr>
              <a:defRPr sz="3600">
                <a:solidFill>
                  <a:schemeClr val="tx1">
                    <a:lumMod val="65000"/>
                    <a:lumOff val="35000"/>
                  </a:schemeClr>
                </a:solidFill>
                <a:latin typeface="Avenir Next Demi Bold" panose="020B070302020202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267AE783-0CAF-4A5C-8FDF-FB02EA0C6471}"/>
              </a:ext>
            </a:extLst>
          </p:cNvPr>
          <p:cNvSpPr>
            <a:spLocks noGrp="1"/>
          </p:cNvSpPr>
          <p:nvPr>
            <p:ph type="dt" sz="half" idx="10"/>
          </p:nvPr>
        </p:nvSpPr>
        <p:spPr/>
        <p:txBody>
          <a:bodyPr/>
          <a:lstStyle/>
          <a:p>
            <a:fld id="{DBE89835-F3AC-4429-BDD6-801C5F7A79D3}" type="datetimeFigureOut">
              <a:rPr lang="en-US" smtClean="0"/>
              <a:t>11/12/2020</a:t>
            </a:fld>
            <a:endParaRPr lang="en-US"/>
          </a:p>
        </p:txBody>
      </p:sp>
      <p:sp>
        <p:nvSpPr>
          <p:cNvPr id="4" name="Footer Placeholder 3">
            <a:extLst>
              <a:ext uri="{FF2B5EF4-FFF2-40B4-BE49-F238E27FC236}">
                <a16:creationId xmlns:a16="http://schemas.microsoft.com/office/drawing/2014/main" id="{93499292-4BB9-4377-AA69-0C8092A3235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8BD010-AAAF-45A4-9216-C96C8F2AA2F0}"/>
              </a:ext>
            </a:extLst>
          </p:cNvPr>
          <p:cNvSpPr>
            <a:spLocks noGrp="1"/>
          </p:cNvSpPr>
          <p:nvPr>
            <p:ph type="sldNum" sz="quarter" idx="12"/>
          </p:nvPr>
        </p:nvSpPr>
        <p:spPr/>
        <p:txBody>
          <a:bodyPr/>
          <a:lstStyle/>
          <a:p>
            <a:fld id="{A057AF5F-6AF3-4FD8-ABA0-89B97E594534}" type="slidenum">
              <a:rPr lang="en-US" smtClean="0"/>
              <a:t>‹#›</a:t>
            </a:fld>
            <a:endParaRPr lang="en-US"/>
          </a:p>
        </p:txBody>
      </p:sp>
      <p:pic>
        <p:nvPicPr>
          <p:cNvPr id="6" name="Graphic 5">
            <a:extLst>
              <a:ext uri="{FF2B5EF4-FFF2-40B4-BE49-F238E27FC236}">
                <a16:creationId xmlns:a16="http://schemas.microsoft.com/office/drawing/2014/main" id="{A5867BEA-2701-4EC3-9B65-F6D2F06CDED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952393"/>
            <a:ext cx="12208937" cy="905608"/>
          </a:xfrm>
          <a:prstGeom prst="rect">
            <a:avLst/>
          </a:prstGeom>
        </p:spPr>
      </p:pic>
      <p:pic>
        <p:nvPicPr>
          <p:cNvPr id="7" name="Graphic 6">
            <a:extLst>
              <a:ext uri="{FF2B5EF4-FFF2-40B4-BE49-F238E27FC236}">
                <a16:creationId xmlns:a16="http://schemas.microsoft.com/office/drawing/2014/main" id="{EDE49950-8764-4199-9333-1E3200CA830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39377" y="286362"/>
            <a:ext cx="1571625" cy="695325"/>
          </a:xfrm>
          <a:prstGeom prst="rect">
            <a:avLst/>
          </a:prstGeom>
        </p:spPr>
      </p:pic>
      <p:sp>
        <p:nvSpPr>
          <p:cNvPr id="8" name="Content Placeholder 2">
            <a:extLst>
              <a:ext uri="{FF2B5EF4-FFF2-40B4-BE49-F238E27FC236}">
                <a16:creationId xmlns:a16="http://schemas.microsoft.com/office/drawing/2014/main" id="{B3F6DC7F-129B-424B-959D-89B2893D0304}"/>
              </a:ext>
            </a:extLst>
          </p:cNvPr>
          <p:cNvSpPr>
            <a:spLocks noGrp="1"/>
          </p:cNvSpPr>
          <p:nvPr>
            <p:ph idx="1"/>
          </p:nvPr>
        </p:nvSpPr>
        <p:spPr>
          <a:xfrm>
            <a:off x="838202" y="1825625"/>
            <a:ext cx="10515599" cy="4351338"/>
          </a:xfrm>
          <a:prstGeom prst="rect">
            <a:avLst/>
          </a:prstGeom>
        </p:spPr>
        <p:txBody>
          <a:bodyPr/>
          <a:lstStyle>
            <a:lvl1pPr>
              <a:defRPr>
                <a:solidFill>
                  <a:schemeClr val="tx1">
                    <a:lumMod val="65000"/>
                    <a:lumOff val="35000"/>
                  </a:schemeClr>
                </a:solidFill>
                <a:latin typeface="Avenir 85 Heavy" panose="020B0603020203020204" pitchFamily="34" charset="0"/>
              </a:defRPr>
            </a:lvl1pPr>
            <a:lvl2pPr>
              <a:defRPr>
                <a:solidFill>
                  <a:schemeClr val="tx1">
                    <a:lumMod val="65000"/>
                    <a:lumOff val="35000"/>
                  </a:schemeClr>
                </a:solidFill>
                <a:latin typeface="Avenir Medium" panose="02000603020000020003" pitchFamily="2" charset="0"/>
              </a:defRPr>
            </a:lvl2pPr>
            <a:lvl3pPr>
              <a:defRPr>
                <a:solidFill>
                  <a:schemeClr val="tx1">
                    <a:lumMod val="65000"/>
                    <a:lumOff val="35000"/>
                  </a:schemeClr>
                </a:solidFill>
                <a:latin typeface="Avenir Next" panose="020B0503020202020204" pitchFamily="34" charset="0"/>
              </a:defRPr>
            </a:lvl3pPr>
            <a:lvl4pPr>
              <a:defRPr>
                <a:solidFill>
                  <a:schemeClr val="tx1">
                    <a:lumMod val="65000"/>
                    <a:lumOff val="35000"/>
                  </a:schemeClr>
                </a:solidFill>
                <a:latin typeface="Avenir" panose="020B0503020203020204" pitchFamily="34" charset="0"/>
              </a:defRPr>
            </a:lvl4pPr>
            <a:lvl5pPr>
              <a:defRPr>
                <a:solidFill>
                  <a:schemeClr val="tx1">
                    <a:lumMod val="65000"/>
                    <a:lumOff val="35000"/>
                  </a:schemeClr>
                </a:solidFill>
                <a:latin typeface="Avenir"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591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F76331B0-0A5C-4927-BF0B-08FAC39BCF9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583" y="4289549"/>
            <a:ext cx="8505825" cy="2657475"/>
          </a:xfrm>
          <a:prstGeom prst="rect">
            <a:avLst/>
          </a:prstGeom>
        </p:spPr>
      </p:pic>
      <p:pic>
        <p:nvPicPr>
          <p:cNvPr id="6" name="Graphic 5">
            <a:extLst>
              <a:ext uri="{FF2B5EF4-FFF2-40B4-BE49-F238E27FC236}">
                <a16:creationId xmlns:a16="http://schemas.microsoft.com/office/drawing/2014/main" id="{E452EBC4-C939-4373-A276-723D11F5605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39377" y="286362"/>
            <a:ext cx="1571625" cy="695325"/>
          </a:xfrm>
          <a:prstGeom prst="rect">
            <a:avLst/>
          </a:prstGeom>
        </p:spPr>
      </p:pic>
      <p:pic>
        <p:nvPicPr>
          <p:cNvPr id="7" name="Graphic 6">
            <a:extLst>
              <a:ext uri="{FF2B5EF4-FFF2-40B4-BE49-F238E27FC236}">
                <a16:creationId xmlns:a16="http://schemas.microsoft.com/office/drawing/2014/main" id="{032FF6D1-7365-4F1E-8654-27F72362526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235329" y="410513"/>
            <a:ext cx="5256601" cy="4691246"/>
          </a:xfrm>
          <a:prstGeom prst="rect">
            <a:avLst/>
          </a:prstGeom>
        </p:spPr>
      </p:pic>
      <p:pic>
        <p:nvPicPr>
          <p:cNvPr id="9" name="Graphic 8">
            <a:extLst>
              <a:ext uri="{FF2B5EF4-FFF2-40B4-BE49-F238E27FC236}">
                <a16:creationId xmlns:a16="http://schemas.microsoft.com/office/drawing/2014/main" id="{25C610C2-BC53-4575-923C-C5C34543874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873762" y="1920155"/>
            <a:ext cx="2318239" cy="4937847"/>
          </a:xfrm>
          <a:prstGeom prst="rect">
            <a:avLst/>
          </a:prstGeom>
        </p:spPr>
      </p:pic>
    </p:spTree>
    <p:extLst>
      <p:ext uri="{BB962C8B-B14F-4D97-AF65-F5344CB8AC3E}">
        <p14:creationId xmlns:p14="http://schemas.microsoft.com/office/powerpoint/2010/main" val="949972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20BBA89-1DCA-466B-80AF-8A3318D6771D}"/>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E89835-F3AC-4429-BDD6-801C5F7A79D3}" type="datetimeFigureOut">
              <a:rPr lang="en-US" smtClean="0"/>
              <a:t>11/12/2020</a:t>
            </a:fld>
            <a:endParaRPr lang="en-US"/>
          </a:p>
        </p:txBody>
      </p:sp>
      <p:sp>
        <p:nvSpPr>
          <p:cNvPr id="5" name="Footer Placeholder 4">
            <a:extLst>
              <a:ext uri="{FF2B5EF4-FFF2-40B4-BE49-F238E27FC236}">
                <a16:creationId xmlns:a16="http://schemas.microsoft.com/office/drawing/2014/main" id="{AB4B2C5C-CBDC-430A-860D-8AA8FE311018}"/>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08961-F558-4CD9-B34F-D3924C51956D}"/>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57AF5F-6AF3-4FD8-ABA0-89B97E594534}" type="slidenum">
              <a:rPr lang="en-US" smtClean="0"/>
              <a:t>‹#›</a:t>
            </a:fld>
            <a:endParaRPr lang="en-US"/>
          </a:p>
        </p:txBody>
      </p:sp>
    </p:spTree>
    <p:extLst>
      <p:ext uri="{BB962C8B-B14F-4D97-AF65-F5344CB8AC3E}">
        <p14:creationId xmlns:p14="http://schemas.microsoft.com/office/powerpoint/2010/main" val="2566672421"/>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51" r:id="rId4"/>
    <p:sldLayoutId id="2147483652" r:id="rId5"/>
    <p:sldLayoutId id="2147483653" r:id="rId6"/>
    <p:sldLayoutId id="2147483654" r:id="rId7"/>
    <p:sldLayoutId id="2147483662" r:id="rId8"/>
    <p:sldLayoutId id="2147483655" r:id="rId9"/>
    <p:sldLayoutId id="2147483656" r:id="rId10"/>
    <p:sldLayoutId id="2147483657" r:id="rId11"/>
    <p:sldLayoutId id="2147483658" r:id="rId12"/>
    <p:sldLayoutId id="2147483659" r:id="rId13"/>
    <p:sldLayoutId id="2147483660" r:id="rId14"/>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8C99C5-07B5-4C3E-BCE3-910E4F2F4C6C}"/>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2295F66E-20A4-43D3-B934-E8B104315B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D37F50D2-E73B-4575-8455-91A1DFFF9478}"/>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FD9186-DC33-4B5A-BB38-F0833DFEFA13}" type="datetimeFigureOut">
              <a:rPr lang="en-IE" smtClean="0"/>
              <a:t>12/11/2020</a:t>
            </a:fld>
            <a:endParaRPr lang="en-IE"/>
          </a:p>
        </p:txBody>
      </p:sp>
      <p:sp>
        <p:nvSpPr>
          <p:cNvPr id="5" name="Footer Placeholder 4">
            <a:extLst>
              <a:ext uri="{FF2B5EF4-FFF2-40B4-BE49-F238E27FC236}">
                <a16:creationId xmlns:a16="http://schemas.microsoft.com/office/drawing/2014/main" id="{E4EA60EE-9444-4FEC-A82D-CBB3CD9DAAFA}"/>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950E34AF-3CDD-4317-A34A-93F280E784B7}"/>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5735CA-FCF6-442E-9D68-3CC8E25394AC}" type="slidenum">
              <a:rPr lang="en-IE" smtClean="0"/>
              <a:t>‹#›</a:t>
            </a:fld>
            <a:endParaRPr lang="en-IE"/>
          </a:p>
        </p:txBody>
      </p:sp>
    </p:spTree>
    <p:extLst>
      <p:ext uri="{BB962C8B-B14F-4D97-AF65-F5344CB8AC3E}">
        <p14:creationId xmlns:p14="http://schemas.microsoft.com/office/powerpoint/2010/main" val="2226696519"/>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WAd55dolYl4&amp;feature=youtu.be"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63.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0.svg"/></Relationships>
</file>

<file path=ppt/slides/_rels/slide12.xml.rels><?xml version="1.0" encoding="UTF-8" standalone="yes"?>
<Relationships xmlns="http://schemas.openxmlformats.org/package/2006/relationships"><Relationship Id="rId3" Type="http://schemas.openxmlformats.org/officeDocument/2006/relationships/hyperlink" Target="https://youtu.be/f3sCATyn_e0" TargetMode="External"/><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65.jpeg"/><Relationship Id="rId4" Type="http://schemas.openxmlformats.org/officeDocument/2006/relationships/image" Target="../media/image64.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66.gif"/><Relationship Id="rId4" Type="http://schemas.openxmlformats.org/officeDocument/2006/relationships/image" Target="../media/image10.sv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1.xml"/><Relationship Id="rId5" Type="http://schemas.openxmlformats.org/officeDocument/2006/relationships/image" Target="../media/image67.png"/><Relationship Id="rId4" Type="http://schemas.openxmlformats.org/officeDocument/2006/relationships/image" Target="../media/image10.svg"/></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WAd55dolYl4&amp;feature=youtu.be"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71.gif"/></Relationships>
</file>

<file path=ppt/slides/_rels/slide22.xml.rels><?xml version="1.0" encoding="UTF-8" standalone="yes"?>
<Relationships xmlns="http://schemas.openxmlformats.org/package/2006/relationships"><Relationship Id="rId3" Type="http://schemas.openxmlformats.org/officeDocument/2006/relationships/hyperlink" Target="https://youtu.be/LNrQblTzTg4"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71.gif"/><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Qb8SUEgeGQ8&amp;feature=youtu.be" TargetMode="External"/><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72.jpe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8" Type="http://schemas.openxmlformats.org/officeDocument/2006/relationships/image" Target="../media/image74.png"/><Relationship Id="rId3" Type="http://schemas.microsoft.com/office/2007/relationships/media" Target="../media/media2.mp3"/><Relationship Id="rId7" Type="http://schemas.openxmlformats.org/officeDocument/2006/relationships/image" Target="../media/image73.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4.xml"/><Relationship Id="rId5" Type="http://schemas.openxmlformats.org/officeDocument/2006/relationships/slideLayout" Target="../slideLayouts/slideLayout8.xml"/><Relationship Id="rId4" Type="http://schemas.openxmlformats.org/officeDocument/2006/relationships/audio" Target="../media/media2.mp3"/><Relationship Id="rId9" Type="http://schemas.openxmlformats.org/officeDocument/2006/relationships/image" Target="../media/image75.png"/></Relationships>
</file>

<file path=ppt/slides/_rels/slide2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75.png"/></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76.png"/></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WAd55dolYl4&amp;feature=youtu.be" TargetMode="External"/><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hyperlink" Target="https://forms.office.com/Pages/ResponsePage.aspx?id=eyyiaeokR0aD1EiqjbjOd_QIHIdzOSZPsrCMcGlMmkFUNTJVUTlVUlhWUTM2QVdNNFpUQ04zWjFVTy4u"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hyperlink" Target="https://youtu.be/f3sCATyn_e0" TargetMode="External"/><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72.jpeg"/><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86.jpeg"/><Relationship Id="rId3" Type="http://schemas.openxmlformats.org/officeDocument/2006/relationships/image" Target="../media/image80.png"/><Relationship Id="rId7" Type="http://schemas.openxmlformats.org/officeDocument/2006/relationships/image" Target="../media/image82.jpeg"/><Relationship Id="rId12" Type="http://schemas.openxmlformats.org/officeDocument/2006/relationships/image" Target="../media/image85.jpeg"/><Relationship Id="rId2" Type="http://schemas.openxmlformats.org/officeDocument/2006/relationships/notesSlide" Target="../notesSlides/notesSlide32.xml"/><Relationship Id="rId1" Type="http://schemas.openxmlformats.org/officeDocument/2006/relationships/slideLayout" Target="../slideLayouts/slideLayout21.xml"/><Relationship Id="rId6" Type="http://schemas.openxmlformats.org/officeDocument/2006/relationships/image" Target="../media/image81.png"/><Relationship Id="rId11" Type="http://schemas.openxmlformats.org/officeDocument/2006/relationships/image" Target="../media/image84.jpeg"/><Relationship Id="rId5" Type="http://schemas.openxmlformats.org/officeDocument/2006/relationships/image" Target="../media/image40.svg"/><Relationship Id="rId10" Type="http://schemas.openxmlformats.org/officeDocument/2006/relationships/image" Target="../media/image83.jpeg"/><Relationship Id="rId4" Type="http://schemas.openxmlformats.org/officeDocument/2006/relationships/image" Target="../media/image39.png"/><Relationship Id="rId9" Type="http://schemas.openxmlformats.org/officeDocument/2006/relationships/image" Target="../media/image16.svg"/></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wtCSfW9CjfE" TargetMode="External"/><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87.png"/></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5.xml"/><Relationship Id="rId1" Type="http://schemas.openxmlformats.org/officeDocument/2006/relationships/slideLayout" Target="../slideLayouts/slideLayout14.xml"/><Relationship Id="rId4" Type="http://schemas.openxmlformats.org/officeDocument/2006/relationships/image" Target="../media/image88.png"/></Relationships>
</file>

<file path=ppt/slides/_rels/slide3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hyperlink" Target="https://forms.office.com/Pages/ResponsePage.aspx?id=eyyiaeokR0aD1EiqjbjOd_QIHIdzOSZPsrCMcGlMmkFUNTJVUTlVUlhWUTM2QVdNNFpUQ04zWjFVTy4u" TargetMode="External"/><Relationship Id="rId2" Type="http://schemas.openxmlformats.org/officeDocument/2006/relationships/notesSlide" Target="../notesSlides/notesSlide37.xml"/><Relationship Id="rId1" Type="http://schemas.openxmlformats.org/officeDocument/2006/relationships/slideLayout" Target="../slideLayouts/slideLayout2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46.sv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61.png"/></Relationships>
</file>

<file path=ppt/slides/_rels/slide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D1619-A7C9-4D62-AAB2-926AC8D279FA}"/>
              </a:ext>
            </a:extLst>
          </p:cNvPr>
          <p:cNvSpPr>
            <a:spLocks noGrp="1"/>
          </p:cNvSpPr>
          <p:nvPr>
            <p:ph type="ctrTitle"/>
          </p:nvPr>
        </p:nvSpPr>
        <p:spPr/>
        <p:txBody>
          <a:bodyPr/>
          <a:lstStyle/>
          <a:p>
            <a:r>
              <a:rPr lang="en-US"/>
              <a:t>Aonad Rang 1-2</a:t>
            </a:r>
          </a:p>
        </p:txBody>
      </p:sp>
      <p:sp>
        <p:nvSpPr>
          <p:cNvPr id="3" name="Subtitle 2">
            <a:extLst>
              <a:ext uri="{FF2B5EF4-FFF2-40B4-BE49-F238E27FC236}">
                <a16:creationId xmlns:a16="http://schemas.microsoft.com/office/drawing/2014/main" id="{4F3B79A6-F62A-4A37-9ED4-15CBBA0F08A2}"/>
              </a:ext>
            </a:extLst>
          </p:cNvPr>
          <p:cNvSpPr>
            <a:spLocks noGrp="1"/>
          </p:cNvSpPr>
          <p:nvPr>
            <p:ph type="subTitle" idx="1"/>
          </p:nvPr>
        </p:nvSpPr>
        <p:spPr/>
        <p:txBody>
          <a:bodyPr/>
          <a:lstStyle/>
          <a:p>
            <a:r>
              <a:rPr lang="en-US"/>
              <a:t>2020/21</a:t>
            </a:r>
          </a:p>
        </p:txBody>
      </p:sp>
    </p:spTree>
    <p:extLst>
      <p:ext uri="{BB962C8B-B14F-4D97-AF65-F5344CB8AC3E}">
        <p14:creationId xmlns:p14="http://schemas.microsoft.com/office/powerpoint/2010/main" val="3455814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653F409A-6924-41F9-B970-446E72272F40}"/>
              </a:ext>
            </a:extLst>
          </p:cNvPr>
          <p:cNvSpPr txBox="1">
            <a:spLocks/>
          </p:cNvSpPr>
          <p:nvPr/>
        </p:nvSpPr>
        <p:spPr>
          <a:xfrm>
            <a:off x="1" y="0"/>
            <a:ext cx="4180292" cy="559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a:solidFill>
                  <a:srgbClr val="1E9356"/>
                </a:solidFill>
                <a:latin typeface="Avenir Next Demi Bold" panose="020B0703020202020204"/>
              </a:rPr>
              <a:t>Ceacht 1</a:t>
            </a:r>
          </a:p>
          <a:p>
            <a:r>
              <a:rPr lang="en-US" sz="2000">
                <a:solidFill>
                  <a:srgbClr val="1E9356"/>
                </a:solidFill>
                <a:latin typeface="Avenir Next Demi Bold" panose="020B0703020202020204"/>
                <a:ea typeface="+mn-ea"/>
                <a:cs typeface="+mn-cs"/>
              </a:rPr>
              <a:t>Cuid 2</a:t>
            </a:r>
            <a:endParaRPr lang="en-US" sz="2000">
              <a:solidFill>
                <a:srgbClr val="1E9356"/>
              </a:solidFill>
              <a:latin typeface="Avenir Next Demi Bold" panose="020B0703020202020204"/>
            </a:endParaRPr>
          </a:p>
        </p:txBody>
      </p:sp>
      <p:sp>
        <p:nvSpPr>
          <p:cNvPr id="10" name="TextBox 9">
            <a:extLst>
              <a:ext uri="{FF2B5EF4-FFF2-40B4-BE49-F238E27FC236}">
                <a16:creationId xmlns:a16="http://schemas.microsoft.com/office/drawing/2014/main" id="{309C6D9C-F6B0-432A-A2FE-3FF8A67ED388}"/>
              </a:ext>
            </a:extLst>
          </p:cNvPr>
          <p:cNvSpPr txBox="1"/>
          <p:nvPr/>
        </p:nvSpPr>
        <p:spPr>
          <a:xfrm>
            <a:off x="5021179" y="3068132"/>
            <a:ext cx="6128084" cy="1380378"/>
          </a:xfrm>
          <a:prstGeom prst="rect">
            <a:avLst/>
          </a:prstGeom>
          <a:noFill/>
        </p:spPr>
        <p:txBody>
          <a:bodyPr wrap="square">
            <a:spAutoFit/>
          </a:bodyPr>
          <a:lstStyle/>
          <a:p>
            <a:pPr lvl="0" algn="ctr">
              <a:lnSpc>
                <a:spcPct val="107000"/>
              </a:lnSpc>
              <a:spcAft>
                <a:spcPts val="800"/>
              </a:spcAft>
              <a:defRPr/>
            </a:pPr>
            <a:r>
              <a:rPr lang="ga-IE" sz="4000">
                <a:solidFill>
                  <a:schemeClr val="bg1"/>
                </a:solidFill>
                <a:latin typeface="Avenir Next Demi Bold" panose="020B0703020202020204"/>
                <a:ea typeface="Calibri" panose="020F0502020204030204" pitchFamily="34" charset="0"/>
              </a:rPr>
              <a:t>An bhfuil tú </a:t>
            </a:r>
            <a:br>
              <a:rPr lang="ga-IE" sz="4000">
                <a:solidFill>
                  <a:schemeClr val="bg1"/>
                </a:solidFill>
                <a:latin typeface="Avenir Next Demi Bold" panose="020B0703020202020204"/>
                <a:ea typeface="Calibri" panose="020F0502020204030204" pitchFamily="34" charset="0"/>
              </a:rPr>
            </a:br>
            <a:r>
              <a:rPr lang="ga-IE" sz="4000">
                <a:solidFill>
                  <a:schemeClr val="bg1"/>
                </a:solidFill>
                <a:latin typeface="Avenir Next Demi Bold" panose="020B0703020202020204"/>
                <a:ea typeface="Calibri" panose="020F0502020204030204" pitchFamily="34" charset="0"/>
              </a:rPr>
              <a:t>níos suaimhní anois</a:t>
            </a:r>
            <a:r>
              <a:rPr lang="en-IE" sz="4000">
                <a:solidFill>
                  <a:schemeClr val="bg1"/>
                </a:solidFill>
                <a:latin typeface="Avenir Next Demi Bold" panose="020B0703020202020204"/>
                <a:ea typeface="Calibri" panose="020F0502020204030204" pitchFamily="34" charset="0"/>
              </a:rPr>
              <a:t>?</a:t>
            </a:r>
          </a:p>
        </p:txBody>
      </p:sp>
      <p:pic>
        <p:nvPicPr>
          <p:cNvPr id="2" name="Picture 1">
            <a:hlinkClick r:id="rId3"/>
            <a:extLst>
              <a:ext uri="{FF2B5EF4-FFF2-40B4-BE49-F238E27FC236}">
                <a16:creationId xmlns:a16="http://schemas.microsoft.com/office/drawing/2014/main" id="{3FADA678-5415-449D-A27F-308E22611883}"/>
              </a:ext>
            </a:extLst>
          </p:cNvPr>
          <p:cNvPicPr>
            <a:picLocks noChangeAspect="1"/>
          </p:cNvPicPr>
          <p:nvPr/>
        </p:nvPicPr>
        <p:blipFill rotWithShape="1">
          <a:blip r:embed="rId4"/>
          <a:srcRect l="18047" r="20572"/>
          <a:stretch/>
        </p:blipFill>
        <p:spPr>
          <a:xfrm rot="20954975">
            <a:off x="1058665" y="1397736"/>
            <a:ext cx="3560616" cy="2908739"/>
          </a:xfrm>
          <a:prstGeom prst="rect">
            <a:avLst/>
          </a:prstGeom>
        </p:spPr>
      </p:pic>
    </p:spTree>
    <p:extLst>
      <p:ext uri="{BB962C8B-B14F-4D97-AF65-F5344CB8AC3E}">
        <p14:creationId xmlns:p14="http://schemas.microsoft.com/office/powerpoint/2010/main" val="262009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F86D91-89E1-4CCD-A504-4AD962ABBEF9}"/>
              </a:ext>
            </a:extLst>
          </p:cNvPr>
          <p:cNvSpPr>
            <a:spLocks noGrp="1"/>
          </p:cNvSpPr>
          <p:nvPr>
            <p:ph idx="1"/>
          </p:nvPr>
        </p:nvSpPr>
        <p:spPr>
          <a:xfrm>
            <a:off x="1489085" y="2580189"/>
            <a:ext cx="10265769" cy="842795"/>
          </a:xfrm>
        </p:spPr>
        <p:txBody>
          <a:bodyPr/>
          <a:lstStyle/>
          <a:p>
            <a:pPr marL="742932" indent="-742932">
              <a:lnSpc>
                <a:spcPct val="107000"/>
              </a:lnSpc>
              <a:spcAft>
                <a:spcPts val="800"/>
              </a:spcAft>
              <a:buFont typeface="+mj-lt"/>
              <a:buAutoNum type="arabicPeriod"/>
            </a:pPr>
            <a:r>
              <a:rPr lang="ga-IE" sz="3600">
                <a:latin typeface="Calibri" panose="020F0502020204030204" pitchFamily="34" charset="0"/>
                <a:ea typeface="Calibri" panose="020F0502020204030204" pitchFamily="34" charset="0"/>
              </a:rPr>
              <a:t>Céard is Athraitheoir ann, dar leat</a:t>
            </a:r>
            <a:r>
              <a:rPr lang="en-GB" sz="3600">
                <a:latin typeface="Calibri" panose="020F0502020204030204" pitchFamily="34" charset="0"/>
                <a:ea typeface="Calibri" panose="020F0502020204030204" pitchFamily="34" charset="0"/>
              </a:rPr>
              <a:t>? </a:t>
            </a:r>
          </a:p>
          <a:p>
            <a:pPr marL="0" indent="0">
              <a:buNone/>
            </a:pPr>
            <a:endParaRPr lang="en-US"/>
          </a:p>
        </p:txBody>
      </p:sp>
      <p:sp>
        <p:nvSpPr>
          <p:cNvPr id="4" name="Content Placeholder 2">
            <a:extLst>
              <a:ext uri="{FF2B5EF4-FFF2-40B4-BE49-F238E27FC236}">
                <a16:creationId xmlns:a16="http://schemas.microsoft.com/office/drawing/2014/main" id="{0355B6C7-5454-43F5-9372-CB3C4DDAAD61}"/>
              </a:ext>
            </a:extLst>
          </p:cNvPr>
          <p:cNvSpPr txBox="1">
            <a:spLocks/>
          </p:cNvSpPr>
          <p:nvPr/>
        </p:nvSpPr>
        <p:spPr>
          <a:xfrm>
            <a:off x="871462" y="3686805"/>
            <a:ext cx="10883391" cy="8427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venir 85 Heavy" panose="020B0603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venir Medium" panose="020006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venir" panose="020B05030202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venir" panose="020B05030202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32" indent="-742932">
              <a:lnSpc>
                <a:spcPct val="107000"/>
              </a:lnSpc>
              <a:spcAft>
                <a:spcPts val="800"/>
              </a:spcAft>
              <a:buFont typeface="+mj-lt"/>
              <a:buAutoNum type="arabicPeriod" startAt="2"/>
            </a:pPr>
            <a:r>
              <a:rPr lang="ga-IE" sz="3600">
                <a:latin typeface="Calibri" panose="020F0502020204030204" pitchFamily="34" charset="0"/>
                <a:ea typeface="Calibri" panose="020F0502020204030204" pitchFamily="34" charset="0"/>
              </a:rPr>
              <a:t>An féidir leat roinnt Athraitheoirí a ainmniú</a:t>
            </a:r>
            <a:r>
              <a:rPr lang="en-GB" sz="3600">
                <a:latin typeface="Calibri" panose="020F0502020204030204" pitchFamily="34" charset="0"/>
                <a:ea typeface="Calibri" panose="020F0502020204030204" pitchFamily="34" charset="0"/>
              </a:rPr>
              <a:t>? </a:t>
            </a:r>
          </a:p>
        </p:txBody>
      </p:sp>
      <p:sp>
        <p:nvSpPr>
          <p:cNvPr id="6" name="Content Placeholder 2">
            <a:extLst>
              <a:ext uri="{FF2B5EF4-FFF2-40B4-BE49-F238E27FC236}">
                <a16:creationId xmlns:a16="http://schemas.microsoft.com/office/drawing/2014/main" id="{77E060D0-D450-44A3-A3EA-8727F6BED4D4}"/>
              </a:ext>
            </a:extLst>
          </p:cNvPr>
          <p:cNvSpPr txBox="1">
            <a:spLocks/>
          </p:cNvSpPr>
          <p:nvPr/>
        </p:nvSpPr>
        <p:spPr>
          <a:xfrm>
            <a:off x="434317" y="4793420"/>
            <a:ext cx="10265769" cy="9470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venir 85 Heavy" panose="020B0603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venir Medium" panose="020006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venir" panose="020B05030202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venir" panose="020B05030202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32" indent="-742932">
              <a:lnSpc>
                <a:spcPct val="107000"/>
              </a:lnSpc>
              <a:spcAft>
                <a:spcPts val="800"/>
              </a:spcAft>
              <a:buFont typeface="+mj-lt"/>
              <a:buAutoNum type="arabicPeriod" startAt="3"/>
            </a:pPr>
            <a:r>
              <a:rPr lang="ga-IE" sz="3600">
                <a:latin typeface="Calibri" panose="020F0502020204030204" pitchFamily="34" charset="0"/>
                <a:ea typeface="Calibri" panose="020F0502020204030204" pitchFamily="34" charset="0"/>
              </a:rPr>
              <a:t>An Athraitheoir tú féin, nó an ndearna tú aon rud riamh chun an domhan a athrú</a:t>
            </a:r>
            <a:r>
              <a:rPr lang="en-GB" sz="3600">
                <a:latin typeface="Calibri" panose="020F0502020204030204" pitchFamily="34" charset="0"/>
                <a:ea typeface="Calibri" panose="020F0502020204030204" pitchFamily="34" charset="0"/>
              </a:rPr>
              <a:t>?  </a:t>
            </a:r>
            <a:endParaRPr lang="en-IE" sz="3600">
              <a:latin typeface="Calibri" panose="020F0502020204030204" pitchFamily="34" charset="0"/>
              <a:ea typeface="Calibri" panose="020F0502020204030204" pitchFamily="34" charset="0"/>
            </a:endParaRPr>
          </a:p>
          <a:p>
            <a:pPr marL="0" indent="0">
              <a:buNone/>
            </a:pPr>
            <a:endParaRPr lang="en-US"/>
          </a:p>
        </p:txBody>
      </p:sp>
      <p:pic>
        <p:nvPicPr>
          <p:cNvPr id="9" name="Graphic 8">
            <a:extLst>
              <a:ext uri="{FF2B5EF4-FFF2-40B4-BE49-F238E27FC236}">
                <a16:creationId xmlns:a16="http://schemas.microsoft.com/office/drawing/2014/main" id="{590DDA2D-E967-496D-8F0D-161E43CA9E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32673" y="280736"/>
            <a:ext cx="3943351" cy="1752600"/>
          </a:xfrm>
          <a:prstGeom prst="rect">
            <a:avLst/>
          </a:prstGeom>
        </p:spPr>
      </p:pic>
      <p:sp>
        <p:nvSpPr>
          <p:cNvPr id="7" name="Title 5">
            <a:extLst>
              <a:ext uri="{FF2B5EF4-FFF2-40B4-BE49-F238E27FC236}">
                <a16:creationId xmlns:a16="http://schemas.microsoft.com/office/drawing/2014/main" id="{B95BBA15-460B-4BA1-B2E4-CB07A3504A12}"/>
              </a:ext>
            </a:extLst>
          </p:cNvPr>
          <p:cNvSpPr txBox="1">
            <a:spLocks/>
          </p:cNvSpPr>
          <p:nvPr/>
        </p:nvSpPr>
        <p:spPr>
          <a:xfrm>
            <a:off x="1" y="0"/>
            <a:ext cx="4180292" cy="559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ga-IE" sz="2000">
                <a:solidFill>
                  <a:schemeClr val="bg1"/>
                </a:solidFill>
                <a:latin typeface="Avenir Next Demi Bold" panose="020B0703020202020204"/>
              </a:rPr>
              <a:t>Ceacht</a:t>
            </a:r>
            <a:r>
              <a:rPr lang="en-US" sz="2000">
                <a:solidFill>
                  <a:schemeClr val="bg1"/>
                </a:solidFill>
                <a:latin typeface="Avenir Next Demi Bold" panose="020B0703020202020204"/>
              </a:rPr>
              <a:t> 1</a:t>
            </a:r>
          </a:p>
          <a:p>
            <a:r>
              <a:rPr lang="ga-IE" sz="2000">
                <a:solidFill>
                  <a:schemeClr val="bg1"/>
                </a:solidFill>
                <a:latin typeface="Avenir Next Demi Bold" panose="020B0703020202020204"/>
                <a:ea typeface="+mn-ea"/>
                <a:cs typeface="+mn-cs"/>
              </a:rPr>
              <a:t>Cuid</a:t>
            </a:r>
            <a:r>
              <a:rPr lang="en-US" sz="2000">
                <a:solidFill>
                  <a:schemeClr val="bg1"/>
                </a:solidFill>
                <a:latin typeface="Avenir Next Demi Bold" panose="020B0703020202020204"/>
                <a:ea typeface="+mn-ea"/>
                <a:cs typeface="+mn-cs"/>
              </a:rPr>
              <a:t> 3</a:t>
            </a:r>
            <a:endParaRPr lang="en-US" sz="2000">
              <a:solidFill>
                <a:schemeClr val="bg1"/>
              </a:solidFill>
              <a:latin typeface="Avenir Next Demi Bold" panose="020B0703020202020204"/>
            </a:endParaRPr>
          </a:p>
        </p:txBody>
      </p:sp>
    </p:spTree>
    <p:extLst>
      <p:ext uri="{BB962C8B-B14F-4D97-AF65-F5344CB8AC3E}">
        <p14:creationId xmlns:p14="http://schemas.microsoft.com/office/powerpoint/2010/main" val="766722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024B5D6E-1A2B-4858-B5C5-7257818330A2}"/>
              </a:ext>
            </a:extLst>
          </p:cNvPr>
          <p:cNvPicPr>
            <a:picLocks noChangeAspect="1"/>
          </p:cNvPicPr>
          <p:nvPr/>
        </p:nvPicPr>
        <p:blipFill rotWithShape="1">
          <a:blip r:embed="rId4"/>
          <a:srcRect l="9063" t="21296" r="38229" b="32223"/>
          <a:stretch/>
        </p:blipFill>
        <p:spPr>
          <a:xfrm rot="20945881">
            <a:off x="1316673" y="2264709"/>
            <a:ext cx="3174696" cy="1574800"/>
          </a:xfrm>
          <a:prstGeom prst="rect">
            <a:avLst/>
          </a:prstGeom>
        </p:spPr>
      </p:pic>
      <p:sp>
        <p:nvSpPr>
          <p:cNvPr id="3" name="TextBox 2">
            <a:extLst>
              <a:ext uri="{FF2B5EF4-FFF2-40B4-BE49-F238E27FC236}">
                <a16:creationId xmlns:a16="http://schemas.microsoft.com/office/drawing/2014/main" id="{7EB49C6C-1954-4CE3-9111-B52161ADB888}"/>
              </a:ext>
            </a:extLst>
          </p:cNvPr>
          <p:cNvSpPr txBox="1"/>
          <p:nvPr/>
        </p:nvSpPr>
        <p:spPr>
          <a:xfrm>
            <a:off x="6131261" y="1594514"/>
            <a:ext cx="5144682" cy="830997"/>
          </a:xfrm>
          <a:prstGeom prst="rect">
            <a:avLst/>
          </a:prstGeom>
          <a:noFill/>
        </p:spPr>
        <p:txBody>
          <a:bodyPr wrap="square" rtlCol="0">
            <a:spAutoFit/>
          </a:bodyPr>
          <a:lstStyle/>
          <a:p>
            <a:pPr algn="ctr"/>
            <a:r>
              <a:rPr lang="en-IE" sz="2400">
                <a:solidFill>
                  <a:schemeClr val="bg1"/>
                </a:solidFill>
                <a:latin typeface="Avenir Next Demi Bold"/>
                <a:ea typeface="Calibri" panose="020F0502020204030204" pitchFamily="34" charset="0"/>
              </a:rPr>
              <a:t>Cén </a:t>
            </a:r>
            <a:r>
              <a:rPr lang="en-IE" sz="2400" err="1">
                <a:solidFill>
                  <a:schemeClr val="bg1"/>
                </a:solidFill>
                <a:latin typeface="Avenir Next Demi Bold"/>
                <a:ea typeface="Calibri" panose="020F0502020204030204" pitchFamily="34" charset="0"/>
              </a:rPr>
              <a:t>tAthraitheoir</a:t>
            </a:r>
            <a:r>
              <a:rPr lang="en-IE" sz="2400">
                <a:solidFill>
                  <a:schemeClr val="bg1"/>
                </a:solidFill>
                <a:latin typeface="Avenir Next Demi Bold"/>
                <a:ea typeface="Calibri" panose="020F0502020204030204" pitchFamily="34" charset="0"/>
              </a:rPr>
              <a:t> atá i gceist san fhíseán? </a:t>
            </a:r>
            <a:endParaRPr lang="ga-IE" sz="2400">
              <a:solidFill>
                <a:schemeClr val="bg1"/>
              </a:solidFill>
              <a:latin typeface="Avenir Next Demi Bold"/>
              <a:ea typeface="Calibri" panose="020F0502020204030204" pitchFamily="34" charset="0"/>
            </a:endParaRPr>
          </a:p>
        </p:txBody>
      </p:sp>
      <p:sp>
        <p:nvSpPr>
          <p:cNvPr id="4" name="TextBox 3">
            <a:extLst>
              <a:ext uri="{FF2B5EF4-FFF2-40B4-BE49-F238E27FC236}">
                <a16:creationId xmlns:a16="http://schemas.microsoft.com/office/drawing/2014/main" id="{BAF73954-4532-47EC-9AAF-2252929006E2}"/>
              </a:ext>
            </a:extLst>
          </p:cNvPr>
          <p:cNvSpPr txBox="1"/>
          <p:nvPr/>
        </p:nvSpPr>
        <p:spPr>
          <a:xfrm>
            <a:off x="6096000" y="2493750"/>
            <a:ext cx="4864097" cy="830997"/>
          </a:xfrm>
          <a:prstGeom prst="rect">
            <a:avLst/>
          </a:prstGeom>
          <a:noFill/>
        </p:spPr>
        <p:txBody>
          <a:bodyPr wrap="square" rtlCol="0">
            <a:spAutoFit/>
          </a:bodyPr>
          <a:lstStyle/>
          <a:p>
            <a:pPr algn="ctr"/>
            <a:r>
              <a:rPr lang="en-IE" sz="2400">
                <a:solidFill>
                  <a:schemeClr val="bg1"/>
                </a:solidFill>
                <a:latin typeface="Avenir Next Demi Bold"/>
                <a:ea typeface="Calibri" panose="020F0502020204030204" pitchFamily="34" charset="0"/>
              </a:rPr>
              <a:t>Cén fhadhb a fheiceann an </a:t>
            </a:r>
            <a:r>
              <a:rPr lang="en-IE" sz="2400" err="1">
                <a:solidFill>
                  <a:schemeClr val="bg1"/>
                </a:solidFill>
                <a:latin typeface="Avenir Next Demi Bold"/>
                <a:ea typeface="Calibri" panose="020F0502020204030204" pitchFamily="34" charset="0"/>
              </a:rPr>
              <a:t>tAthraitheoir</a:t>
            </a:r>
            <a:r>
              <a:rPr lang="en-IE" sz="2400">
                <a:solidFill>
                  <a:schemeClr val="bg1"/>
                </a:solidFill>
                <a:latin typeface="Avenir Next Demi Bold"/>
                <a:ea typeface="Calibri" panose="020F0502020204030204" pitchFamily="34" charset="0"/>
              </a:rPr>
              <a:t> sin? </a:t>
            </a:r>
            <a:endParaRPr lang="ga-IE" sz="2400">
              <a:solidFill>
                <a:schemeClr val="bg1"/>
              </a:solidFill>
              <a:latin typeface="Avenir Next Demi Bold"/>
              <a:ea typeface="Calibri" panose="020F0502020204030204" pitchFamily="34" charset="0"/>
            </a:endParaRPr>
          </a:p>
        </p:txBody>
      </p:sp>
      <p:sp>
        <p:nvSpPr>
          <p:cNvPr id="5" name="TextBox 4">
            <a:extLst>
              <a:ext uri="{FF2B5EF4-FFF2-40B4-BE49-F238E27FC236}">
                <a16:creationId xmlns:a16="http://schemas.microsoft.com/office/drawing/2014/main" id="{D9D22996-71BD-4868-B104-BA847A7E0EAD}"/>
              </a:ext>
            </a:extLst>
          </p:cNvPr>
          <p:cNvSpPr txBox="1"/>
          <p:nvPr/>
        </p:nvSpPr>
        <p:spPr>
          <a:xfrm>
            <a:off x="5462276" y="3837297"/>
            <a:ext cx="3409091" cy="830997"/>
          </a:xfrm>
          <a:prstGeom prst="rect">
            <a:avLst/>
          </a:prstGeom>
          <a:noFill/>
        </p:spPr>
        <p:txBody>
          <a:bodyPr wrap="square" rtlCol="0">
            <a:spAutoFit/>
          </a:bodyPr>
          <a:lstStyle/>
          <a:p>
            <a:pPr algn="ctr"/>
            <a:r>
              <a:rPr lang="en-IE" sz="2400">
                <a:solidFill>
                  <a:schemeClr val="bg1"/>
                </a:solidFill>
                <a:latin typeface="Avenir Next Demi Bold"/>
                <a:ea typeface="Calibri" panose="020F0502020204030204" pitchFamily="34" charset="0"/>
              </a:rPr>
              <a:t>Cén gníomh a dhéanann an </a:t>
            </a:r>
            <a:r>
              <a:rPr lang="en-IE" sz="2400" err="1">
                <a:solidFill>
                  <a:schemeClr val="bg1"/>
                </a:solidFill>
                <a:latin typeface="Avenir Next Demi Bold"/>
                <a:ea typeface="Calibri" panose="020F0502020204030204" pitchFamily="34" charset="0"/>
              </a:rPr>
              <a:t>tAthraitheoir</a:t>
            </a:r>
            <a:r>
              <a:rPr lang="en-IE" sz="2400">
                <a:solidFill>
                  <a:schemeClr val="bg1"/>
                </a:solidFill>
                <a:latin typeface="Avenir Next Demi Bold"/>
                <a:ea typeface="Calibri" panose="020F0502020204030204" pitchFamily="34" charset="0"/>
              </a:rPr>
              <a:t> sin? </a:t>
            </a:r>
            <a:endParaRPr lang="ga-IE" sz="2400">
              <a:solidFill>
                <a:schemeClr val="bg1"/>
              </a:solidFill>
              <a:latin typeface="Avenir Next Demi Bold"/>
              <a:ea typeface="Calibri" panose="020F0502020204030204" pitchFamily="34" charset="0"/>
            </a:endParaRPr>
          </a:p>
        </p:txBody>
      </p:sp>
      <p:sp>
        <p:nvSpPr>
          <p:cNvPr id="6" name="TextBox 5">
            <a:extLst>
              <a:ext uri="{FF2B5EF4-FFF2-40B4-BE49-F238E27FC236}">
                <a16:creationId xmlns:a16="http://schemas.microsoft.com/office/drawing/2014/main" id="{C68A679C-3937-4AD6-9EC9-505ED0635FC3}"/>
              </a:ext>
            </a:extLst>
          </p:cNvPr>
          <p:cNvSpPr txBox="1"/>
          <p:nvPr/>
        </p:nvSpPr>
        <p:spPr>
          <a:xfrm>
            <a:off x="5839098" y="5204453"/>
            <a:ext cx="3803310" cy="830997"/>
          </a:xfrm>
          <a:prstGeom prst="rect">
            <a:avLst/>
          </a:prstGeom>
          <a:noFill/>
        </p:spPr>
        <p:txBody>
          <a:bodyPr wrap="square" rtlCol="0">
            <a:spAutoFit/>
          </a:bodyPr>
          <a:lstStyle/>
          <a:p>
            <a:pPr algn="ctr"/>
            <a:r>
              <a:rPr lang="en-IE" sz="2400">
                <a:solidFill>
                  <a:schemeClr val="bg1"/>
                </a:solidFill>
                <a:latin typeface="Avenir Next Demi Bold"/>
                <a:ea typeface="Calibri" panose="020F0502020204030204" pitchFamily="34" charset="0"/>
              </a:rPr>
              <a:t>Cad é a deir an Dordéan leis na hainmhithe eile?</a:t>
            </a:r>
            <a:endParaRPr lang="ga-IE" sz="2400">
              <a:solidFill>
                <a:schemeClr val="bg1"/>
              </a:solidFill>
              <a:latin typeface="Avenir Next Demi Bold"/>
              <a:ea typeface="Calibri" panose="020F0502020204030204" pitchFamily="34" charset="0"/>
            </a:endParaRPr>
          </a:p>
        </p:txBody>
      </p:sp>
      <p:sp>
        <p:nvSpPr>
          <p:cNvPr id="8" name="TextBox 7">
            <a:extLst>
              <a:ext uri="{FF2B5EF4-FFF2-40B4-BE49-F238E27FC236}">
                <a16:creationId xmlns:a16="http://schemas.microsoft.com/office/drawing/2014/main" id="{A4001F7F-8B28-4C54-B983-A700B748F909}"/>
              </a:ext>
            </a:extLst>
          </p:cNvPr>
          <p:cNvSpPr txBox="1"/>
          <p:nvPr/>
        </p:nvSpPr>
        <p:spPr>
          <a:xfrm>
            <a:off x="8210186" y="3849101"/>
            <a:ext cx="4124422" cy="830997"/>
          </a:xfrm>
          <a:prstGeom prst="rect">
            <a:avLst/>
          </a:prstGeom>
          <a:noFill/>
        </p:spPr>
        <p:txBody>
          <a:bodyPr wrap="square">
            <a:spAutoFit/>
          </a:bodyPr>
          <a:lstStyle/>
          <a:p>
            <a:pPr algn="ctr"/>
            <a:r>
              <a:rPr lang="en-IE" sz="2400">
                <a:solidFill>
                  <a:schemeClr val="bg1"/>
                </a:solidFill>
                <a:latin typeface="Avenir Next Demi Bold"/>
                <a:ea typeface="Calibri" panose="020F0502020204030204" pitchFamily="34" charset="0"/>
              </a:rPr>
              <a:t>Cad é a dhéanann na hainmhithe eile? </a:t>
            </a:r>
            <a:endParaRPr lang="ga-IE" sz="2400">
              <a:solidFill>
                <a:schemeClr val="bg1"/>
              </a:solidFill>
              <a:latin typeface="Avenir Next Demi Bold"/>
              <a:ea typeface="Calibri" panose="020F0502020204030204" pitchFamily="34" charset="0"/>
            </a:endParaRPr>
          </a:p>
        </p:txBody>
      </p:sp>
      <p:sp>
        <p:nvSpPr>
          <p:cNvPr id="10" name="Title 5">
            <a:extLst>
              <a:ext uri="{FF2B5EF4-FFF2-40B4-BE49-F238E27FC236}">
                <a16:creationId xmlns:a16="http://schemas.microsoft.com/office/drawing/2014/main" id="{DC5850F2-36EE-4A68-BCA4-5F828D411DBE}"/>
              </a:ext>
            </a:extLst>
          </p:cNvPr>
          <p:cNvSpPr txBox="1">
            <a:spLocks/>
          </p:cNvSpPr>
          <p:nvPr/>
        </p:nvSpPr>
        <p:spPr>
          <a:xfrm>
            <a:off x="1" y="0"/>
            <a:ext cx="4180292" cy="559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ga-IE" sz="2000">
                <a:solidFill>
                  <a:srgbClr val="1E9356"/>
                </a:solidFill>
                <a:latin typeface="Avenir Next Demi Bold" panose="020B0703020202020204"/>
              </a:rPr>
              <a:t>Ceacht</a:t>
            </a:r>
            <a:r>
              <a:rPr lang="en-US" sz="2000">
                <a:solidFill>
                  <a:srgbClr val="1E9356"/>
                </a:solidFill>
                <a:latin typeface="Avenir Next Demi Bold" panose="020B0703020202020204"/>
              </a:rPr>
              <a:t> 1</a:t>
            </a:r>
          </a:p>
          <a:p>
            <a:r>
              <a:rPr lang="ga-IE" sz="2000">
                <a:solidFill>
                  <a:srgbClr val="1E9356"/>
                </a:solidFill>
                <a:latin typeface="Avenir Next Demi Bold" panose="020B0703020202020204"/>
                <a:ea typeface="+mn-ea"/>
                <a:cs typeface="+mn-cs"/>
              </a:rPr>
              <a:t>Cuid</a:t>
            </a:r>
            <a:r>
              <a:rPr lang="en-US" sz="2000">
                <a:solidFill>
                  <a:srgbClr val="1E9356"/>
                </a:solidFill>
                <a:latin typeface="Avenir Next Demi Bold" panose="020B0703020202020204"/>
                <a:ea typeface="+mn-ea"/>
                <a:cs typeface="+mn-cs"/>
              </a:rPr>
              <a:t> 4</a:t>
            </a:r>
            <a:endParaRPr lang="en-US" sz="2000">
              <a:solidFill>
                <a:srgbClr val="1E9356"/>
              </a:solidFill>
              <a:latin typeface="Avenir Next Demi Bold" panose="020B0703020202020204"/>
            </a:endParaRPr>
          </a:p>
        </p:txBody>
      </p:sp>
      <p:pic>
        <p:nvPicPr>
          <p:cNvPr id="11" name="Picture 10" descr="A person wearing a hat and smiling at the camera&#10;&#10;Description automatically generated">
            <a:extLst>
              <a:ext uri="{FF2B5EF4-FFF2-40B4-BE49-F238E27FC236}">
                <a16:creationId xmlns:a16="http://schemas.microsoft.com/office/drawing/2014/main" id="{BCA0AE47-9E93-4E4B-B73C-6729FD08C8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963871">
            <a:off x="1107213" y="1750189"/>
            <a:ext cx="3502726" cy="2402919"/>
          </a:xfrm>
          <a:prstGeom prst="rect">
            <a:avLst/>
          </a:prstGeom>
        </p:spPr>
      </p:pic>
    </p:spTree>
    <p:extLst>
      <p:ext uri="{BB962C8B-B14F-4D97-AF65-F5344CB8AC3E}">
        <p14:creationId xmlns:p14="http://schemas.microsoft.com/office/powerpoint/2010/main" val="119966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E0F7964-61C6-440F-968A-190E6A4ECA9B}"/>
              </a:ext>
            </a:extLst>
          </p:cNvPr>
          <p:cNvSpPr>
            <a:spLocks noChangeArrowheads="1"/>
          </p:cNvSpPr>
          <p:nvPr/>
        </p:nvSpPr>
        <p:spPr bwMode="auto">
          <a:xfrm>
            <a:off x="513103" y="551327"/>
            <a:ext cx="6380748" cy="637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IE" sz="2400"/>
              <a:t>Chun bheith inár </a:t>
            </a:r>
            <a:r>
              <a:rPr lang="en-IE" sz="2400" err="1"/>
              <a:t>nAthraitheoirí</a:t>
            </a:r>
            <a:r>
              <a:rPr lang="en-IE" sz="2400"/>
              <a:t> GOAL, is gá dúinn gluaiseacht draíochta athraitheach nó chlaochlaitheach a chumadh.</a:t>
            </a:r>
          </a:p>
          <a:p>
            <a:r>
              <a:rPr lang="en-IE" sz="2400"/>
              <a:t> </a:t>
            </a:r>
            <a:endParaRPr lang="ga-IE" sz="2400"/>
          </a:p>
          <a:p>
            <a:r>
              <a:rPr lang="en-IE" sz="2400"/>
              <a:t>Déanaimis ár machnamh air sin…</a:t>
            </a:r>
          </a:p>
          <a:p>
            <a:endParaRPr lang="ga-IE" sz="2400"/>
          </a:p>
          <a:p>
            <a:r>
              <a:rPr lang="en-IE" sz="2400"/>
              <a:t>Cé na gluaiseachtaí draíochta a d’fhéadfadh a bheith maith? </a:t>
            </a:r>
          </a:p>
          <a:p>
            <a:endParaRPr lang="ga-IE" sz="2400"/>
          </a:p>
          <a:p>
            <a:r>
              <a:rPr lang="en-IE" sz="2400"/>
              <a:t>Tar éis comhaireamh go dtí a trí, seasaimis suas, lascaimis ár slata draíochta agus screadaimis “ATHRAITHEOIRÍ!” agus san am céanna déanaimis ár ngluaiseachtaí athraitheoirí draíochta.</a:t>
            </a:r>
          </a:p>
          <a:p>
            <a:endParaRPr lang="ga-IE" sz="2400"/>
          </a:p>
          <a:p>
            <a:r>
              <a:rPr lang="en-IE" sz="2400"/>
              <a:t>A haon…a dó…a trí… </a:t>
            </a:r>
          </a:p>
          <a:p>
            <a:endParaRPr lang="ga-IE" sz="2400"/>
          </a:p>
          <a:p>
            <a:r>
              <a:rPr lang="en-IE" sz="2400" b="1"/>
              <a:t>Maith thú!  Is Athraitheoir GOAL thú!</a:t>
            </a:r>
            <a:endParaRPr lang="ga-IE" sz="2400"/>
          </a:p>
        </p:txBody>
      </p:sp>
      <p:pic>
        <p:nvPicPr>
          <p:cNvPr id="6" name="Graphic 5">
            <a:extLst>
              <a:ext uri="{FF2B5EF4-FFF2-40B4-BE49-F238E27FC236}">
                <a16:creationId xmlns:a16="http://schemas.microsoft.com/office/drawing/2014/main" id="{E64459BD-ABF0-4555-BF7D-93E666C3E8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93851" y="2379749"/>
            <a:ext cx="4721636" cy="2098505"/>
          </a:xfrm>
          <a:prstGeom prst="rect">
            <a:avLst/>
          </a:prstGeom>
        </p:spPr>
      </p:pic>
      <p:pic>
        <p:nvPicPr>
          <p:cNvPr id="5122" name="Picture 2" descr="Black And White Magic Sticker by La Griffe de Maho for iOS ...">
            <a:extLst>
              <a:ext uri="{FF2B5EF4-FFF2-40B4-BE49-F238E27FC236}">
                <a16:creationId xmlns:a16="http://schemas.microsoft.com/office/drawing/2014/main" id="{DCD48322-574D-4155-81BC-2F602136EE30}"/>
              </a:ext>
            </a:extLst>
          </p:cNvPr>
          <p:cNvPicPr>
            <a:picLocks noChangeAspect="1" noChangeArrowheads="1" noCrop="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949574">
            <a:off x="6280485" y="927510"/>
            <a:ext cx="2101516" cy="210151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5">
            <a:extLst>
              <a:ext uri="{FF2B5EF4-FFF2-40B4-BE49-F238E27FC236}">
                <a16:creationId xmlns:a16="http://schemas.microsoft.com/office/drawing/2014/main" id="{A66469EB-2B7D-4FF7-8EA2-8A3A92A4818B}"/>
              </a:ext>
            </a:extLst>
          </p:cNvPr>
          <p:cNvSpPr txBox="1">
            <a:spLocks/>
          </p:cNvSpPr>
          <p:nvPr/>
        </p:nvSpPr>
        <p:spPr>
          <a:xfrm>
            <a:off x="1" y="0"/>
            <a:ext cx="4180292" cy="559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ga-IE" sz="2000">
                <a:solidFill>
                  <a:srgbClr val="1E9356"/>
                </a:solidFill>
                <a:latin typeface="Avenir Next Demi Bold" panose="020B0703020202020204"/>
              </a:rPr>
              <a:t>Ceacht</a:t>
            </a:r>
            <a:r>
              <a:rPr lang="en-US" sz="2000">
                <a:solidFill>
                  <a:srgbClr val="1E9356"/>
                </a:solidFill>
                <a:latin typeface="Avenir Next Demi Bold" panose="020B0703020202020204"/>
              </a:rPr>
              <a:t> 1</a:t>
            </a:r>
          </a:p>
          <a:p>
            <a:r>
              <a:rPr lang="ga-IE" sz="2000">
                <a:solidFill>
                  <a:srgbClr val="1E9356"/>
                </a:solidFill>
                <a:latin typeface="Avenir Next Demi Bold" panose="020B0703020202020204"/>
                <a:ea typeface="+mn-ea"/>
                <a:cs typeface="+mn-cs"/>
              </a:rPr>
              <a:t>Cuid</a:t>
            </a:r>
            <a:r>
              <a:rPr lang="en-US" sz="2000">
                <a:solidFill>
                  <a:srgbClr val="1E9356"/>
                </a:solidFill>
                <a:latin typeface="Avenir Next Demi Bold" panose="020B0703020202020204"/>
                <a:ea typeface="+mn-ea"/>
                <a:cs typeface="+mn-cs"/>
              </a:rPr>
              <a:t> 5</a:t>
            </a:r>
            <a:endParaRPr lang="en-US" sz="2000">
              <a:solidFill>
                <a:srgbClr val="1E9356"/>
              </a:solidFill>
              <a:latin typeface="Avenir Next Demi Bold" panose="020B0703020202020204"/>
            </a:endParaRPr>
          </a:p>
        </p:txBody>
      </p:sp>
    </p:spTree>
    <p:extLst>
      <p:ext uri="{BB962C8B-B14F-4D97-AF65-F5344CB8AC3E}">
        <p14:creationId xmlns:p14="http://schemas.microsoft.com/office/powerpoint/2010/main" val="42876762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1F8B5CD8-A645-4F80-9EE3-7CA496A7AD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5863" y="733562"/>
            <a:ext cx="4721636" cy="2098505"/>
          </a:xfrm>
          <a:prstGeom prst="rect">
            <a:avLst/>
          </a:prstGeom>
        </p:spPr>
      </p:pic>
      <p:sp>
        <p:nvSpPr>
          <p:cNvPr id="24" name="Rectangle 1">
            <a:extLst>
              <a:ext uri="{FF2B5EF4-FFF2-40B4-BE49-F238E27FC236}">
                <a16:creationId xmlns:a16="http://schemas.microsoft.com/office/drawing/2014/main" id="{A984CD8A-F35C-434C-8E22-2BC97BF7AAD3}"/>
              </a:ext>
            </a:extLst>
          </p:cNvPr>
          <p:cNvSpPr>
            <a:spLocks noChangeArrowheads="1"/>
          </p:cNvSpPr>
          <p:nvPr/>
        </p:nvSpPr>
        <p:spPr bwMode="auto">
          <a:xfrm>
            <a:off x="325863" y="2832067"/>
            <a:ext cx="7197883" cy="3965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nSpc>
                <a:spcPct val="107000"/>
              </a:lnSpc>
              <a:spcAft>
                <a:spcPts val="800"/>
              </a:spcAft>
            </a:pPr>
            <a:r>
              <a:rPr lang="en-IE" sz="2400">
                <a:latin typeface="Avenir Next Demi Bold"/>
              </a:rPr>
              <a:t>Agus sibh in bhur </a:t>
            </a:r>
            <a:r>
              <a:rPr lang="en-IE" sz="2400" err="1">
                <a:latin typeface="Avenir Next Demi Bold"/>
              </a:rPr>
              <a:t>nAthraitheoirí</a:t>
            </a:r>
            <a:r>
              <a:rPr lang="en-IE" sz="2400">
                <a:latin typeface="Avenir Next Demi Bold"/>
              </a:rPr>
              <a:t>, beidh cárta aitheantais oifigiúil de dhíth oraibh ionas go mbeadh a fhios ag cách cé sibh féin.</a:t>
            </a:r>
            <a:endParaRPr lang="ga-IE" sz="2400">
              <a:latin typeface="Avenir Next Demi Bold"/>
            </a:endParaRPr>
          </a:p>
          <a:p>
            <a:pPr defTabSz="914377" eaLnBrk="0" fontAlgn="base" hangingPunct="0">
              <a:spcBef>
                <a:spcPct val="0"/>
              </a:spcBef>
              <a:spcAft>
                <a:spcPct val="0"/>
              </a:spcAft>
            </a:pPr>
            <a:endParaRPr lang="en-GB" altLang="en-US" sz="2400">
              <a:latin typeface="Avenir Next Demi Bold"/>
              <a:ea typeface="Calibri" panose="020F0502020204030204" pitchFamily="34" charset="0"/>
            </a:endParaRPr>
          </a:p>
          <a:p>
            <a:pPr defTabSz="914377" eaLnBrk="0" fontAlgn="base" hangingPunct="0">
              <a:spcBef>
                <a:spcPct val="0"/>
              </a:spcBef>
              <a:spcAft>
                <a:spcPct val="0"/>
              </a:spcAft>
            </a:pPr>
            <a:r>
              <a:rPr lang="ga-IE" altLang="en-US" sz="2400">
                <a:latin typeface="Avenir Next Demi Bold"/>
                <a:ea typeface="Calibri" panose="020F0502020204030204" pitchFamily="34" charset="0"/>
              </a:rPr>
              <a:t>Seo cárta aitheantais glan.</a:t>
            </a:r>
            <a:endParaRPr lang="en-GB" altLang="en-US" sz="2400">
              <a:latin typeface="Avenir Next Demi Bold"/>
              <a:ea typeface="Calibri" panose="020F0502020204030204" pitchFamily="34" charset="0"/>
            </a:endParaRPr>
          </a:p>
          <a:p>
            <a:pPr defTabSz="914377" eaLnBrk="0" fontAlgn="base" hangingPunct="0">
              <a:spcBef>
                <a:spcPct val="0"/>
              </a:spcBef>
              <a:spcAft>
                <a:spcPct val="0"/>
              </a:spcAft>
            </a:pPr>
            <a:endParaRPr lang="en-GB" altLang="en-US" sz="2400">
              <a:latin typeface="Avenir Next Demi Bold"/>
              <a:ea typeface="Calibri" panose="020F0502020204030204" pitchFamily="34" charset="0"/>
            </a:endParaRPr>
          </a:p>
          <a:p>
            <a:pPr defTabSz="914377" eaLnBrk="0" fontAlgn="base" hangingPunct="0">
              <a:spcBef>
                <a:spcPct val="0"/>
              </a:spcBef>
              <a:spcAft>
                <a:spcPct val="0"/>
              </a:spcAft>
            </a:pPr>
            <a:r>
              <a:rPr lang="ga-IE" altLang="en-US" sz="2400">
                <a:latin typeface="Avenir Next Demi Bold"/>
                <a:ea typeface="Calibri" panose="020F0502020204030204" pitchFamily="34" charset="0"/>
              </a:rPr>
              <a:t>Líon isteach d’ainm, d’aois agus an contae ina bhfuil do scoil</a:t>
            </a:r>
            <a:r>
              <a:rPr lang="en-GB" altLang="en-US" sz="2400">
                <a:latin typeface="Avenir Next Demi Bold"/>
                <a:ea typeface="Calibri" panose="020F0502020204030204" pitchFamily="34" charset="0"/>
              </a:rPr>
              <a:t>. </a:t>
            </a:r>
            <a:r>
              <a:rPr lang="en-IE" sz="2400">
                <a:latin typeface="Avenir Next Demi Bold"/>
              </a:rPr>
              <a:t>Is féidir leat pictiúr díot féin a tharraingt ar an mbosca in aisce le d’ainm/le d’aois nó is féidir ceann a ghreamú de sin. </a:t>
            </a:r>
            <a:endParaRPr lang="en-IE" altLang="en-US" sz="2400">
              <a:latin typeface="Avenir Next Demi Bold"/>
            </a:endParaRPr>
          </a:p>
        </p:txBody>
      </p:sp>
      <p:sp>
        <p:nvSpPr>
          <p:cNvPr id="25" name="Title 5">
            <a:extLst>
              <a:ext uri="{FF2B5EF4-FFF2-40B4-BE49-F238E27FC236}">
                <a16:creationId xmlns:a16="http://schemas.microsoft.com/office/drawing/2014/main" id="{D50DB578-1730-4D38-96EA-5BB3A2EC9FB3}"/>
              </a:ext>
            </a:extLst>
          </p:cNvPr>
          <p:cNvSpPr txBox="1">
            <a:spLocks/>
          </p:cNvSpPr>
          <p:nvPr/>
        </p:nvSpPr>
        <p:spPr>
          <a:xfrm>
            <a:off x="1" y="0"/>
            <a:ext cx="4180292" cy="559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ga-IE" sz="2000">
                <a:solidFill>
                  <a:srgbClr val="1E9356"/>
                </a:solidFill>
                <a:latin typeface="Avenir Next Demi Bold" panose="020B0703020202020204"/>
              </a:rPr>
              <a:t>Ceacht</a:t>
            </a:r>
            <a:r>
              <a:rPr lang="en-US" sz="2000">
                <a:solidFill>
                  <a:srgbClr val="1E9356"/>
                </a:solidFill>
                <a:latin typeface="Avenir Next Demi Bold" panose="020B0703020202020204"/>
              </a:rPr>
              <a:t> 1</a:t>
            </a:r>
          </a:p>
          <a:p>
            <a:r>
              <a:rPr lang="ga-IE" sz="2000">
                <a:solidFill>
                  <a:srgbClr val="1E9356"/>
                </a:solidFill>
                <a:latin typeface="Avenir Next Demi Bold" panose="020B0703020202020204"/>
                <a:ea typeface="+mn-ea"/>
                <a:cs typeface="+mn-cs"/>
              </a:rPr>
              <a:t>Cuid</a:t>
            </a:r>
            <a:r>
              <a:rPr lang="en-US" sz="2000">
                <a:solidFill>
                  <a:srgbClr val="1E9356"/>
                </a:solidFill>
                <a:latin typeface="Avenir Next Demi Bold" panose="020B0703020202020204"/>
                <a:ea typeface="+mn-ea"/>
                <a:cs typeface="+mn-cs"/>
              </a:rPr>
              <a:t> 5</a:t>
            </a:r>
            <a:endParaRPr lang="en-US" sz="2000">
              <a:solidFill>
                <a:srgbClr val="1E9356"/>
              </a:solidFill>
              <a:latin typeface="Avenir Next Demi Bold" panose="020B0703020202020204"/>
            </a:endParaRPr>
          </a:p>
        </p:txBody>
      </p:sp>
      <p:pic>
        <p:nvPicPr>
          <p:cNvPr id="4" name="Picture 3">
            <a:extLst>
              <a:ext uri="{FF2B5EF4-FFF2-40B4-BE49-F238E27FC236}">
                <a16:creationId xmlns:a16="http://schemas.microsoft.com/office/drawing/2014/main" id="{D05B33B7-1953-423C-820F-9DB7930FF92F}"/>
              </a:ext>
            </a:extLst>
          </p:cNvPr>
          <p:cNvPicPr>
            <a:picLocks noChangeAspect="1"/>
          </p:cNvPicPr>
          <p:nvPr/>
        </p:nvPicPr>
        <p:blipFill>
          <a:blip r:embed="rId5"/>
          <a:stretch>
            <a:fillRect/>
          </a:stretch>
        </p:blipFill>
        <p:spPr>
          <a:xfrm>
            <a:off x="8430870" y="1782814"/>
            <a:ext cx="2255715" cy="3673158"/>
          </a:xfrm>
          <a:prstGeom prst="rect">
            <a:avLst/>
          </a:prstGeom>
        </p:spPr>
      </p:pic>
    </p:spTree>
    <p:extLst>
      <p:ext uri="{BB962C8B-B14F-4D97-AF65-F5344CB8AC3E}">
        <p14:creationId xmlns:p14="http://schemas.microsoft.com/office/powerpoint/2010/main" val="37633011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8"/>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8"/>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sp>
        <p:nvSpPr>
          <p:cNvPr id="10" name="Title 5">
            <a:extLst>
              <a:ext uri="{FF2B5EF4-FFF2-40B4-BE49-F238E27FC236}">
                <a16:creationId xmlns:a16="http://schemas.microsoft.com/office/drawing/2014/main" id="{948AB074-D0BF-42E6-9E49-FB6E77876252}"/>
              </a:ext>
            </a:extLst>
          </p:cNvPr>
          <p:cNvSpPr txBox="1">
            <a:spLocks/>
          </p:cNvSpPr>
          <p:nvPr/>
        </p:nvSpPr>
        <p:spPr>
          <a:xfrm>
            <a:off x="1" y="0"/>
            <a:ext cx="4180292" cy="559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a:solidFill>
                  <a:srgbClr val="1E9356"/>
                </a:solidFill>
                <a:latin typeface="Avenir Next Demi Bold" panose="020B0703020202020204"/>
              </a:rPr>
              <a:t>Ceacht 1</a:t>
            </a:r>
          </a:p>
          <a:p>
            <a:r>
              <a:rPr lang="en-IE" sz="2000">
                <a:solidFill>
                  <a:srgbClr val="1E9356"/>
                </a:solidFill>
                <a:latin typeface="Avenir Next Demi Bold" panose="020B0703020202020204"/>
              </a:rPr>
              <a:t>Ábhair do Chuid 5 </a:t>
            </a:r>
            <a:endParaRPr lang="en-US" sz="2000">
              <a:solidFill>
                <a:srgbClr val="1E9356"/>
              </a:solidFill>
              <a:latin typeface="Avenir Next Demi Bold" panose="020B0703020202020204"/>
            </a:endParaRPr>
          </a:p>
        </p:txBody>
      </p:sp>
      <p:pic>
        <p:nvPicPr>
          <p:cNvPr id="2" name="Picture 1">
            <a:extLst>
              <a:ext uri="{FF2B5EF4-FFF2-40B4-BE49-F238E27FC236}">
                <a16:creationId xmlns:a16="http://schemas.microsoft.com/office/drawing/2014/main" id="{796706D2-CC39-4338-9E05-1CADB2A8E5D5}"/>
              </a:ext>
            </a:extLst>
          </p:cNvPr>
          <p:cNvPicPr>
            <a:picLocks noChangeAspect="1"/>
          </p:cNvPicPr>
          <p:nvPr/>
        </p:nvPicPr>
        <p:blipFill>
          <a:blip r:embed="rId3"/>
          <a:stretch>
            <a:fillRect/>
          </a:stretch>
        </p:blipFill>
        <p:spPr>
          <a:xfrm>
            <a:off x="742802" y="729384"/>
            <a:ext cx="10554712" cy="5491534"/>
          </a:xfrm>
          <a:prstGeom prst="rect">
            <a:avLst/>
          </a:prstGeom>
        </p:spPr>
      </p:pic>
    </p:spTree>
    <p:extLst>
      <p:ext uri="{BB962C8B-B14F-4D97-AF65-F5344CB8AC3E}">
        <p14:creationId xmlns:p14="http://schemas.microsoft.com/office/powerpoint/2010/main" val="9142231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9740FF-A5AC-4586-B5A1-62FB406FE178}"/>
              </a:ext>
            </a:extLst>
          </p:cNvPr>
          <p:cNvSpPr txBox="1"/>
          <p:nvPr/>
        </p:nvSpPr>
        <p:spPr>
          <a:xfrm>
            <a:off x="1533378" y="2096086"/>
            <a:ext cx="6099080" cy="4823756"/>
          </a:xfrm>
          <a:prstGeom prst="rect">
            <a:avLst/>
          </a:prstGeom>
          <a:noFill/>
        </p:spPr>
        <p:txBody>
          <a:bodyPr wrap="square" rtlCol="0">
            <a:spAutoFit/>
          </a:bodyPr>
          <a:lstStyle/>
          <a:p>
            <a:pPr>
              <a:lnSpc>
                <a:spcPct val="107000"/>
              </a:lnSpc>
              <a:spcAft>
                <a:spcPts val="800"/>
              </a:spcAft>
            </a:pPr>
            <a:r>
              <a:rPr lang="en-IE" sz="2400">
                <a:effectLst/>
                <a:latin typeface="Calibri" panose="020F0502020204030204" pitchFamily="34" charset="0"/>
                <a:ea typeface="Calibri" panose="020F0502020204030204" pitchFamily="34" charset="0"/>
                <a:cs typeface="Calibri" panose="020F0502020204030204" pitchFamily="34" charset="0"/>
              </a:rPr>
              <a:t>Seas suas i d’áit.</a:t>
            </a:r>
            <a:endParaRPr lang="ga-IE" sz="240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IE" sz="2400">
                <a:effectLst/>
                <a:latin typeface="Calibri" panose="020F0502020204030204" pitchFamily="34" charset="0"/>
                <a:ea typeface="Calibri" panose="020F0502020204030204" pitchFamily="34" charset="0"/>
                <a:cs typeface="Calibri" panose="020F0502020204030204" pitchFamily="34" charset="0"/>
              </a:rPr>
              <a:t>Táimid chun sealaíocht a dhéanamh ag umhlú, duine i ndiaidh duine, go dtí go mbeidh umhlú déanta againn uile.</a:t>
            </a:r>
            <a:endParaRPr lang="ga-IE" sz="240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IE" sz="2400">
                <a:effectLst/>
                <a:latin typeface="Calibri" panose="020F0502020204030204" pitchFamily="34" charset="0"/>
                <a:ea typeface="Calibri" panose="020F0502020204030204" pitchFamily="34" charset="0"/>
                <a:cs typeface="Calibri" panose="020F0502020204030204" pitchFamily="34" charset="0"/>
              </a:rPr>
              <a:t>A luaithe a bheidh umhlú déanta agat, tosaigh ar bhualadh bos a dhéanamh agus lean ort ag bualadh bos go dtí go mbeidh umhlú déanta ag gach duine.</a:t>
            </a:r>
            <a:endParaRPr lang="ga-IE" sz="240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IE" sz="2400">
                <a:effectLst/>
                <a:latin typeface="Calibri" panose="020F0502020204030204" pitchFamily="34" charset="0"/>
                <a:ea typeface="Calibri" panose="020F0502020204030204" pitchFamily="34" charset="0"/>
                <a:cs typeface="Calibri" panose="020F0502020204030204" pitchFamily="34" charset="0"/>
              </a:rPr>
              <a:t>Nuair a bheidh sealaíocht déanta againn uile air sin, béicfimid amach:  </a:t>
            </a:r>
            <a:endParaRPr lang="ga-IE" sz="2400">
              <a:effectLst/>
              <a:latin typeface="Calibri" panose="020F0502020204030204" pitchFamily="34" charset="0"/>
              <a:ea typeface="Calibri" panose="020F0502020204030204" pitchFamily="34" charset="0"/>
              <a:cs typeface="Calibri" panose="020F0502020204030204" pitchFamily="34" charset="0"/>
            </a:endParaRPr>
          </a:p>
          <a:p>
            <a:r>
              <a:rPr lang="en-IE" sz="2400" b="1">
                <a:effectLst/>
                <a:latin typeface="Calibri" panose="020F0502020204030204" pitchFamily="34" charset="0"/>
                <a:ea typeface="Calibri" panose="020F0502020204030204" pitchFamily="34" charset="0"/>
                <a:cs typeface="Calibri" panose="020F0502020204030204" pitchFamily="34" charset="0"/>
              </a:rPr>
              <a:t>MAITH SIBH, A ATHRAITHEOIRÍ!</a:t>
            </a:r>
            <a:endParaRPr lang="en-GB" sz="2400" b="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A close up of a logo&#10;&#10;Description automatically generated">
            <a:extLst>
              <a:ext uri="{FF2B5EF4-FFF2-40B4-BE49-F238E27FC236}">
                <a16:creationId xmlns:a16="http://schemas.microsoft.com/office/drawing/2014/main" id="{9D8934F9-5232-40EF-A4A2-FC63E9648A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7682" y="926077"/>
            <a:ext cx="6328196" cy="5931923"/>
          </a:xfrm>
          <a:prstGeom prst="rect">
            <a:avLst/>
          </a:prstGeom>
        </p:spPr>
      </p:pic>
      <p:sp>
        <p:nvSpPr>
          <p:cNvPr id="6" name="Title 5">
            <a:extLst>
              <a:ext uri="{FF2B5EF4-FFF2-40B4-BE49-F238E27FC236}">
                <a16:creationId xmlns:a16="http://schemas.microsoft.com/office/drawing/2014/main" id="{D664AA52-3389-4E47-AFF3-C4EB42BE910E}"/>
              </a:ext>
            </a:extLst>
          </p:cNvPr>
          <p:cNvSpPr txBox="1">
            <a:spLocks/>
          </p:cNvSpPr>
          <p:nvPr/>
        </p:nvSpPr>
        <p:spPr>
          <a:xfrm>
            <a:off x="518615" y="143387"/>
            <a:ext cx="4180292" cy="559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ga-IE" sz="2000">
                <a:solidFill>
                  <a:srgbClr val="1E9356"/>
                </a:solidFill>
                <a:latin typeface="Avenir Next Demi Bold" panose="020B0703020202020204"/>
              </a:rPr>
              <a:t>Ceacht</a:t>
            </a:r>
            <a:r>
              <a:rPr lang="en-US" sz="2000">
                <a:solidFill>
                  <a:srgbClr val="1E9356"/>
                </a:solidFill>
                <a:latin typeface="Avenir Next Demi Bold" panose="020B0703020202020204"/>
              </a:rPr>
              <a:t> 1</a:t>
            </a:r>
          </a:p>
          <a:p>
            <a:r>
              <a:rPr lang="ga-IE" sz="2000">
                <a:solidFill>
                  <a:srgbClr val="1E9356"/>
                </a:solidFill>
                <a:latin typeface="Avenir Next Demi Bold" panose="020B0703020202020204"/>
                <a:ea typeface="+mn-ea"/>
                <a:cs typeface="+mn-cs"/>
              </a:rPr>
              <a:t>Cuid</a:t>
            </a:r>
            <a:r>
              <a:rPr lang="en-US" sz="2000">
                <a:solidFill>
                  <a:srgbClr val="1E9356"/>
                </a:solidFill>
                <a:latin typeface="Avenir Next Demi Bold" panose="020B0703020202020204"/>
                <a:ea typeface="+mn-ea"/>
                <a:cs typeface="+mn-cs"/>
              </a:rPr>
              <a:t> 6</a:t>
            </a:r>
            <a:endParaRPr lang="en-US" sz="2000">
              <a:solidFill>
                <a:srgbClr val="1E9356"/>
              </a:solidFill>
              <a:latin typeface="Avenir Next Demi Bold" panose="020B0703020202020204"/>
            </a:endParaRPr>
          </a:p>
        </p:txBody>
      </p:sp>
    </p:spTree>
    <p:extLst>
      <p:ext uri="{BB962C8B-B14F-4D97-AF65-F5344CB8AC3E}">
        <p14:creationId xmlns:p14="http://schemas.microsoft.com/office/powerpoint/2010/main" val="7002420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4CAE87C-95D7-45C3-B92F-DB4FCCAEC298}"/>
              </a:ext>
            </a:extLst>
          </p:cNvPr>
          <p:cNvSpPr txBox="1"/>
          <p:nvPr/>
        </p:nvSpPr>
        <p:spPr>
          <a:xfrm rot="21369279">
            <a:off x="4477067" y="835632"/>
            <a:ext cx="4434138" cy="4062459"/>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ga-IE" sz="2800" b="1" i="0" u="none" strike="noStrike" kern="1200" cap="none" spc="0" normalizeH="0" baseline="0" noProof="0">
                <a:ln>
                  <a:noFill/>
                </a:ln>
                <a:solidFill>
                  <a:srgbClr val="70AD47">
                    <a:lumMod val="50000"/>
                  </a:srgbClr>
                </a:solidFill>
                <a:effectLst/>
                <a:uLnTx/>
                <a:uFillTx/>
                <a:latin typeface="Avenir Next Demi Bold" panose="020B0703020202020204"/>
                <a:ea typeface="+mn-ea"/>
                <a:cs typeface="+mn-cs"/>
              </a:rPr>
              <a:t>Intinní foghlama</a:t>
            </a:r>
            <a:endParaRPr kumimoji="0" lang="en-HN" sz="2800" b="1" i="0" u="none" strike="noStrike" kern="1200" cap="none" spc="0" normalizeH="0" baseline="0" noProof="0">
              <a:ln>
                <a:noFill/>
              </a:ln>
              <a:solidFill>
                <a:srgbClr val="70AD47">
                  <a:lumMod val="50000"/>
                </a:srgbClr>
              </a:solidFill>
              <a:effectLst/>
              <a:uLnTx/>
              <a:uFillTx/>
              <a:latin typeface="Avenir Next Demi Bold" panose="020B0703020202020204"/>
              <a:ea typeface="+mn-ea"/>
              <a:cs typeface="+mn-cs"/>
            </a:endParaRPr>
          </a:p>
          <a:p>
            <a:pPr marL="285750" indent="-285750">
              <a:buFontTx/>
              <a:buChar char="―"/>
            </a:pPr>
            <a:r>
              <a:rPr lang="ga-IE">
                <a:solidFill>
                  <a:srgbClr val="000000"/>
                </a:solidFill>
                <a:latin typeface="Avenir Next Demi Bold" panose="020B0703020202020204"/>
                <a:cs typeface="Calibri" panose="020F0502020204030204" pitchFamily="34" charset="0"/>
              </a:rPr>
              <a:t>análú a úsáid le bheith socair suaimhneach</a:t>
            </a:r>
            <a:endParaRPr lang="en-GB">
              <a:solidFill>
                <a:srgbClr val="000000"/>
              </a:solidFill>
              <a:latin typeface="Avenir Next Demi Bold" panose="020B0703020202020204"/>
              <a:cs typeface="Calibri" panose="020F0502020204030204" pitchFamily="34" charset="0"/>
            </a:endParaRPr>
          </a:p>
          <a:p>
            <a:pPr marL="342900" lvl="0" indent="-342900">
              <a:lnSpc>
                <a:spcPct val="107000"/>
              </a:lnSpc>
              <a:spcAft>
                <a:spcPts val="800"/>
              </a:spcAft>
              <a:buFont typeface="Symbol" panose="05050102010706020507" pitchFamily="18" charset="2"/>
              <a:buChar char=""/>
              <a:tabLst>
                <a:tab pos="457200" algn="l"/>
              </a:tabLst>
            </a:pPr>
            <a:r>
              <a:rPr lang="en-IE">
                <a:solidFill>
                  <a:srgbClr val="000000"/>
                </a:solidFill>
                <a:latin typeface="Avenir Next Demi Bold" panose="020B0703020202020204"/>
                <a:cs typeface="Calibri" panose="020F0502020204030204" pitchFamily="34" charset="0"/>
              </a:rPr>
              <a:t>dealú a dhéanamh idir riachtanais agus mianta</a:t>
            </a:r>
            <a:endParaRPr lang="ga-IE">
              <a:solidFill>
                <a:srgbClr val="000000"/>
              </a:solidFill>
              <a:latin typeface="Avenir Next Demi Bold" panose="020B0703020202020204"/>
              <a:cs typeface="Calibri" panose="020F0502020204030204" pitchFamily="34" charset="0"/>
            </a:endParaRPr>
          </a:p>
          <a:p>
            <a:pPr marL="342900" lvl="0" indent="-342900">
              <a:lnSpc>
                <a:spcPct val="107000"/>
              </a:lnSpc>
              <a:spcAft>
                <a:spcPts val="800"/>
              </a:spcAft>
              <a:buFont typeface="Symbol" panose="05050102010706020507" pitchFamily="18" charset="2"/>
              <a:buChar char=""/>
              <a:tabLst>
                <a:tab pos="457200" algn="l"/>
              </a:tabLst>
            </a:pPr>
            <a:r>
              <a:rPr lang="en-IE">
                <a:solidFill>
                  <a:srgbClr val="000000"/>
                </a:solidFill>
                <a:latin typeface="Avenir Next Demi Bold" panose="020B0703020202020204"/>
                <a:cs typeface="Calibri" panose="020F0502020204030204" pitchFamily="34" charset="0"/>
              </a:rPr>
              <a:t>a aithint gur plean atá i Spriocanna Domhanda na Náisiún Aontaithe chun gur fearrde an domhan é dá mbarr</a:t>
            </a:r>
            <a:endParaRPr lang="ga-IE">
              <a:solidFill>
                <a:srgbClr val="000000"/>
              </a:solidFill>
              <a:latin typeface="Avenir Next Demi Bold" panose="020B0703020202020204"/>
              <a:cs typeface="Calibri" panose="020F0502020204030204" pitchFamily="34" charset="0"/>
            </a:endParaRPr>
          </a:p>
          <a:p>
            <a:pPr marL="342900" lvl="0" indent="-342900">
              <a:lnSpc>
                <a:spcPct val="107000"/>
              </a:lnSpc>
              <a:spcAft>
                <a:spcPts val="800"/>
              </a:spcAft>
              <a:buFont typeface="Symbol" panose="05050102010706020507" pitchFamily="18" charset="2"/>
              <a:buChar char=""/>
              <a:tabLst>
                <a:tab pos="457200" algn="l"/>
              </a:tabLst>
            </a:pPr>
            <a:r>
              <a:rPr lang="en-IE">
                <a:solidFill>
                  <a:srgbClr val="000000"/>
                </a:solidFill>
                <a:latin typeface="Avenir Next Demi Bold" panose="020B0703020202020204"/>
                <a:cs typeface="Calibri" panose="020F0502020204030204" pitchFamily="34" charset="0"/>
              </a:rPr>
              <a:t>an dlúthpháirtíocht a mhíniú trínár mbriathra féin</a:t>
            </a:r>
            <a:endParaRPr lang="ga-IE">
              <a:solidFill>
                <a:srgbClr val="000000"/>
              </a:solidFill>
              <a:latin typeface="Avenir Next Demi Bold" panose="020B0703020202020204"/>
              <a:cs typeface="Calibri" panose="020F0502020204030204" pitchFamily="34" charset="0"/>
            </a:endParaRPr>
          </a:p>
          <a:p>
            <a:pPr marL="342900" lvl="0" indent="-342900">
              <a:lnSpc>
                <a:spcPct val="107000"/>
              </a:lnSpc>
              <a:spcAft>
                <a:spcPts val="800"/>
              </a:spcAft>
              <a:buFont typeface="Symbol" panose="05050102010706020507" pitchFamily="18" charset="2"/>
              <a:buChar char=""/>
              <a:tabLst>
                <a:tab pos="457200" algn="l"/>
              </a:tabLst>
            </a:pPr>
            <a:r>
              <a:rPr lang="en-IE">
                <a:solidFill>
                  <a:srgbClr val="000000"/>
                </a:solidFill>
                <a:latin typeface="Avenir Next Demi Bold" panose="020B0703020202020204"/>
                <a:cs typeface="Calibri" panose="020F0502020204030204" pitchFamily="34" charset="0"/>
              </a:rPr>
              <a:t>labhairt faoi charachtair agus rólimirt a dhéanamh orthu mar chuid de scéal</a:t>
            </a:r>
            <a:endParaRPr lang="ga-IE">
              <a:solidFill>
                <a:srgbClr val="000000"/>
              </a:solidFill>
              <a:latin typeface="Avenir Next Demi Bold" panose="020B0703020202020204"/>
              <a:cs typeface="Calibri" panose="020F0502020204030204" pitchFamily="34" charset="0"/>
            </a:endParaRPr>
          </a:p>
        </p:txBody>
      </p:sp>
      <p:pic>
        <p:nvPicPr>
          <p:cNvPr id="7" name="Picture 6" descr="A close up of a logo&#10;&#10;Description automatically generated">
            <a:extLst>
              <a:ext uri="{FF2B5EF4-FFF2-40B4-BE49-F238E27FC236}">
                <a16:creationId xmlns:a16="http://schemas.microsoft.com/office/drawing/2014/main" id="{45F5E9DF-045C-4801-A1BD-88649E0142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1199" y="4304403"/>
            <a:ext cx="2767221" cy="2593937"/>
          </a:xfrm>
          <a:prstGeom prst="rect">
            <a:avLst/>
          </a:prstGeom>
        </p:spPr>
      </p:pic>
      <p:sp>
        <p:nvSpPr>
          <p:cNvPr id="10" name="Title 5">
            <a:extLst>
              <a:ext uri="{FF2B5EF4-FFF2-40B4-BE49-F238E27FC236}">
                <a16:creationId xmlns:a16="http://schemas.microsoft.com/office/drawing/2014/main" id="{A346309A-4904-41E4-AB09-F58F6BB84D7A}"/>
              </a:ext>
            </a:extLst>
          </p:cNvPr>
          <p:cNvSpPr txBox="1">
            <a:spLocks/>
          </p:cNvSpPr>
          <p:nvPr/>
        </p:nvSpPr>
        <p:spPr>
          <a:xfrm>
            <a:off x="0" y="0"/>
            <a:ext cx="5035284" cy="559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ga-IE" sz="3200" b="1">
                <a:solidFill>
                  <a:srgbClr val="1E9356"/>
                </a:solidFill>
                <a:latin typeface="Avenir Next Demi Bold" panose="020B0703020202020204"/>
              </a:rPr>
              <a:t>Ceacht </a:t>
            </a:r>
            <a:r>
              <a:rPr lang="en-US" sz="3200" b="1">
                <a:solidFill>
                  <a:srgbClr val="1E9356"/>
                </a:solidFill>
                <a:latin typeface="Avenir Next Demi Bold" panose="020B0703020202020204"/>
              </a:rPr>
              <a:t>2</a:t>
            </a:r>
            <a:endParaRPr lang="en-US" sz="3200">
              <a:solidFill>
                <a:srgbClr val="1E9356"/>
              </a:solidFill>
              <a:latin typeface="Avenir Next Demi Bold" panose="020B0703020202020204"/>
            </a:endParaRPr>
          </a:p>
          <a:p>
            <a:pPr>
              <a:lnSpc>
                <a:spcPct val="107000"/>
              </a:lnSpc>
              <a:spcAft>
                <a:spcPts val="800"/>
              </a:spcAft>
            </a:pPr>
            <a:r>
              <a:rPr lang="en-IE" sz="3200" b="1">
                <a:solidFill>
                  <a:srgbClr val="1E9356"/>
                </a:solidFill>
                <a:latin typeface="Avenir Next Demi Bold" panose="020B0703020202020204"/>
              </a:rPr>
              <a:t>Athraitheoirí</a:t>
            </a:r>
            <a:r>
              <a:rPr lang="en-IE" sz="1800">
                <a:effectLst/>
                <a:latin typeface="Times New Roman" panose="02020603050405020304" pitchFamily="18" charset="0"/>
                <a:ea typeface="Calibri" panose="020F0502020204030204" pitchFamily="34" charset="0"/>
              </a:rPr>
              <a:t> </a:t>
            </a:r>
            <a:r>
              <a:rPr lang="en-IE" sz="3200" b="1">
                <a:solidFill>
                  <a:srgbClr val="1E9356"/>
                </a:solidFill>
                <a:latin typeface="Avenir Next Demi Bold" panose="020B0703020202020204"/>
              </a:rPr>
              <a:t>Spriocanna</a:t>
            </a:r>
            <a:r>
              <a:rPr lang="en-IE" sz="1800">
                <a:effectLst/>
                <a:latin typeface="Times New Roman" panose="02020603050405020304" pitchFamily="18" charset="0"/>
                <a:ea typeface="Calibri" panose="020F0502020204030204" pitchFamily="34" charset="0"/>
              </a:rPr>
              <a:t> </a:t>
            </a:r>
            <a:r>
              <a:rPr lang="en-IE" sz="3200" b="1">
                <a:solidFill>
                  <a:srgbClr val="1E9356"/>
                </a:solidFill>
                <a:latin typeface="Avenir Next Demi Bold" panose="020B0703020202020204"/>
              </a:rPr>
              <a:t>Domhanda</a:t>
            </a:r>
            <a:endParaRPr lang="ga-IE" sz="3200" b="1">
              <a:solidFill>
                <a:srgbClr val="1E9356"/>
              </a:solidFill>
              <a:latin typeface="Avenir Next Demi Bold" panose="020B0703020202020204"/>
            </a:endParaRPr>
          </a:p>
        </p:txBody>
      </p:sp>
    </p:spTree>
    <p:extLst>
      <p:ext uri="{BB962C8B-B14F-4D97-AF65-F5344CB8AC3E}">
        <p14:creationId xmlns:p14="http://schemas.microsoft.com/office/powerpoint/2010/main" val="5488998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0D4CDED-9335-4993-A8A3-8C9C4381276C}"/>
              </a:ext>
            </a:extLst>
          </p:cNvPr>
          <p:cNvSpPr txBox="1"/>
          <p:nvPr/>
        </p:nvSpPr>
        <p:spPr>
          <a:xfrm>
            <a:off x="1339580" y="1913970"/>
            <a:ext cx="2971800" cy="2308324"/>
          </a:xfrm>
          <a:prstGeom prst="rect">
            <a:avLst/>
          </a:prstGeom>
          <a:noFill/>
        </p:spPr>
        <p:txBody>
          <a:bodyPr wrap="square" rtlCol="0">
            <a:spAutoFit/>
          </a:bodyPr>
          <a:lstStyle/>
          <a:p>
            <a:r>
              <a:rPr lang="en-GB" b="1">
                <a:highlight>
                  <a:srgbClr val="FFFF00"/>
                </a:highlight>
              </a:rPr>
              <a:t>FOR JESSICA: </a:t>
            </a:r>
            <a:r>
              <a:rPr lang="en-GB">
                <a:highlight>
                  <a:srgbClr val="FFFF00"/>
                </a:highlight>
              </a:rPr>
              <a:t>Insert visual of the butterfly from GOALs breathing activity vid.  Embed link (to the clip in Irish for </a:t>
            </a:r>
            <a:r>
              <a:rPr lang="en-GB" err="1">
                <a:highlight>
                  <a:srgbClr val="FFFF00"/>
                </a:highlight>
              </a:rPr>
              <a:t>Gaeilge</a:t>
            </a:r>
            <a:r>
              <a:rPr lang="en-GB">
                <a:highlight>
                  <a:srgbClr val="FFFF00"/>
                </a:highlight>
              </a:rPr>
              <a:t> slides and English clip for English slides) so teachers can click and watch without leaving PowerPoint</a:t>
            </a:r>
            <a:endParaRPr lang="en-IE">
              <a:highlight>
                <a:srgbClr val="FFFF00"/>
              </a:highlight>
            </a:endParaRPr>
          </a:p>
        </p:txBody>
      </p:sp>
      <p:sp>
        <p:nvSpPr>
          <p:cNvPr id="5" name="Title 5">
            <a:extLst>
              <a:ext uri="{FF2B5EF4-FFF2-40B4-BE49-F238E27FC236}">
                <a16:creationId xmlns:a16="http://schemas.microsoft.com/office/drawing/2014/main" id="{653F409A-6924-41F9-B970-446E72272F40}"/>
              </a:ext>
            </a:extLst>
          </p:cNvPr>
          <p:cNvSpPr txBox="1">
            <a:spLocks/>
          </p:cNvSpPr>
          <p:nvPr/>
        </p:nvSpPr>
        <p:spPr>
          <a:xfrm>
            <a:off x="1" y="0"/>
            <a:ext cx="4180292" cy="559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ga-IE" sz="2000" b="0" i="0" u="none" strike="noStrike" kern="1200" cap="none" spc="0" normalizeH="0" baseline="0" noProof="0">
                <a:ln>
                  <a:noFill/>
                </a:ln>
                <a:solidFill>
                  <a:srgbClr val="1E9356"/>
                </a:solidFill>
                <a:effectLst/>
                <a:uLnTx/>
                <a:uFillTx/>
                <a:latin typeface="Avenir Next Demi Bold" panose="020B0703020202020204"/>
                <a:ea typeface="+mj-ea"/>
                <a:cs typeface="+mj-cs"/>
              </a:rPr>
              <a:t>Ceacht</a:t>
            </a:r>
            <a:r>
              <a:rPr kumimoji="0" lang="en-US" sz="2000" b="0" i="0" u="none" strike="noStrike" kern="1200" cap="none" spc="0" normalizeH="0" baseline="0" noProof="0">
                <a:ln>
                  <a:noFill/>
                </a:ln>
                <a:solidFill>
                  <a:srgbClr val="1E9356"/>
                </a:solidFill>
                <a:effectLst/>
                <a:uLnTx/>
                <a:uFillTx/>
                <a:latin typeface="Avenir Next Demi Bold" panose="020B0703020202020204"/>
                <a:ea typeface="+mj-ea"/>
                <a:cs typeface="+mj-cs"/>
              </a:rPr>
              <a:t> 2</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ga-IE" sz="2000" b="0" i="0" u="none" strike="noStrike" kern="1200" cap="none" spc="0" normalizeH="0" baseline="0" noProof="0">
                <a:ln>
                  <a:noFill/>
                </a:ln>
                <a:solidFill>
                  <a:srgbClr val="1E9356"/>
                </a:solidFill>
                <a:effectLst/>
                <a:uLnTx/>
                <a:uFillTx/>
                <a:latin typeface="Avenir Next Demi Bold" panose="020B0703020202020204"/>
                <a:ea typeface="+mj-ea"/>
                <a:cs typeface="+mj-cs"/>
              </a:rPr>
              <a:t>Cuid</a:t>
            </a:r>
            <a:r>
              <a:rPr kumimoji="0" lang="en-US" sz="2000" b="0" i="0" u="none" strike="noStrike" kern="1200" cap="none" spc="0" normalizeH="0" baseline="0" noProof="0">
                <a:ln>
                  <a:noFill/>
                </a:ln>
                <a:solidFill>
                  <a:srgbClr val="1E9356"/>
                </a:solidFill>
                <a:effectLst/>
                <a:uLnTx/>
                <a:uFillTx/>
                <a:latin typeface="Avenir Next Demi Bold" panose="020B0703020202020204"/>
                <a:ea typeface="+mj-ea"/>
                <a:cs typeface="+mj-cs"/>
              </a:rPr>
              <a:t> 1</a:t>
            </a:r>
          </a:p>
        </p:txBody>
      </p:sp>
      <p:sp>
        <p:nvSpPr>
          <p:cNvPr id="10" name="TextBox 9">
            <a:extLst>
              <a:ext uri="{FF2B5EF4-FFF2-40B4-BE49-F238E27FC236}">
                <a16:creationId xmlns:a16="http://schemas.microsoft.com/office/drawing/2014/main" id="{309C6D9C-F6B0-432A-A2FE-3FF8A67ED388}"/>
              </a:ext>
            </a:extLst>
          </p:cNvPr>
          <p:cNvSpPr txBox="1"/>
          <p:nvPr/>
        </p:nvSpPr>
        <p:spPr>
          <a:xfrm>
            <a:off x="5021179" y="3068132"/>
            <a:ext cx="6128084" cy="1380378"/>
          </a:xfrm>
          <a:prstGeom prst="rect">
            <a:avLst/>
          </a:prstGeom>
          <a:noFill/>
        </p:spPr>
        <p:txBody>
          <a:bodyPr wrap="square">
            <a:spAutoFit/>
          </a:bodyPr>
          <a:lstStyle/>
          <a:p>
            <a:pPr lvl="0" algn="ctr">
              <a:lnSpc>
                <a:spcPct val="107000"/>
              </a:lnSpc>
              <a:spcAft>
                <a:spcPts val="800"/>
              </a:spcAft>
              <a:defRPr/>
            </a:pPr>
            <a:r>
              <a:rPr lang="ga-IE" sz="4000">
                <a:solidFill>
                  <a:prstClr val="white"/>
                </a:solidFill>
                <a:latin typeface="Avenir Next Demi Bold" panose="020B0703020202020204"/>
                <a:ea typeface="Calibri" panose="020F0502020204030204" pitchFamily="34" charset="0"/>
              </a:rPr>
              <a:t>An bhfuil tú </a:t>
            </a:r>
            <a:br>
              <a:rPr lang="ga-IE" sz="4000">
                <a:solidFill>
                  <a:prstClr val="white"/>
                </a:solidFill>
                <a:latin typeface="Avenir Next Demi Bold" panose="020B0703020202020204"/>
                <a:ea typeface="Calibri" panose="020F0502020204030204" pitchFamily="34" charset="0"/>
              </a:rPr>
            </a:br>
            <a:r>
              <a:rPr lang="ga-IE" sz="4000">
                <a:solidFill>
                  <a:prstClr val="white"/>
                </a:solidFill>
                <a:latin typeface="Avenir Next Demi Bold" panose="020B0703020202020204"/>
                <a:ea typeface="Calibri" panose="020F0502020204030204" pitchFamily="34" charset="0"/>
              </a:rPr>
              <a:t>níos suaimhní anois</a:t>
            </a:r>
            <a:r>
              <a:rPr lang="en-IE" sz="4000">
                <a:solidFill>
                  <a:prstClr val="white"/>
                </a:solidFill>
                <a:latin typeface="Avenir Next Demi Bold" panose="020B0703020202020204"/>
                <a:ea typeface="Calibri" panose="020F0502020204030204" pitchFamily="34" charset="0"/>
              </a:rPr>
              <a:t>?</a:t>
            </a:r>
          </a:p>
        </p:txBody>
      </p:sp>
      <p:pic>
        <p:nvPicPr>
          <p:cNvPr id="2" name="Picture 1">
            <a:hlinkClick r:id="rId3"/>
            <a:extLst>
              <a:ext uri="{FF2B5EF4-FFF2-40B4-BE49-F238E27FC236}">
                <a16:creationId xmlns:a16="http://schemas.microsoft.com/office/drawing/2014/main" id="{B48EE1FB-964B-4624-9585-3431BFD7D1B0}"/>
              </a:ext>
            </a:extLst>
          </p:cNvPr>
          <p:cNvPicPr>
            <a:picLocks noChangeAspect="1"/>
          </p:cNvPicPr>
          <p:nvPr/>
        </p:nvPicPr>
        <p:blipFill rotWithShape="1">
          <a:blip r:embed="rId4"/>
          <a:srcRect l="18047" r="20572"/>
          <a:stretch/>
        </p:blipFill>
        <p:spPr>
          <a:xfrm rot="20954975">
            <a:off x="1041732" y="1575536"/>
            <a:ext cx="3560616" cy="2908739"/>
          </a:xfrm>
          <a:prstGeom prst="rect">
            <a:avLst/>
          </a:prstGeom>
        </p:spPr>
      </p:pic>
    </p:spTree>
    <p:extLst>
      <p:ext uri="{BB962C8B-B14F-4D97-AF65-F5344CB8AC3E}">
        <p14:creationId xmlns:p14="http://schemas.microsoft.com/office/powerpoint/2010/main" val="23900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E0F7964-61C6-440F-968A-190E6A4ECA9B}"/>
              </a:ext>
            </a:extLst>
          </p:cNvPr>
          <p:cNvSpPr>
            <a:spLocks noChangeArrowheads="1"/>
          </p:cNvSpPr>
          <p:nvPr/>
        </p:nvSpPr>
        <p:spPr bwMode="auto">
          <a:xfrm>
            <a:off x="408434" y="1147178"/>
            <a:ext cx="7483523"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IE" sz="2400">
                <a:latin typeface="Avenir Next Demi Bold"/>
                <a:ea typeface="Calibri" panose="020F0502020204030204" pitchFamily="34" charset="0"/>
              </a:rPr>
              <a:t>Déanaimis Athraitheoirí GOAL dínn féin.</a:t>
            </a:r>
          </a:p>
          <a:p>
            <a:endParaRPr lang="ga-IE" sz="2400">
              <a:latin typeface="Avenir Next Demi Bold"/>
              <a:ea typeface="Calibri" panose="020F0502020204030204" pitchFamily="34" charset="0"/>
            </a:endParaRPr>
          </a:p>
          <a:p>
            <a:r>
              <a:rPr lang="en-IE" sz="2400">
                <a:latin typeface="Avenir Next Demi Bold"/>
                <a:ea typeface="Calibri" panose="020F0502020204030204" pitchFamily="34" charset="0"/>
              </a:rPr>
              <a:t>Is féidir leat an ghluaiseacht draíochta athraitheach nó chlaochlaitheach chéanna a d’úsáid tú an uair dheireanach a úsáid, nó is féidir gluaiseacht draíochta nua a chumadh.</a:t>
            </a:r>
          </a:p>
          <a:p>
            <a:endParaRPr lang="ga-IE" sz="2400">
              <a:latin typeface="Avenir Next Demi Bold"/>
              <a:ea typeface="Calibri" panose="020F0502020204030204" pitchFamily="34" charset="0"/>
            </a:endParaRPr>
          </a:p>
          <a:p>
            <a:r>
              <a:rPr lang="en-IE" sz="2400">
                <a:latin typeface="Avenir Next Demi Bold"/>
                <a:ea typeface="Calibri" panose="020F0502020204030204" pitchFamily="34" charset="0"/>
              </a:rPr>
              <a:t>Tar éis comhaireamh go dtí a trí, seasaimis suas, lascaimis ár slata draíochta agus screadaimis “ATHRAITHEOIRÍ!” agus san am céanna déanaimis ár ngluaiseachtaí Athraitheoirí draíochta.</a:t>
            </a:r>
          </a:p>
          <a:p>
            <a:endParaRPr lang="ga-IE" sz="2400">
              <a:latin typeface="Avenir Next Demi Bold"/>
              <a:ea typeface="Calibri" panose="020F0502020204030204" pitchFamily="34" charset="0"/>
            </a:endParaRPr>
          </a:p>
          <a:p>
            <a:r>
              <a:rPr lang="en-IE" sz="2400">
                <a:latin typeface="Avenir Next Demi Bold"/>
                <a:ea typeface="Calibri" panose="020F0502020204030204" pitchFamily="34" charset="0"/>
              </a:rPr>
              <a:t>A haon…a dó…a trí… </a:t>
            </a:r>
          </a:p>
          <a:p>
            <a:endParaRPr lang="ga-IE" sz="2400">
              <a:latin typeface="Avenir Next Demi Bold"/>
              <a:ea typeface="Calibri" panose="020F0502020204030204" pitchFamily="34" charset="0"/>
            </a:endParaRPr>
          </a:p>
          <a:p>
            <a:r>
              <a:rPr lang="en-IE" sz="2400" b="1">
                <a:latin typeface="Avenir Next Demi Bold"/>
                <a:ea typeface="Calibri" panose="020F0502020204030204" pitchFamily="34" charset="0"/>
              </a:rPr>
              <a:t>Maith thú!  Is Athraitheoir GOAL thú!</a:t>
            </a:r>
            <a:endParaRPr lang="ga-IE" sz="2400" b="1">
              <a:latin typeface="Avenir Next Demi Bold"/>
              <a:ea typeface="Calibri" panose="020F0502020204030204" pitchFamily="34" charset="0"/>
            </a:endParaRPr>
          </a:p>
        </p:txBody>
      </p:sp>
      <p:sp>
        <p:nvSpPr>
          <p:cNvPr id="7" name="Title 1">
            <a:extLst>
              <a:ext uri="{FF2B5EF4-FFF2-40B4-BE49-F238E27FC236}">
                <a16:creationId xmlns:a16="http://schemas.microsoft.com/office/drawing/2014/main" id="{1B44B474-1C5D-44F7-8985-C52DE968FB1B}"/>
              </a:ext>
            </a:extLst>
          </p:cNvPr>
          <p:cNvSpPr>
            <a:spLocks noGrp="1"/>
          </p:cNvSpPr>
          <p:nvPr>
            <p:ph type="title"/>
          </p:nvPr>
        </p:nvSpPr>
        <p:spPr>
          <a:xfrm>
            <a:off x="368490" y="632509"/>
            <a:ext cx="7157727" cy="962513"/>
          </a:xfrm>
        </p:spPr>
        <p:txBody>
          <a:bodyPr/>
          <a:lstStyle/>
          <a:p>
            <a:r>
              <a:rPr lang="en-IE">
                <a:solidFill>
                  <a:schemeClr val="tx1"/>
                </a:solidFill>
                <a:latin typeface="Avenir Next Demi Bold"/>
                <a:cs typeface="+mn-cs"/>
              </a:rPr>
              <a:t>Déanaimis Athraitheoirí dínn féin!</a:t>
            </a:r>
          </a:p>
        </p:txBody>
      </p:sp>
      <p:sp>
        <p:nvSpPr>
          <p:cNvPr id="8" name="Title 5">
            <a:extLst>
              <a:ext uri="{FF2B5EF4-FFF2-40B4-BE49-F238E27FC236}">
                <a16:creationId xmlns:a16="http://schemas.microsoft.com/office/drawing/2014/main" id="{25A83A1E-F5C9-47B5-A4AC-F9398A34B56E}"/>
              </a:ext>
            </a:extLst>
          </p:cNvPr>
          <p:cNvSpPr txBox="1">
            <a:spLocks/>
          </p:cNvSpPr>
          <p:nvPr/>
        </p:nvSpPr>
        <p:spPr>
          <a:xfrm>
            <a:off x="1" y="0"/>
            <a:ext cx="4180292" cy="559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ga-IE" sz="2000" b="0" i="0" u="none" strike="noStrike" kern="1200" cap="none" spc="0" normalizeH="0" baseline="0" noProof="0">
                <a:ln>
                  <a:noFill/>
                </a:ln>
                <a:solidFill>
                  <a:srgbClr val="1E9356"/>
                </a:solidFill>
                <a:effectLst/>
                <a:uLnTx/>
                <a:uFillTx/>
                <a:latin typeface="Avenir Next Demi Bold" panose="020B0703020202020204"/>
                <a:ea typeface="+mj-ea"/>
                <a:cs typeface="+mj-cs"/>
              </a:rPr>
              <a:t>Ceacht</a:t>
            </a:r>
            <a:r>
              <a:rPr kumimoji="0" lang="en-US" sz="2000" b="0" i="0" u="none" strike="noStrike" kern="1200" cap="none" spc="0" normalizeH="0" baseline="0" noProof="0">
                <a:ln>
                  <a:noFill/>
                </a:ln>
                <a:solidFill>
                  <a:srgbClr val="1E9356"/>
                </a:solidFill>
                <a:effectLst/>
                <a:uLnTx/>
                <a:uFillTx/>
                <a:latin typeface="Avenir Next Demi Bold" panose="020B0703020202020204"/>
                <a:ea typeface="+mj-ea"/>
                <a:cs typeface="+mj-cs"/>
              </a:rPr>
              <a:t> 2</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ga-IE" sz="2000" b="0" i="0" u="none" strike="noStrike" kern="1200" cap="none" spc="0" normalizeH="0" baseline="0" noProof="0">
                <a:ln>
                  <a:noFill/>
                </a:ln>
                <a:solidFill>
                  <a:srgbClr val="1E9356"/>
                </a:solidFill>
                <a:effectLst/>
                <a:uLnTx/>
                <a:uFillTx/>
                <a:latin typeface="Avenir Next Demi Bold" panose="020B0703020202020204"/>
                <a:ea typeface="+mj-ea"/>
                <a:cs typeface="+mj-cs"/>
              </a:rPr>
              <a:t>Cuid</a:t>
            </a:r>
            <a:r>
              <a:rPr kumimoji="0" lang="en-US" sz="2000" b="0" i="0" u="none" strike="noStrike" kern="1200" cap="none" spc="0" normalizeH="0" baseline="0" noProof="0">
                <a:ln>
                  <a:noFill/>
                </a:ln>
                <a:solidFill>
                  <a:srgbClr val="1E9356"/>
                </a:solidFill>
                <a:effectLst/>
                <a:uLnTx/>
                <a:uFillTx/>
                <a:latin typeface="Avenir Next Demi Bold" panose="020B0703020202020204"/>
                <a:ea typeface="+mj-ea"/>
                <a:cs typeface="+mj-cs"/>
              </a:rPr>
              <a:t> 2</a:t>
            </a:r>
          </a:p>
        </p:txBody>
      </p:sp>
      <p:pic>
        <p:nvPicPr>
          <p:cNvPr id="5" name="Picture 4">
            <a:extLst>
              <a:ext uri="{FF2B5EF4-FFF2-40B4-BE49-F238E27FC236}">
                <a16:creationId xmlns:a16="http://schemas.microsoft.com/office/drawing/2014/main" id="{3E85C9FD-BFC6-4C68-B12A-0767CA9EB9DB}"/>
              </a:ext>
            </a:extLst>
          </p:cNvPr>
          <p:cNvPicPr>
            <a:picLocks noChangeAspect="1"/>
          </p:cNvPicPr>
          <p:nvPr/>
        </p:nvPicPr>
        <p:blipFill>
          <a:blip r:embed="rId3"/>
          <a:stretch>
            <a:fillRect/>
          </a:stretch>
        </p:blipFill>
        <p:spPr>
          <a:xfrm>
            <a:off x="9000496" y="1248362"/>
            <a:ext cx="2255715" cy="3673158"/>
          </a:xfrm>
          <a:prstGeom prst="rect">
            <a:avLst/>
          </a:prstGeom>
        </p:spPr>
      </p:pic>
    </p:spTree>
    <p:extLst>
      <p:ext uri="{BB962C8B-B14F-4D97-AF65-F5344CB8AC3E}">
        <p14:creationId xmlns:p14="http://schemas.microsoft.com/office/powerpoint/2010/main" val="17150342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B966E01F-7DBC-4704-96FE-061EA01A5884}"/>
              </a:ext>
            </a:extLst>
          </p:cNvPr>
          <p:cNvSpPr/>
          <p:nvPr/>
        </p:nvSpPr>
        <p:spPr>
          <a:xfrm>
            <a:off x="2950723" y="301557"/>
            <a:ext cx="6290555" cy="637161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Box 3">
            <a:extLst>
              <a:ext uri="{FF2B5EF4-FFF2-40B4-BE49-F238E27FC236}">
                <a16:creationId xmlns:a16="http://schemas.microsoft.com/office/drawing/2014/main" id="{2A92650D-F1F2-4C92-B89C-8364D7CDE2F9}"/>
              </a:ext>
            </a:extLst>
          </p:cNvPr>
          <p:cNvSpPr txBox="1"/>
          <p:nvPr/>
        </p:nvSpPr>
        <p:spPr>
          <a:xfrm>
            <a:off x="3571672" y="1197620"/>
            <a:ext cx="5048656" cy="5755422"/>
          </a:xfrm>
          <a:prstGeom prst="rect">
            <a:avLst/>
          </a:prstGeom>
          <a:noFill/>
        </p:spPr>
        <p:txBody>
          <a:bodyPr wrap="square" rtlCol="0">
            <a:spAutoFit/>
          </a:bodyPr>
          <a:lstStyle/>
          <a:p>
            <a:pPr algn="ctr"/>
            <a:r>
              <a:rPr lang="en-IE" sz="2800" b="1">
                <a:solidFill>
                  <a:schemeClr val="bg1"/>
                </a:solidFill>
                <a:latin typeface="Avenir Next Demi Bold" panose="020B0703020202020204"/>
              </a:rPr>
              <a:t>Aidhm</a:t>
            </a:r>
          </a:p>
          <a:p>
            <a:pPr algn="ctr"/>
            <a:endParaRPr lang="en-IE" sz="2800" b="1">
              <a:solidFill>
                <a:schemeClr val="bg1"/>
              </a:solidFill>
              <a:latin typeface="Avenir Next Demi Bold" panose="020B0703020202020204"/>
            </a:endParaRPr>
          </a:p>
          <a:p>
            <a:pPr algn="ctr"/>
            <a:r>
              <a:rPr lang="en-GB" sz="2800">
                <a:solidFill>
                  <a:schemeClr val="bg1"/>
                </a:solidFill>
                <a:latin typeface="Avenir Next Demi Bold" panose="020B0703020202020204"/>
                <a:ea typeface="Calibri" panose="020F0502020204030204" pitchFamily="34" charset="0"/>
              </a:rPr>
              <a:t>Daltaí a spreagadh le Spriocanna Domhanda na Náisiún Aontaithe a thuiscint agus cur le</a:t>
            </a:r>
            <a:r>
              <a:rPr lang="ga-IE" sz="2800">
                <a:solidFill>
                  <a:schemeClr val="bg1"/>
                </a:solidFill>
                <a:latin typeface="Avenir Next Demi Bold" panose="020B0703020202020204"/>
                <a:ea typeface="Calibri" panose="020F0502020204030204" pitchFamily="34" charset="0"/>
              </a:rPr>
              <a:t>is na hiarrachtaí iad a bhaint amach </a:t>
            </a:r>
            <a:br>
              <a:rPr lang="ga-IE" sz="2800">
                <a:solidFill>
                  <a:schemeClr val="bg1"/>
                </a:solidFill>
                <a:latin typeface="Avenir Next Demi Bold" panose="020B0703020202020204"/>
                <a:ea typeface="Calibri" panose="020F0502020204030204" pitchFamily="34" charset="0"/>
              </a:rPr>
            </a:br>
            <a:r>
              <a:rPr lang="en-GB" sz="2800">
                <a:solidFill>
                  <a:schemeClr val="bg1"/>
                </a:solidFill>
                <a:latin typeface="Avenir Next Demi Bold" panose="020B0703020202020204"/>
                <a:ea typeface="Calibri" panose="020F0502020204030204" pitchFamily="34" charset="0"/>
              </a:rPr>
              <a:t>trí pháirt a ghlacadh i ngníomhaíochtaí foghlama agus tr</a:t>
            </a:r>
            <a:r>
              <a:rPr lang="ga-IE" sz="2800">
                <a:solidFill>
                  <a:schemeClr val="bg1"/>
                </a:solidFill>
                <a:latin typeface="Avenir Next Demi Bold" panose="020B0703020202020204"/>
                <a:ea typeface="Calibri" panose="020F0502020204030204" pitchFamily="34" charset="0"/>
              </a:rPr>
              <a:t>í ghníomhartha fiúntacha a dhéanamh chun dea-athruithe a chur i bhfeidhm</a:t>
            </a:r>
            <a:r>
              <a:rPr lang="en-GB" sz="2800">
                <a:solidFill>
                  <a:schemeClr val="bg1"/>
                </a:solidFill>
                <a:latin typeface="Avenir Next Demi Bold" panose="020B0703020202020204"/>
                <a:ea typeface="Calibri" panose="020F0502020204030204" pitchFamily="34" charset="0"/>
              </a:rPr>
              <a:t>.</a:t>
            </a:r>
            <a:endParaRPr lang="en-US" sz="2800">
              <a:solidFill>
                <a:schemeClr val="bg1"/>
              </a:solidFill>
              <a:latin typeface="Avenir Next Demi Bold" panose="020B0703020202020204"/>
            </a:endParaRPr>
          </a:p>
          <a:p>
            <a:pPr algn="ctr"/>
            <a:endParaRPr lang="en-IE" sz="2000">
              <a:solidFill>
                <a:schemeClr val="bg1"/>
              </a:solidFill>
            </a:endParaRPr>
          </a:p>
          <a:p>
            <a:pPr algn="ctr"/>
            <a:endParaRPr lang="en-IE" sz="2000">
              <a:solidFill>
                <a:schemeClr val="bg1"/>
              </a:solidFill>
            </a:endParaRPr>
          </a:p>
          <a:p>
            <a:endParaRPr lang="en-IE" sz="2000">
              <a:solidFill>
                <a:schemeClr val="bg1"/>
              </a:solidFill>
            </a:endParaRPr>
          </a:p>
        </p:txBody>
      </p:sp>
    </p:spTree>
    <p:extLst>
      <p:ext uri="{BB962C8B-B14F-4D97-AF65-F5344CB8AC3E}">
        <p14:creationId xmlns:p14="http://schemas.microsoft.com/office/powerpoint/2010/main" val="27696279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F4DFC979-1DAA-46E4-89C5-B7583BABDA0F}"/>
              </a:ext>
            </a:extLst>
          </p:cNvPr>
          <p:cNvSpPr/>
          <p:nvPr/>
        </p:nvSpPr>
        <p:spPr>
          <a:xfrm>
            <a:off x="322999" y="3065159"/>
            <a:ext cx="2193877" cy="586855"/>
          </a:xfrm>
          <a:prstGeom prst="roundRect">
            <a:avLst/>
          </a:prstGeom>
          <a:solidFill>
            <a:schemeClr val="bg1"/>
          </a:solidFill>
          <a:ln>
            <a:solidFill>
              <a:srgbClr val="D597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Avenir Next Demi Bold" panose="020B0703020202020204"/>
              </a:rPr>
              <a:t>Bia</a:t>
            </a:r>
            <a:endParaRPr lang="en-IE" sz="2800">
              <a:solidFill>
                <a:schemeClr val="tx1"/>
              </a:solidFill>
              <a:latin typeface="Avenir Next Demi Bold" panose="020B0703020202020204"/>
            </a:endParaRPr>
          </a:p>
        </p:txBody>
      </p:sp>
      <p:sp>
        <p:nvSpPr>
          <p:cNvPr id="14" name="Rectangle: Rounded Corners 13">
            <a:extLst>
              <a:ext uri="{FF2B5EF4-FFF2-40B4-BE49-F238E27FC236}">
                <a16:creationId xmlns:a16="http://schemas.microsoft.com/office/drawing/2014/main" id="{43DF669F-3464-4DD5-9B49-E6D0B6D7B2F8}"/>
              </a:ext>
            </a:extLst>
          </p:cNvPr>
          <p:cNvSpPr/>
          <p:nvPr/>
        </p:nvSpPr>
        <p:spPr>
          <a:xfrm>
            <a:off x="182881" y="3725419"/>
            <a:ext cx="2333996" cy="586855"/>
          </a:xfrm>
          <a:prstGeom prst="roundRect">
            <a:avLst/>
          </a:prstGeom>
          <a:solidFill>
            <a:schemeClr val="bg1"/>
          </a:solidFill>
          <a:ln>
            <a:solidFill>
              <a:srgbClr val="D597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Avenir Next Demi Bold" panose="020B0703020202020204"/>
              </a:rPr>
              <a:t>Cúram sláinte</a:t>
            </a:r>
            <a:endParaRPr lang="en-IE" sz="2800">
              <a:solidFill>
                <a:schemeClr val="tx1"/>
              </a:solidFill>
              <a:latin typeface="Avenir Next Demi Bold" panose="020B0703020202020204"/>
            </a:endParaRPr>
          </a:p>
        </p:txBody>
      </p:sp>
      <p:sp>
        <p:nvSpPr>
          <p:cNvPr id="15" name="Rectangle: Rounded Corners 14">
            <a:extLst>
              <a:ext uri="{FF2B5EF4-FFF2-40B4-BE49-F238E27FC236}">
                <a16:creationId xmlns:a16="http://schemas.microsoft.com/office/drawing/2014/main" id="{76A869F1-8352-4A40-90A0-2B6413402801}"/>
              </a:ext>
            </a:extLst>
          </p:cNvPr>
          <p:cNvSpPr/>
          <p:nvPr/>
        </p:nvSpPr>
        <p:spPr>
          <a:xfrm>
            <a:off x="322999" y="4431329"/>
            <a:ext cx="2193877" cy="586855"/>
          </a:xfrm>
          <a:prstGeom prst="roundRect">
            <a:avLst/>
          </a:prstGeom>
          <a:solidFill>
            <a:schemeClr val="bg1"/>
          </a:solidFill>
          <a:ln>
            <a:solidFill>
              <a:srgbClr val="D597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Avenir Next Demi Bold" panose="020B0703020202020204"/>
              </a:rPr>
              <a:t>Foscadh</a:t>
            </a:r>
            <a:endParaRPr lang="en-IE" sz="2800">
              <a:solidFill>
                <a:schemeClr val="tx1"/>
              </a:solidFill>
              <a:latin typeface="Avenir Next Demi Bold" panose="020B0703020202020204"/>
            </a:endParaRPr>
          </a:p>
        </p:txBody>
      </p:sp>
      <p:sp>
        <p:nvSpPr>
          <p:cNvPr id="16" name="Rectangle: Rounded Corners 15">
            <a:extLst>
              <a:ext uri="{FF2B5EF4-FFF2-40B4-BE49-F238E27FC236}">
                <a16:creationId xmlns:a16="http://schemas.microsoft.com/office/drawing/2014/main" id="{9BF29D36-A1E0-402A-9DE0-2EA33BB6E1B5}"/>
              </a:ext>
            </a:extLst>
          </p:cNvPr>
          <p:cNvSpPr/>
          <p:nvPr/>
        </p:nvSpPr>
        <p:spPr>
          <a:xfrm>
            <a:off x="1851352" y="5414748"/>
            <a:ext cx="2193877" cy="586855"/>
          </a:xfrm>
          <a:prstGeom prst="roundRect">
            <a:avLst/>
          </a:prstGeom>
          <a:solidFill>
            <a:schemeClr val="bg1"/>
          </a:solidFill>
          <a:ln>
            <a:solidFill>
              <a:srgbClr val="D597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Avenir Next Demi Bold" panose="020B0703020202020204"/>
              </a:rPr>
              <a:t>Oideachas</a:t>
            </a:r>
            <a:endParaRPr lang="en-IE" sz="2800">
              <a:solidFill>
                <a:schemeClr val="tx1"/>
              </a:solidFill>
              <a:latin typeface="Avenir Next Demi Bold" panose="020B0703020202020204"/>
            </a:endParaRPr>
          </a:p>
        </p:txBody>
      </p:sp>
      <p:sp>
        <p:nvSpPr>
          <p:cNvPr id="17" name="Rectangle: Rounded Corners 16">
            <a:extLst>
              <a:ext uri="{FF2B5EF4-FFF2-40B4-BE49-F238E27FC236}">
                <a16:creationId xmlns:a16="http://schemas.microsoft.com/office/drawing/2014/main" id="{977B918F-268D-45DF-A515-2376CDCCA4C7}"/>
              </a:ext>
            </a:extLst>
          </p:cNvPr>
          <p:cNvSpPr/>
          <p:nvPr/>
        </p:nvSpPr>
        <p:spPr>
          <a:xfrm>
            <a:off x="1419936" y="1615119"/>
            <a:ext cx="2193877" cy="586855"/>
          </a:xfrm>
          <a:prstGeom prst="roundRect">
            <a:avLst/>
          </a:prstGeom>
          <a:solidFill>
            <a:schemeClr val="bg1"/>
          </a:solidFill>
          <a:ln>
            <a:solidFill>
              <a:srgbClr val="D597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2800">
              <a:solidFill>
                <a:schemeClr val="tx1"/>
              </a:solidFill>
              <a:latin typeface="Avenir Next Demi Bold" panose="020B0703020202020204"/>
            </a:endParaRPr>
          </a:p>
          <a:p>
            <a:pPr algn="ctr"/>
            <a:r>
              <a:rPr lang="en-IE" sz="2800">
                <a:solidFill>
                  <a:schemeClr val="tx1"/>
                </a:solidFill>
                <a:latin typeface="Avenir Next Demi Bold" panose="020B0703020202020204"/>
              </a:rPr>
              <a:t>Fón</a:t>
            </a:r>
            <a:endParaRPr lang="ga-IE" sz="2800">
              <a:solidFill>
                <a:schemeClr val="tx1"/>
              </a:solidFill>
              <a:latin typeface="Avenir Next Demi Bold" panose="020B0703020202020204"/>
            </a:endParaRPr>
          </a:p>
          <a:p>
            <a:pPr algn="ctr"/>
            <a:endParaRPr lang="en-IE" sz="2800">
              <a:solidFill>
                <a:schemeClr val="tx1"/>
              </a:solidFill>
              <a:latin typeface="Avenir Next Demi Bold" panose="020B0703020202020204"/>
            </a:endParaRPr>
          </a:p>
        </p:txBody>
      </p:sp>
      <p:sp>
        <p:nvSpPr>
          <p:cNvPr id="18" name="Rectangle: Rounded Corners 17">
            <a:extLst>
              <a:ext uri="{FF2B5EF4-FFF2-40B4-BE49-F238E27FC236}">
                <a16:creationId xmlns:a16="http://schemas.microsoft.com/office/drawing/2014/main" id="{DECC0546-4F6B-499D-B75E-D70C23FD2E29}"/>
              </a:ext>
            </a:extLst>
          </p:cNvPr>
          <p:cNvSpPr/>
          <p:nvPr/>
        </p:nvSpPr>
        <p:spPr>
          <a:xfrm>
            <a:off x="2819403" y="2371621"/>
            <a:ext cx="2193877" cy="586855"/>
          </a:xfrm>
          <a:prstGeom prst="roundRect">
            <a:avLst/>
          </a:prstGeom>
          <a:solidFill>
            <a:schemeClr val="bg1"/>
          </a:solidFill>
          <a:ln>
            <a:solidFill>
              <a:srgbClr val="D597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Avenir Next Demi Bold" panose="020B0703020202020204"/>
              </a:rPr>
              <a:t>Carr</a:t>
            </a:r>
            <a:endParaRPr lang="en-IE" sz="2800">
              <a:solidFill>
                <a:schemeClr val="tx1"/>
              </a:solidFill>
              <a:latin typeface="Avenir Next Demi Bold" panose="020B0703020202020204"/>
            </a:endParaRPr>
          </a:p>
        </p:txBody>
      </p:sp>
      <p:sp>
        <p:nvSpPr>
          <p:cNvPr id="19" name="Rectangle: Rounded Corners 18">
            <a:extLst>
              <a:ext uri="{FF2B5EF4-FFF2-40B4-BE49-F238E27FC236}">
                <a16:creationId xmlns:a16="http://schemas.microsoft.com/office/drawing/2014/main" id="{72E17D5E-FE46-4CD8-B68C-1962D735553B}"/>
              </a:ext>
            </a:extLst>
          </p:cNvPr>
          <p:cNvSpPr/>
          <p:nvPr/>
        </p:nvSpPr>
        <p:spPr>
          <a:xfrm>
            <a:off x="2819403" y="3061834"/>
            <a:ext cx="2193877" cy="586855"/>
          </a:xfrm>
          <a:prstGeom prst="roundRect">
            <a:avLst/>
          </a:prstGeom>
          <a:solidFill>
            <a:schemeClr val="bg1"/>
          </a:solidFill>
          <a:ln>
            <a:solidFill>
              <a:srgbClr val="D597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Avenir Next Demi Bold" panose="020B0703020202020204"/>
              </a:rPr>
              <a:t>Nintendo</a:t>
            </a:r>
            <a:endParaRPr lang="en-IE" sz="2800">
              <a:solidFill>
                <a:schemeClr val="tx1"/>
              </a:solidFill>
              <a:latin typeface="Avenir Next Demi Bold" panose="020B0703020202020204"/>
            </a:endParaRPr>
          </a:p>
        </p:txBody>
      </p:sp>
      <p:sp>
        <p:nvSpPr>
          <p:cNvPr id="20" name="Rectangle: Rounded Corners 19">
            <a:extLst>
              <a:ext uri="{FF2B5EF4-FFF2-40B4-BE49-F238E27FC236}">
                <a16:creationId xmlns:a16="http://schemas.microsoft.com/office/drawing/2014/main" id="{463DF56A-D2FD-43DB-B661-1EF20DBD6084}"/>
              </a:ext>
            </a:extLst>
          </p:cNvPr>
          <p:cNvSpPr/>
          <p:nvPr/>
        </p:nvSpPr>
        <p:spPr>
          <a:xfrm>
            <a:off x="2819402" y="3743394"/>
            <a:ext cx="2193877" cy="586855"/>
          </a:xfrm>
          <a:prstGeom prst="roundRect">
            <a:avLst/>
          </a:prstGeom>
          <a:solidFill>
            <a:schemeClr val="bg1"/>
          </a:solidFill>
          <a:ln>
            <a:solidFill>
              <a:srgbClr val="D597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Avenir Next Demi Bold" panose="020B0703020202020204"/>
              </a:rPr>
              <a:t>Teilifís</a:t>
            </a:r>
            <a:endParaRPr lang="en-IE" sz="2800">
              <a:solidFill>
                <a:schemeClr val="tx1"/>
              </a:solidFill>
              <a:latin typeface="Avenir Next Demi Bold" panose="020B0703020202020204"/>
            </a:endParaRPr>
          </a:p>
        </p:txBody>
      </p:sp>
      <p:sp>
        <p:nvSpPr>
          <p:cNvPr id="22" name="Rectangle 21">
            <a:extLst>
              <a:ext uri="{FF2B5EF4-FFF2-40B4-BE49-F238E27FC236}">
                <a16:creationId xmlns:a16="http://schemas.microsoft.com/office/drawing/2014/main" id="{20BEB0F0-062E-4420-941F-9FA72524C978}"/>
              </a:ext>
            </a:extLst>
          </p:cNvPr>
          <p:cNvSpPr/>
          <p:nvPr/>
        </p:nvSpPr>
        <p:spPr>
          <a:xfrm>
            <a:off x="10112993" y="4558352"/>
            <a:ext cx="2079009" cy="2299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aphicFrame>
        <p:nvGraphicFramePr>
          <p:cNvPr id="8" name="Table 8">
            <a:extLst>
              <a:ext uri="{FF2B5EF4-FFF2-40B4-BE49-F238E27FC236}">
                <a16:creationId xmlns:a16="http://schemas.microsoft.com/office/drawing/2014/main" id="{278A6D85-8B93-478E-B322-72A591BF987C}"/>
              </a:ext>
            </a:extLst>
          </p:cNvPr>
          <p:cNvGraphicFramePr>
            <a:graphicFrameLocks noGrp="1"/>
          </p:cNvGraphicFramePr>
          <p:nvPr>
            <p:ph sz="half" idx="2"/>
            <p:extLst>
              <p:ext uri="{D42A27DB-BD31-4B8C-83A1-F6EECF244321}">
                <p14:modId xmlns:p14="http://schemas.microsoft.com/office/powerpoint/2010/main" val="1201427497"/>
              </p:ext>
            </p:extLst>
          </p:nvPr>
        </p:nvGraphicFramePr>
        <p:xfrm>
          <a:off x="5985086" y="1543027"/>
          <a:ext cx="5670781" cy="3657600"/>
        </p:xfrm>
        <a:graphic>
          <a:graphicData uri="http://schemas.openxmlformats.org/drawingml/2006/table">
            <a:tbl>
              <a:tblPr firstRow="1" bandRow="1">
                <a:tableStyleId>{93296810-A885-4BE3-A3E7-6D5BEEA58F35}</a:tableStyleId>
              </a:tblPr>
              <a:tblGrid>
                <a:gridCol w="2842492">
                  <a:extLst>
                    <a:ext uri="{9D8B030D-6E8A-4147-A177-3AD203B41FA5}">
                      <a16:colId xmlns:a16="http://schemas.microsoft.com/office/drawing/2014/main" val="4028716663"/>
                    </a:ext>
                  </a:extLst>
                </a:gridCol>
                <a:gridCol w="2828289">
                  <a:extLst>
                    <a:ext uri="{9D8B030D-6E8A-4147-A177-3AD203B41FA5}">
                      <a16:colId xmlns:a16="http://schemas.microsoft.com/office/drawing/2014/main" val="3616494870"/>
                    </a:ext>
                  </a:extLst>
                </a:gridCol>
              </a:tblGrid>
              <a:tr h="640080">
                <a:tc>
                  <a:txBody>
                    <a:bodyPr/>
                    <a:lstStyle/>
                    <a:p>
                      <a:pPr algn="ctr"/>
                      <a:r>
                        <a:rPr lang="ga-IE" sz="3600"/>
                        <a:t>Riachtanais</a:t>
                      </a:r>
                      <a:endParaRPr lang="en-IE" sz="3600"/>
                    </a:p>
                  </a:txBody>
                  <a:tcPr>
                    <a:solidFill>
                      <a:srgbClr val="1E9356"/>
                    </a:solidFill>
                  </a:tcPr>
                </a:tc>
                <a:tc>
                  <a:txBody>
                    <a:bodyPr/>
                    <a:lstStyle/>
                    <a:p>
                      <a:pPr algn="ctr"/>
                      <a:r>
                        <a:rPr lang="ga-IE" sz="3600"/>
                        <a:t>Mianta</a:t>
                      </a:r>
                      <a:endParaRPr lang="en-IE" sz="3600"/>
                    </a:p>
                  </a:txBody>
                  <a:tcPr>
                    <a:solidFill>
                      <a:srgbClr val="1E9356"/>
                    </a:solidFill>
                  </a:tcPr>
                </a:tc>
                <a:extLst>
                  <a:ext uri="{0D108BD9-81ED-4DB2-BD59-A6C34878D82A}">
                    <a16:rowId xmlns:a16="http://schemas.microsoft.com/office/drawing/2014/main" val="2270043927"/>
                  </a:ext>
                </a:extLst>
              </a:tr>
              <a:tr h="502920">
                <a:tc>
                  <a:txBody>
                    <a:bodyPr/>
                    <a:lstStyle/>
                    <a:p>
                      <a:endParaRPr lang="en-GB" sz="1300"/>
                    </a:p>
                    <a:p>
                      <a:endParaRPr lang="en-IE" sz="1300"/>
                    </a:p>
                  </a:txBody>
                  <a:tcPr>
                    <a:solidFill>
                      <a:srgbClr val="ADD3AA"/>
                    </a:solidFill>
                  </a:tcPr>
                </a:tc>
                <a:tc>
                  <a:txBody>
                    <a:bodyPr/>
                    <a:lstStyle/>
                    <a:p>
                      <a:endParaRPr lang="en-IE" sz="1300"/>
                    </a:p>
                  </a:txBody>
                  <a:tcPr>
                    <a:solidFill>
                      <a:srgbClr val="ADD3AA"/>
                    </a:solidFill>
                  </a:tcPr>
                </a:tc>
                <a:extLst>
                  <a:ext uri="{0D108BD9-81ED-4DB2-BD59-A6C34878D82A}">
                    <a16:rowId xmlns:a16="http://schemas.microsoft.com/office/drawing/2014/main" val="782010691"/>
                  </a:ext>
                </a:extLst>
              </a:tr>
              <a:tr h="502920">
                <a:tc>
                  <a:txBody>
                    <a:bodyPr/>
                    <a:lstStyle/>
                    <a:p>
                      <a:endParaRPr lang="en-GB" sz="1300"/>
                    </a:p>
                    <a:p>
                      <a:endParaRPr lang="en-IE" sz="1300"/>
                    </a:p>
                  </a:txBody>
                  <a:tcPr>
                    <a:solidFill>
                      <a:srgbClr val="ADD3AA"/>
                    </a:solidFill>
                  </a:tcPr>
                </a:tc>
                <a:tc>
                  <a:txBody>
                    <a:bodyPr/>
                    <a:lstStyle/>
                    <a:p>
                      <a:endParaRPr lang="en-IE" sz="1300"/>
                    </a:p>
                  </a:txBody>
                  <a:tcPr>
                    <a:solidFill>
                      <a:srgbClr val="ADD3AA"/>
                    </a:solidFill>
                  </a:tcPr>
                </a:tc>
                <a:extLst>
                  <a:ext uri="{0D108BD9-81ED-4DB2-BD59-A6C34878D82A}">
                    <a16:rowId xmlns:a16="http://schemas.microsoft.com/office/drawing/2014/main" val="4098563885"/>
                  </a:ext>
                </a:extLst>
              </a:tr>
              <a:tr h="502920">
                <a:tc>
                  <a:txBody>
                    <a:bodyPr/>
                    <a:lstStyle/>
                    <a:p>
                      <a:endParaRPr lang="en-GB" sz="1300"/>
                    </a:p>
                    <a:p>
                      <a:endParaRPr lang="en-IE" sz="1300"/>
                    </a:p>
                  </a:txBody>
                  <a:tcPr>
                    <a:solidFill>
                      <a:srgbClr val="ADD3AA"/>
                    </a:solidFill>
                  </a:tcPr>
                </a:tc>
                <a:tc>
                  <a:txBody>
                    <a:bodyPr/>
                    <a:lstStyle/>
                    <a:p>
                      <a:endParaRPr lang="en-IE" sz="1300"/>
                    </a:p>
                  </a:txBody>
                  <a:tcPr>
                    <a:solidFill>
                      <a:srgbClr val="ADD3AA"/>
                    </a:solidFill>
                  </a:tcPr>
                </a:tc>
                <a:extLst>
                  <a:ext uri="{0D108BD9-81ED-4DB2-BD59-A6C34878D82A}">
                    <a16:rowId xmlns:a16="http://schemas.microsoft.com/office/drawing/2014/main" val="3122822129"/>
                  </a:ext>
                </a:extLst>
              </a:tr>
              <a:tr h="502920">
                <a:tc>
                  <a:txBody>
                    <a:bodyPr/>
                    <a:lstStyle/>
                    <a:p>
                      <a:endParaRPr lang="en-GB" sz="1300"/>
                    </a:p>
                    <a:p>
                      <a:endParaRPr lang="en-IE" sz="1300"/>
                    </a:p>
                  </a:txBody>
                  <a:tcPr>
                    <a:solidFill>
                      <a:srgbClr val="ADD3AA"/>
                    </a:solidFill>
                  </a:tcPr>
                </a:tc>
                <a:tc>
                  <a:txBody>
                    <a:bodyPr/>
                    <a:lstStyle/>
                    <a:p>
                      <a:endParaRPr lang="en-IE" sz="1300"/>
                    </a:p>
                  </a:txBody>
                  <a:tcPr>
                    <a:solidFill>
                      <a:srgbClr val="ADD3AA"/>
                    </a:solidFill>
                  </a:tcPr>
                </a:tc>
                <a:extLst>
                  <a:ext uri="{0D108BD9-81ED-4DB2-BD59-A6C34878D82A}">
                    <a16:rowId xmlns:a16="http://schemas.microsoft.com/office/drawing/2014/main" val="3251330959"/>
                  </a:ext>
                </a:extLst>
              </a:tr>
              <a:tr h="502920">
                <a:tc>
                  <a:txBody>
                    <a:bodyPr/>
                    <a:lstStyle/>
                    <a:p>
                      <a:endParaRPr lang="en-GB" sz="1300"/>
                    </a:p>
                    <a:p>
                      <a:endParaRPr lang="en-IE" sz="1300"/>
                    </a:p>
                  </a:txBody>
                  <a:tcPr>
                    <a:solidFill>
                      <a:srgbClr val="ADD3AA"/>
                    </a:solidFill>
                  </a:tcPr>
                </a:tc>
                <a:tc>
                  <a:txBody>
                    <a:bodyPr/>
                    <a:lstStyle/>
                    <a:p>
                      <a:endParaRPr lang="en-IE" sz="1300"/>
                    </a:p>
                  </a:txBody>
                  <a:tcPr>
                    <a:solidFill>
                      <a:srgbClr val="ADD3AA"/>
                    </a:solidFill>
                  </a:tcPr>
                </a:tc>
                <a:extLst>
                  <a:ext uri="{0D108BD9-81ED-4DB2-BD59-A6C34878D82A}">
                    <a16:rowId xmlns:a16="http://schemas.microsoft.com/office/drawing/2014/main" val="4205309264"/>
                  </a:ext>
                </a:extLst>
              </a:tr>
              <a:tr h="502920">
                <a:tc>
                  <a:txBody>
                    <a:bodyPr/>
                    <a:lstStyle/>
                    <a:p>
                      <a:endParaRPr lang="en-GB" sz="1300"/>
                    </a:p>
                    <a:p>
                      <a:endParaRPr lang="en-IE" sz="1300"/>
                    </a:p>
                  </a:txBody>
                  <a:tcPr>
                    <a:solidFill>
                      <a:srgbClr val="ADD3AA"/>
                    </a:solidFill>
                  </a:tcPr>
                </a:tc>
                <a:tc>
                  <a:txBody>
                    <a:bodyPr/>
                    <a:lstStyle/>
                    <a:p>
                      <a:endParaRPr lang="en-IE" sz="1300"/>
                    </a:p>
                  </a:txBody>
                  <a:tcPr>
                    <a:solidFill>
                      <a:srgbClr val="ADD3AA"/>
                    </a:solidFill>
                  </a:tcPr>
                </a:tc>
                <a:extLst>
                  <a:ext uri="{0D108BD9-81ED-4DB2-BD59-A6C34878D82A}">
                    <a16:rowId xmlns:a16="http://schemas.microsoft.com/office/drawing/2014/main" val="2997815278"/>
                  </a:ext>
                </a:extLst>
              </a:tr>
            </a:tbl>
          </a:graphicData>
        </a:graphic>
      </p:graphicFrame>
      <p:sp>
        <p:nvSpPr>
          <p:cNvPr id="12" name="Rectangle: Rounded Corners 11">
            <a:extLst>
              <a:ext uri="{FF2B5EF4-FFF2-40B4-BE49-F238E27FC236}">
                <a16:creationId xmlns:a16="http://schemas.microsoft.com/office/drawing/2014/main" id="{E314E553-A0BE-410F-8160-B6ADD54F11C2}"/>
              </a:ext>
            </a:extLst>
          </p:cNvPr>
          <p:cNvSpPr/>
          <p:nvPr/>
        </p:nvSpPr>
        <p:spPr>
          <a:xfrm>
            <a:off x="322998" y="2388162"/>
            <a:ext cx="2193877" cy="586855"/>
          </a:xfrm>
          <a:prstGeom prst="roundRect">
            <a:avLst/>
          </a:prstGeom>
          <a:solidFill>
            <a:schemeClr val="bg1"/>
          </a:solidFill>
          <a:ln>
            <a:solidFill>
              <a:srgbClr val="D597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Avenir Next Demi Bold" panose="020B0703020202020204"/>
              </a:rPr>
              <a:t>Uisce</a:t>
            </a:r>
            <a:endParaRPr lang="en-IE" sz="2800">
              <a:solidFill>
                <a:schemeClr val="tx1"/>
              </a:solidFill>
              <a:latin typeface="Avenir Next Demi Bold" panose="020B0703020202020204"/>
            </a:endParaRPr>
          </a:p>
        </p:txBody>
      </p:sp>
      <p:sp>
        <p:nvSpPr>
          <p:cNvPr id="21" name="Rectangle: Rounded Corners 20">
            <a:extLst>
              <a:ext uri="{FF2B5EF4-FFF2-40B4-BE49-F238E27FC236}">
                <a16:creationId xmlns:a16="http://schemas.microsoft.com/office/drawing/2014/main" id="{54FA0618-8048-42F8-B9BC-8C8408BD28FD}"/>
              </a:ext>
            </a:extLst>
          </p:cNvPr>
          <p:cNvSpPr/>
          <p:nvPr/>
        </p:nvSpPr>
        <p:spPr>
          <a:xfrm>
            <a:off x="2819402" y="4431329"/>
            <a:ext cx="2193877" cy="586855"/>
          </a:xfrm>
          <a:prstGeom prst="roundRect">
            <a:avLst/>
          </a:prstGeom>
          <a:solidFill>
            <a:schemeClr val="bg1"/>
          </a:solidFill>
          <a:ln>
            <a:solidFill>
              <a:srgbClr val="D597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Avenir Next Demi Bold" panose="020B0703020202020204"/>
              </a:rPr>
              <a:t>Trampailín</a:t>
            </a:r>
            <a:endParaRPr lang="en-IE" sz="2800">
              <a:solidFill>
                <a:schemeClr val="tx1"/>
              </a:solidFill>
              <a:latin typeface="Avenir Next Demi Bold" panose="020B0703020202020204"/>
            </a:endParaRPr>
          </a:p>
        </p:txBody>
      </p:sp>
      <p:sp>
        <p:nvSpPr>
          <p:cNvPr id="25" name="Title 5">
            <a:extLst>
              <a:ext uri="{FF2B5EF4-FFF2-40B4-BE49-F238E27FC236}">
                <a16:creationId xmlns:a16="http://schemas.microsoft.com/office/drawing/2014/main" id="{C565730E-B744-428D-9EBD-97B7FE9224DA}"/>
              </a:ext>
            </a:extLst>
          </p:cNvPr>
          <p:cNvSpPr txBox="1">
            <a:spLocks/>
          </p:cNvSpPr>
          <p:nvPr/>
        </p:nvSpPr>
        <p:spPr>
          <a:xfrm>
            <a:off x="1" y="0"/>
            <a:ext cx="4180292" cy="559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ga-IE" sz="2000">
                <a:solidFill>
                  <a:schemeClr val="bg1"/>
                </a:solidFill>
                <a:latin typeface="Avenir Next Demi Bold" panose="020B0703020202020204"/>
              </a:rPr>
              <a:t>Ceacht</a:t>
            </a:r>
            <a:r>
              <a:rPr lang="en-US" sz="2000">
                <a:solidFill>
                  <a:schemeClr val="bg1"/>
                </a:solidFill>
                <a:latin typeface="Avenir Next Demi Bold" panose="020B0703020202020204"/>
              </a:rPr>
              <a:t> 1</a:t>
            </a:r>
          </a:p>
          <a:p>
            <a:r>
              <a:rPr lang="ga-IE" sz="2000">
                <a:solidFill>
                  <a:schemeClr val="bg1"/>
                </a:solidFill>
                <a:latin typeface="Avenir Next Demi Bold" panose="020B0703020202020204"/>
                <a:ea typeface="+mn-ea"/>
                <a:cs typeface="+mn-cs"/>
              </a:rPr>
              <a:t>Cuid </a:t>
            </a:r>
            <a:r>
              <a:rPr lang="en-US" sz="2000">
                <a:solidFill>
                  <a:schemeClr val="bg1"/>
                </a:solidFill>
                <a:latin typeface="Avenir Next Demi Bold" panose="020B0703020202020204"/>
                <a:ea typeface="+mn-ea"/>
                <a:cs typeface="+mn-cs"/>
              </a:rPr>
              <a:t>3</a:t>
            </a:r>
            <a:endParaRPr lang="en-US" sz="2000">
              <a:solidFill>
                <a:schemeClr val="bg1"/>
              </a:solidFill>
              <a:latin typeface="Avenir Next Demi Bold" panose="020B0703020202020204"/>
            </a:endParaRPr>
          </a:p>
        </p:txBody>
      </p:sp>
    </p:spTree>
    <p:extLst>
      <p:ext uri="{BB962C8B-B14F-4D97-AF65-F5344CB8AC3E}">
        <p14:creationId xmlns:p14="http://schemas.microsoft.com/office/powerpoint/2010/main" val="165187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09948 0.01713 L 0.48997 -0.02291 " pathEditMode="relative" rAng="0" ptsTypes="AA">
                                      <p:cBhvr>
                                        <p:cTn id="10" dur="2000" fill="hold"/>
                                        <p:tgtEl>
                                          <p:spTgt spid="12"/>
                                        </p:tgtEl>
                                        <p:attrNameLst>
                                          <p:attrName>ppt_x</p:attrName>
                                          <p:attrName>ppt_y</p:attrName>
                                        </p:attrNameLst>
                                      </p:cBhvr>
                                      <p:rCtr x="19518" y="-2014"/>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0.08998 0.01018 L 0.51836 -0.31875 " pathEditMode="relative" ptsTypes="AA">
                                      <p:cBhvr>
                                        <p:cTn id="14" dur="2000" fill="hold"/>
                                        <p:tgtEl>
                                          <p:spTgt spid="2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2C7B9-24CB-4578-A998-346E6DBF8E84}"/>
              </a:ext>
            </a:extLst>
          </p:cNvPr>
          <p:cNvSpPr>
            <a:spLocks noGrp="1"/>
          </p:cNvSpPr>
          <p:nvPr>
            <p:ph type="title"/>
          </p:nvPr>
        </p:nvSpPr>
        <p:spPr>
          <a:xfrm>
            <a:off x="2285999" y="834357"/>
            <a:ext cx="8848295" cy="1325563"/>
          </a:xfrm>
        </p:spPr>
        <p:txBody>
          <a:bodyPr/>
          <a:lstStyle/>
          <a:p>
            <a:r>
              <a:rPr lang="en-IE">
                <a:effectLst/>
                <a:latin typeface="Times New Roman" panose="02020603050405020304" pitchFamily="18" charset="0"/>
                <a:ea typeface="Calibri" panose="020F0502020204030204" pitchFamily="34" charset="0"/>
              </a:rPr>
              <a:t>Spriocanna Domhanda</a:t>
            </a:r>
            <a:endParaRPr lang="en-IE"/>
          </a:p>
        </p:txBody>
      </p:sp>
      <p:sp>
        <p:nvSpPr>
          <p:cNvPr id="8" name="Title 5">
            <a:extLst>
              <a:ext uri="{FF2B5EF4-FFF2-40B4-BE49-F238E27FC236}">
                <a16:creationId xmlns:a16="http://schemas.microsoft.com/office/drawing/2014/main" id="{83318F32-6960-41A8-AFA8-211DD334F83D}"/>
              </a:ext>
            </a:extLst>
          </p:cNvPr>
          <p:cNvSpPr txBox="1">
            <a:spLocks/>
          </p:cNvSpPr>
          <p:nvPr/>
        </p:nvSpPr>
        <p:spPr>
          <a:xfrm>
            <a:off x="1" y="0"/>
            <a:ext cx="4180292" cy="559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ga-IE" sz="2000">
                <a:solidFill>
                  <a:schemeClr val="bg1"/>
                </a:solidFill>
                <a:latin typeface="Avenir Next Demi Bold" panose="020B0703020202020204"/>
              </a:rPr>
              <a:t>Ceacht</a:t>
            </a:r>
            <a:r>
              <a:rPr lang="en-US" sz="2000">
                <a:solidFill>
                  <a:schemeClr val="bg1"/>
                </a:solidFill>
                <a:latin typeface="Avenir Next Demi Bold" panose="020B0703020202020204"/>
              </a:rPr>
              <a:t> 2</a:t>
            </a:r>
          </a:p>
          <a:p>
            <a:r>
              <a:rPr lang="ga-IE" sz="2000">
                <a:solidFill>
                  <a:schemeClr val="bg1"/>
                </a:solidFill>
                <a:latin typeface="Avenir Next Demi Bold" panose="020B0703020202020204"/>
                <a:ea typeface="+mn-ea"/>
                <a:cs typeface="+mn-cs"/>
              </a:rPr>
              <a:t>Cuid </a:t>
            </a:r>
            <a:r>
              <a:rPr lang="en-US" sz="2000">
                <a:solidFill>
                  <a:schemeClr val="bg1"/>
                </a:solidFill>
                <a:latin typeface="Avenir Next Demi Bold" panose="020B0703020202020204"/>
                <a:ea typeface="+mn-ea"/>
                <a:cs typeface="+mn-cs"/>
              </a:rPr>
              <a:t>4</a:t>
            </a:r>
            <a:endParaRPr lang="en-US" sz="2000">
              <a:solidFill>
                <a:schemeClr val="bg1"/>
              </a:solidFill>
              <a:latin typeface="Avenir Next Demi Bold" panose="020B0703020202020204"/>
            </a:endParaRPr>
          </a:p>
        </p:txBody>
      </p:sp>
      <p:pic>
        <p:nvPicPr>
          <p:cNvPr id="3" name="Picture 2">
            <a:extLst>
              <a:ext uri="{FF2B5EF4-FFF2-40B4-BE49-F238E27FC236}">
                <a16:creationId xmlns:a16="http://schemas.microsoft.com/office/drawing/2014/main" id="{9ECDF4B5-07DB-407C-9EC1-8ADB34B91633}"/>
              </a:ext>
            </a:extLst>
          </p:cNvPr>
          <p:cNvPicPr>
            <a:picLocks noChangeAspect="1"/>
          </p:cNvPicPr>
          <p:nvPr/>
        </p:nvPicPr>
        <p:blipFill>
          <a:blip r:embed="rId3"/>
          <a:stretch>
            <a:fillRect/>
          </a:stretch>
        </p:blipFill>
        <p:spPr>
          <a:xfrm>
            <a:off x="2285999" y="1497138"/>
            <a:ext cx="7603719" cy="4412358"/>
          </a:xfrm>
          <a:prstGeom prst="rect">
            <a:avLst/>
          </a:prstGeom>
        </p:spPr>
      </p:pic>
      <p:pic>
        <p:nvPicPr>
          <p:cNvPr id="6" name="Picture 5" descr="A close up of a logo&#10;&#10;Description automatically generated">
            <a:extLst>
              <a:ext uri="{FF2B5EF4-FFF2-40B4-BE49-F238E27FC236}">
                <a16:creationId xmlns:a16="http://schemas.microsoft.com/office/drawing/2014/main" id="{F0D0912C-FF79-48CD-ACA7-5C5FA25DA6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41643" y="4662587"/>
            <a:ext cx="1246909" cy="1246909"/>
          </a:xfrm>
          <a:prstGeom prst="rect">
            <a:avLst/>
          </a:prstGeom>
        </p:spPr>
      </p:pic>
    </p:spTree>
    <p:extLst>
      <p:ext uri="{BB962C8B-B14F-4D97-AF65-F5344CB8AC3E}">
        <p14:creationId xmlns:p14="http://schemas.microsoft.com/office/powerpoint/2010/main" val="20066264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793859-51B6-4B0C-A506-884F650CB025}"/>
              </a:ext>
            </a:extLst>
          </p:cNvPr>
          <p:cNvSpPr txBox="1"/>
          <p:nvPr/>
        </p:nvSpPr>
        <p:spPr>
          <a:xfrm>
            <a:off x="5208377" y="3275464"/>
            <a:ext cx="5732059" cy="1905330"/>
          </a:xfrm>
          <a:prstGeom prst="rect">
            <a:avLst/>
          </a:prstGeom>
          <a:noFill/>
        </p:spPr>
        <p:txBody>
          <a:bodyPr wrap="square" rtlCol="0">
            <a:spAutoFit/>
          </a:bodyPr>
          <a:lstStyle/>
          <a:p>
            <a:pPr algn="ctr">
              <a:lnSpc>
                <a:spcPct val="107000"/>
              </a:lnSpc>
              <a:spcAft>
                <a:spcPts val="800"/>
              </a:spcAft>
            </a:pPr>
            <a:r>
              <a:rPr lang="en-IE" sz="2800">
                <a:solidFill>
                  <a:schemeClr val="bg1"/>
                </a:solidFill>
                <a:effectLst/>
                <a:latin typeface="Avenir 85 Heavy"/>
                <a:ea typeface="Calibri" panose="020F0502020204030204" pitchFamily="34" charset="0"/>
              </a:rPr>
              <a:t>San fhíseán, pléitear 2 fhadhb atá ag cruthú deacrachtaí do dhaoine sa domhan seo againn, cé na fadhbanna sin?</a:t>
            </a:r>
            <a:endParaRPr lang="ga-IE" sz="2800">
              <a:solidFill>
                <a:schemeClr val="bg1"/>
              </a:solidFill>
              <a:effectLst/>
              <a:latin typeface="Avenir 85 Heavy"/>
              <a:ea typeface="Calibri" panose="020F0502020204030204" pitchFamily="34" charset="0"/>
            </a:endParaRPr>
          </a:p>
        </p:txBody>
      </p:sp>
      <p:sp>
        <p:nvSpPr>
          <p:cNvPr id="4" name="Title 5">
            <a:extLst>
              <a:ext uri="{FF2B5EF4-FFF2-40B4-BE49-F238E27FC236}">
                <a16:creationId xmlns:a16="http://schemas.microsoft.com/office/drawing/2014/main" id="{6FD2A4A4-5D76-402B-AE99-16721257A26A}"/>
              </a:ext>
            </a:extLst>
          </p:cNvPr>
          <p:cNvSpPr txBox="1">
            <a:spLocks/>
          </p:cNvSpPr>
          <p:nvPr/>
        </p:nvSpPr>
        <p:spPr>
          <a:xfrm>
            <a:off x="1" y="0"/>
            <a:ext cx="4180292" cy="559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ga-IE" sz="2000">
                <a:solidFill>
                  <a:srgbClr val="1E9356"/>
                </a:solidFill>
                <a:latin typeface="Avenir Next Demi Bold" panose="020B0703020202020204"/>
              </a:rPr>
              <a:t>Ceacht</a:t>
            </a:r>
            <a:r>
              <a:rPr lang="en-US" sz="2000">
                <a:solidFill>
                  <a:srgbClr val="1E9356"/>
                </a:solidFill>
                <a:latin typeface="Avenir Next Demi Bold" panose="020B0703020202020204"/>
              </a:rPr>
              <a:t> 2</a:t>
            </a:r>
          </a:p>
          <a:p>
            <a:r>
              <a:rPr lang="ga-IE" sz="2000">
                <a:solidFill>
                  <a:srgbClr val="1E9356"/>
                </a:solidFill>
                <a:latin typeface="Avenir Next Demi Bold" panose="020B0703020202020204"/>
                <a:ea typeface="+mn-ea"/>
                <a:cs typeface="+mn-cs"/>
              </a:rPr>
              <a:t>Cuid</a:t>
            </a:r>
            <a:r>
              <a:rPr lang="en-US" sz="2000">
                <a:solidFill>
                  <a:srgbClr val="1E9356"/>
                </a:solidFill>
                <a:latin typeface="Avenir Next Demi Bold" panose="020B0703020202020204"/>
                <a:ea typeface="+mn-ea"/>
                <a:cs typeface="+mn-cs"/>
              </a:rPr>
              <a:t> 5</a:t>
            </a:r>
            <a:endParaRPr lang="en-US" sz="2000">
              <a:solidFill>
                <a:srgbClr val="1E9356"/>
              </a:solidFill>
              <a:latin typeface="Avenir Next Demi Bold" panose="020B0703020202020204"/>
            </a:endParaRPr>
          </a:p>
        </p:txBody>
      </p:sp>
      <p:pic>
        <p:nvPicPr>
          <p:cNvPr id="2" name="Picture 1">
            <a:hlinkClick r:id="rId3"/>
            <a:extLst>
              <a:ext uri="{FF2B5EF4-FFF2-40B4-BE49-F238E27FC236}">
                <a16:creationId xmlns:a16="http://schemas.microsoft.com/office/drawing/2014/main" id="{3527F32A-7021-424B-98D9-62C8ED8B4D00}"/>
              </a:ext>
            </a:extLst>
          </p:cNvPr>
          <p:cNvPicPr>
            <a:picLocks noChangeAspect="1"/>
          </p:cNvPicPr>
          <p:nvPr/>
        </p:nvPicPr>
        <p:blipFill>
          <a:blip r:embed="rId4"/>
          <a:stretch>
            <a:fillRect/>
          </a:stretch>
        </p:blipFill>
        <p:spPr>
          <a:xfrm rot="21004745">
            <a:off x="1376369" y="2045674"/>
            <a:ext cx="2935758" cy="1703590"/>
          </a:xfrm>
          <a:prstGeom prst="rect">
            <a:avLst/>
          </a:prstGeom>
        </p:spPr>
      </p:pic>
      <p:pic>
        <p:nvPicPr>
          <p:cNvPr id="7" name="Picture 6" descr="A close up of a logo&#10;&#10;Description automatically generated">
            <a:extLst>
              <a:ext uri="{FF2B5EF4-FFF2-40B4-BE49-F238E27FC236}">
                <a16:creationId xmlns:a16="http://schemas.microsoft.com/office/drawing/2014/main" id="{B64F4CE0-8EEF-4A65-888A-863F78D899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876677">
            <a:off x="3911616" y="2950388"/>
            <a:ext cx="566564" cy="566564"/>
          </a:xfrm>
          <a:prstGeom prst="rect">
            <a:avLst/>
          </a:prstGeom>
        </p:spPr>
      </p:pic>
    </p:spTree>
    <p:extLst>
      <p:ext uri="{BB962C8B-B14F-4D97-AF65-F5344CB8AC3E}">
        <p14:creationId xmlns:p14="http://schemas.microsoft.com/office/powerpoint/2010/main" val="41057184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024B5D6E-1A2B-4858-B5C5-7257818330A2}"/>
              </a:ext>
            </a:extLst>
          </p:cNvPr>
          <p:cNvPicPr>
            <a:picLocks noChangeAspect="1"/>
          </p:cNvPicPr>
          <p:nvPr/>
        </p:nvPicPr>
        <p:blipFill rotWithShape="1">
          <a:blip r:embed="rId4"/>
          <a:srcRect l="9063" t="21296" r="38229" b="32223"/>
          <a:stretch/>
        </p:blipFill>
        <p:spPr>
          <a:xfrm rot="20945881">
            <a:off x="1296068" y="2250077"/>
            <a:ext cx="3174696" cy="1574800"/>
          </a:xfrm>
          <a:prstGeom prst="rect">
            <a:avLst/>
          </a:prstGeom>
        </p:spPr>
      </p:pic>
      <p:sp>
        <p:nvSpPr>
          <p:cNvPr id="10" name="Title 5">
            <a:extLst>
              <a:ext uri="{FF2B5EF4-FFF2-40B4-BE49-F238E27FC236}">
                <a16:creationId xmlns:a16="http://schemas.microsoft.com/office/drawing/2014/main" id="{E25142AC-BC8B-4467-87D1-EBBC90CA147D}"/>
              </a:ext>
            </a:extLst>
          </p:cNvPr>
          <p:cNvSpPr txBox="1">
            <a:spLocks/>
          </p:cNvSpPr>
          <p:nvPr/>
        </p:nvSpPr>
        <p:spPr>
          <a:xfrm>
            <a:off x="1" y="0"/>
            <a:ext cx="4180292" cy="559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a:solidFill>
                  <a:srgbClr val="1E9356"/>
                </a:solidFill>
                <a:latin typeface="Avenir Next Demi Bold" panose="020B0703020202020204"/>
              </a:rPr>
              <a:t>Ceacht 2</a:t>
            </a:r>
          </a:p>
          <a:p>
            <a:r>
              <a:rPr lang="en-US" sz="2000">
                <a:solidFill>
                  <a:srgbClr val="1E9356"/>
                </a:solidFill>
                <a:latin typeface="Avenir Next Demi Bold" panose="020B0703020202020204"/>
                <a:ea typeface="+mn-ea"/>
                <a:cs typeface="+mn-cs"/>
              </a:rPr>
              <a:t>Cuid 6</a:t>
            </a:r>
            <a:endParaRPr lang="en-US" sz="2000">
              <a:solidFill>
                <a:srgbClr val="1E9356"/>
              </a:solidFill>
              <a:latin typeface="Avenir Next Demi Bold" panose="020B0703020202020204"/>
            </a:endParaRPr>
          </a:p>
        </p:txBody>
      </p:sp>
      <p:pic>
        <p:nvPicPr>
          <p:cNvPr id="4" name="Picture 3" descr="A person wearing a costume&#10;&#10;Description automatically generated">
            <a:extLst>
              <a:ext uri="{FF2B5EF4-FFF2-40B4-BE49-F238E27FC236}">
                <a16:creationId xmlns:a16="http://schemas.microsoft.com/office/drawing/2014/main" id="{AF979AA2-5FBE-481B-86C5-FB271CBFA0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0062" y="1722137"/>
            <a:ext cx="2485293" cy="3741972"/>
          </a:xfrm>
          <a:prstGeom prst="rect">
            <a:avLst/>
          </a:prstGeom>
        </p:spPr>
      </p:pic>
    </p:spTree>
    <p:extLst>
      <p:ext uri="{BB962C8B-B14F-4D97-AF65-F5344CB8AC3E}">
        <p14:creationId xmlns:p14="http://schemas.microsoft.com/office/powerpoint/2010/main" val="15119595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ow to draw an Elephant front view | Wild Animals - Step by step ...">
            <a:extLst>
              <a:ext uri="{FF2B5EF4-FFF2-40B4-BE49-F238E27FC236}">
                <a16:creationId xmlns:a16="http://schemas.microsoft.com/office/drawing/2014/main" id="{8E464B13-294A-463F-9483-A6A2545DDD8B}"/>
              </a:ext>
            </a:extLst>
          </p:cNvPr>
          <p:cNvPicPr>
            <a:picLocks noChangeAspect="1" noChangeArrowheads="1"/>
          </p:cNvPicPr>
          <p:nvPr/>
        </p:nvPicPr>
        <p:blipFill rotWithShape="1">
          <a:blip r:embed="rId7">
            <a:duotone>
              <a:schemeClr val="bg2">
                <a:shade val="45000"/>
                <a:satMod val="135000"/>
              </a:schemeClr>
              <a:prstClr val="white"/>
            </a:duotone>
            <a:extLst>
              <a:ext uri="{28A0092B-C50C-407E-A947-70E740481C1C}">
                <a14:useLocalDpi xmlns:a14="http://schemas.microsoft.com/office/drawing/2010/main" val="0"/>
              </a:ext>
            </a:extLst>
          </a:blip>
          <a:srcRect t="2222" b="-1002"/>
          <a:stretch/>
        </p:blipFill>
        <p:spPr bwMode="auto">
          <a:xfrm>
            <a:off x="643465" y="706990"/>
            <a:ext cx="5291667" cy="5227093"/>
          </a:xfrm>
          <a:prstGeom prst="round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5045B17-5C3D-4D34-A710-5F314422C832}"/>
              </a:ext>
            </a:extLst>
          </p:cNvPr>
          <p:cNvSpPr/>
          <p:nvPr/>
        </p:nvSpPr>
        <p:spPr>
          <a:xfrm>
            <a:off x="4490113" y="5090616"/>
            <a:ext cx="1605887" cy="6960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2" name="4FDCC72F">
            <a:hlinkClick r:id="" action="ppaction://media"/>
            <a:extLst>
              <a:ext uri="{FF2B5EF4-FFF2-40B4-BE49-F238E27FC236}">
                <a16:creationId xmlns:a16="http://schemas.microsoft.com/office/drawing/2014/main" id="{BDED477A-9BA2-44AC-97B9-E609B8FFB04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61277" y="5299288"/>
            <a:ext cx="487363" cy="487363"/>
          </a:xfrm>
          <a:prstGeom prst="rect">
            <a:avLst/>
          </a:prstGeom>
        </p:spPr>
      </p:pic>
      <p:pic>
        <p:nvPicPr>
          <p:cNvPr id="8" name="Picture 8" descr="Learn How to Draw a Hummingbird for Kids (Animals for Kids) Step ...">
            <a:extLst>
              <a:ext uri="{FF2B5EF4-FFF2-40B4-BE49-F238E27FC236}">
                <a16:creationId xmlns:a16="http://schemas.microsoft.com/office/drawing/2014/main" id="{CEE2EF40-1BEE-46B8-8AAF-FB4943C759AD}"/>
              </a:ext>
            </a:extLst>
          </p:cNvPr>
          <p:cNvPicPr>
            <a:picLocks noChangeAspect="1" noChangeArrowheads="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b="5774"/>
          <a:stretch/>
        </p:blipFill>
        <p:spPr bwMode="auto">
          <a:xfrm>
            <a:off x="6256865" y="1550459"/>
            <a:ext cx="5291667" cy="3540157"/>
          </a:xfrm>
          <a:prstGeom prst="ellipse">
            <a:avLst/>
          </a:prstGeom>
          <a:noFill/>
          <a:extLst>
            <a:ext uri="{909E8E84-426E-40DD-AFC4-6F175D3DCCD1}">
              <a14:hiddenFill xmlns:a14="http://schemas.microsoft.com/office/drawing/2010/main">
                <a:solidFill>
                  <a:srgbClr val="FFFFFF"/>
                </a:solidFill>
              </a14:hiddenFill>
            </a:ext>
          </a:extLst>
        </p:spPr>
      </p:pic>
      <p:pic>
        <p:nvPicPr>
          <p:cNvPr id="3" name="936A8D74">
            <a:hlinkClick r:id="" action="ppaction://media"/>
            <a:extLst>
              <a:ext uri="{FF2B5EF4-FFF2-40B4-BE49-F238E27FC236}">
                <a16:creationId xmlns:a16="http://schemas.microsoft.com/office/drawing/2014/main" id="{0909858F-BAF2-49BA-B6FF-3E80DAADE122}"/>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737471" y="5786651"/>
            <a:ext cx="487363" cy="487363"/>
          </a:xfrm>
          <a:prstGeom prst="rect">
            <a:avLst/>
          </a:prstGeom>
        </p:spPr>
      </p:pic>
      <p:sp>
        <p:nvSpPr>
          <p:cNvPr id="12" name="Title 5">
            <a:extLst>
              <a:ext uri="{FF2B5EF4-FFF2-40B4-BE49-F238E27FC236}">
                <a16:creationId xmlns:a16="http://schemas.microsoft.com/office/drawing/2014/main" id="{CFB5783E-4B8B-452A-BE2A-24A84E4E9D07}"/>
              </a:ext>
            </a:extLst>
          </p:cNvPr>
          <p:cNvSpPr txBox="1">
            <a:spLocks/>
          </p:cNvSpPr>
          <p:nvPr/>
        </p:nvSpPr>
        <p:spPr>
          <a:xfrm>
            <a:off x="1" y="0"/>
            <a:ext cx="4180292" cy="559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a:solidFill>
                  <a:srgbClr val="1E9356"/>
                </a:solidFill>
                <a:latin typeface="Avenir Next Demi Bold" panose="020B0703020202020204"/>
              </a:rPr>
              <a:t>Ceacht 2</a:t>
            </a:r>
          </a:p>
          <a:p>
            <a:r>
              <a:rPr lang="en-US" sz="2000">
                <a:solidFill>
                  <a:srgbClr val="1E9356"/>
                </a:solidFill>
                <a:latin typeface="Avenir Next Demi Bold" panose="020B0703020202020204"/>
                <a:ea typeface="+mn-ea"/>
                <a:cs typeface="+mn-cs"/>
              </a:rPr>
              <a:t>Cuid 7</a:t>
            </a:r>
            <a:endParaRPr lang="en-US" sz="2000">
              <a:solidFill>
                <a:srgbClr val="1E9356"/>
              </a:solidFill>
              <a:latin typeface="Avenir Next Demi Bold" panose="020B0703020202020204"/>
            </a:endParaRPr>
          </a:p>
        </p:txBody>
      </p:sp>
    </p:spTree>
    <p:extLst>
      <p:ext uri="{BB962C8B-B14F-4D97-AF65-F5344CB8AC3E}">
        <p14:creationId xmlns:p14="http://schemas.microsoft.com/office/powerpoint/2010/main" val="218873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83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2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ow to draw an Elephant front view | Wild Animals - Step by step ...">
            <a:extLst>
              <a:ext uri="{FF2B5EF4-FFF2-40B4-BE49-F238E27FC236}">
                <a16:creationId xmlns:a16="http://schemas.microsoft.com/office/drawing/2014/main" id="{8E464B13-294A-463F-9483-A6A2545DDD8B}"/>
              </a:ext>
            </a:extLst>
          </p:cNvPr>
          <p:cNvPicPr>
            <a:picLocks noChangeAspect="1" noChangeArrowheads="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t="2222" b="-1002"/>
          <a:stretch/>
        </p:blipFill>
        <p:spPr bwMode="auto">
          <a:xfrm>
            <a:off x="643465" y="706990"/>
            <a:ext cx="5291667" cy="5227093"/>
          </a:xfrm>
          <a:prstGeom prst="roundRect">
            <a:avLst/>
          </a:prstGeom>
          <a:noFill/>
          <a:extLst>
            <a:ext uri="{909E8E84-426E-40DD-AFC4-6F175D3DCCD1}">
              <a14:hiddenFill xmlns:a14="http://schemas.microsoft.com/office/drawing/2010/main">
                <a:solidFill>
                  <a:srgbClr val="FFFFFF"/>
                </a:solidFill>
              </a14:hiddenFill>
            </a:ext>
          </a:extLst>
        </p:spPr>
      </p:pic>
      <p:pic>
        <p:nvPicPr>
          <p:cNvPr id="5" name="Picture 8" descr="Learn How to Draw a Hummingbird for Kids (Animals for Kids) Step ...">
            <a:extLst>
              <a:ext uri="{FF2B5EF4-FFF2-40B4-BE49-F238E27FC236}">
                <a16:creationId xmlns:a16="http://schemas.microsoft.com/office/drawing/2014/main" id="{F4E80DCF-6B89-4EA7-BBB3-1AD070723AD0}"/>
              </a:ext>
            </a:extLst>
          </p:cNvPr>
          <p:cNvPicPr>
            <a:picLocks noChangeAspect="1" noChangeArrowheads="1"/>
          </p:cNvPicPr>
          <p:nvPr/>
        </p:nvPicPr>
        <p:blipFill rotWithShape="1">
          <a:blip r:embed="rId4">
            <a:duotone>
              <a:schemeClr val="accent2">
                <a:shade val="45000"/>
                <a:satMod val="135000"/>
              </a:schemeClr>
              <a:prstClr val="white"/>
            </a:duotone>
            <a:extLst>
              <a:ext uri="{28A0092B-C50C-407E-A947-70E740481C1C}">
                <a14:useLocalDpi xmlns:a14="http://schemas.microsoft.com/office/drawing/2010/main" val="0"/>
              </a:ext>
            </a:extLst>
          </a:blip>
          <a:srcRect b="5774"/>
          <a:stretch/>
        </p:blipFill>
        <p:spPr bwMode="auto">
          <a:xfrm>
            <a:off x="6256865" y="1550459"/>
            <a:ext cx="5291667" cy="3540157"/>
          </a:xfrm>
          <a:prstGeom prst="ellipse">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5045B17-5C3D-4D34-A710-5F314422C832}"/>
              </a:ext>
            </a:extLst>
          </p:cNvPr>
          <p:cNvSpPr/>
          <p:nvPr/>
        </p:nvSpPr>
        <p:spPr>
          <a:xfrm>
            <a:off x="4490113" y="5090616"/>
            <a:ext cx="1605887" cy="6960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Box 9">
            <a:extLst>
              <a:ext uri="{FF2B5EF4-FFF2-40B4-BE49-F238E27FC236}">
                <a16:creationId xmlns:a16="http://schemas.microsoft.com/office/drawing/2014/main" id="{BBA6686D-19A0-43CF-B146-1E7DF59E4A5F}"/>
              </a:ext>
            </a:extLst>
          </p:cNvPr>
          <p:cNvSpPr txBox="1"/>
          <p:nvPr/>
        </p:nvSpPr>
        <p:spPr>
          <a:xfrm>
            <a:off x="3165232" y="6081598"/>
            <a:ext cx="5111682" cy="769441"/>
          </a:xfrm>
          <a:prstGeom prst="rect">
            <a:avLst/>
          </a:prstGeom>
          <a:noFill/>
        </p:spPr>
        <p:txBody>
          <a:bodyPr wrap="square" rtlCol="0">
            <a:spAutoFit/>
          </a:bodyPr>
          <a:lstStyle/>
          <a:p>
            <a:pPr algn="ctr"/>
            <a:r>
              <a:rPr lang="en-IE" sz="4400" b="1">
                <a:solidFill>
                  <a:schemeClr val="bg1"/>
                </a:solidFill>
                <a:latin typeface="Avenir 85 Heavy"/>
              </a:rPr>
              <a:t>An Dlúthpháirtíocht</a:t>
            </a:r>
          </a:p>
        </p:txBody>
      </p:sp>
      <p:sp>
        <p:nvSpPr>
          <p:cNvPr id="12" name="Title 5">
            <a:extLst>
              <a:ext uri="{FF2B5EF4-FFF2-40B4-BE49-F238E27FC236}">
                <a16:creationId xmlns:a16="http://schemas.microsoft.com/office/drawing/2014/main" id="{078B9EE5-5F98-4FF5-85F0-59424757A814}"/>
              </a:ext>
            </a:extLst>
          </p:cNvPr>
          <p:cNvSpPr txBox="1">
            <a:spLocks/>
          </p:cNvSpPr>
          <p:nvPr/>
        </p:nvSpPr>
        <p:spPr>
          <a:xfrm>
            <a:off x="1" y="0"/>
            <a:ext cx="4180292" cy="559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a:solidFill>
                  <a:srgbClr val="1E9356"/>
                </a:solidFill>
                <a:latin typeface="Avenir Next Demi Bold" panose="020B0703020202020204"/>
              </a:rPr>
              <a:t>Ceacht 2</a:t>
            </a:r>
          </a:p>
          <a:p>
            <a:r>
              <a:rPr lang="en-US" sz="2000">
                <a:solidFill>
                  <a:srgbClr val="1E9356"/>
                </a:solidFill>
                <a:latin typeface="Avenir Next Demi Bold" panose="020B0703020202020204"/>
                <a:ea typeface="+mn-ea"/>
                <a:cs typeface="+mn-cs"/>
              </a:rPr>
              <a:t>Cuid 8</a:t>
            </a:r>
            <a:endParaRPr lang="en-US" sz="2000">
              <a:solidFill>
                <a:srgbClr val="1E9356"/>
              </a:solidFill>
              <a:latin typeface="Avenir Next Demi Bold" panose="020B0703020202020204"/>
            </a:endParaRPr>
          </a:p>
          <a:p>
            <a:endParaRPr lang="en-US" sz="2000">
              <a:solidFill>
                <a:srgbClr val="1E9356"/>
              </a:solidFill>
              <a:latin typeface="Avenir Next Demi Bold" panose="020B0703020202020204"/>
            </a:endParaRPr>
          </a:p>
        </p:txBody>
      </p:sp>
    </p:spTree>
    <p:extLst>
      <p:ext uri="{BB962C8B-B14F-4D97-AF65-F5344CB8AC3E}">
        <p14:creationId xmlns:p14="http://schemas.microsoft.com/office/powerpoint/2010/main" val="298455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itle 5">
            <a:extLst>
              <a:ext uri="{FF2B5EF4-FFF2-40B4-BE49-F238E27FC236}">
                <a16:creationId xmlns:a16="http://schemas.microsoft.com/office/drawing/2014/main" id="{0F09EDF2-FB8D-4423-BCEC-CB1C493B861E}"/>
              </a:ext>
            </a:extLst>
          </p:cNvPr>
          <p:cNvSpPr txBox="1">
            <a:spLocks/>
          </p:cNvSpPr>
          <p:nvPr/>
        </p:nvSpPr>
        <p:spPr>
          <a:xfrm>
            <a:off x="1" y="0"/>
            <a:ext cx="4180292" cy="559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a:solidFill>
                  <a:srgbClr val="1E9356"/>
                </a:solidFill>
                <a:latin typeface="Avenir Next Demi Bold" panose="020B0703020202020204"/>
              </a:rPr>
              <a:t>Ceacht 2</a:t>
            </a:r>
          </a:p>
          <a:p>
            <a:r>
              <a:rPr lang="en-US" sz="2000">
                <a:solidFill>
                  <a:srgbClr val="1E9356"/>
                </a:solidFill>
                <a:latin typeface="Avenir Next Demi Bold" panose="020B0703020202020204"/>
                <a:ea typeface="+mn-ea"/>
                <a:cs typeface="+mn-cs"/>
              </a:rPr>
              <a:t>Cuid 9</a:t>
            </a:r>
            <a:endParaRPr lang="en-US" sz="2000">
              <a:solidFill>
                <a:srgbClr val="1E9356"/>
              </a:solidFill>
              <a:latin typeface="Avenir Next Demi Bold" panose="020B0703020202020204"/>
            </a:endParaRPr>
          </a:p>
        </p:txBody>
      </p:sp>
      <p:pic>
        <p:nvPicPr>
          <p:cNvPr id="4" name="Picture 3">
            <a:extLst>
              <a:ext uri="{FF2B5EF4-FFF2-40B4-BE49-F238E27FC236}">
                <a16:creationId xmlns:a16="http://schemas.microsoft.com/office/drawing/2014/main" id="{3A552BEF-E3EA-4190-BF88-0BC17869F946}"/>
              </a:ext>
            </a:extLst>
          </p:cNvPr>
          <p:cNvPicPr>
            <a:picLocks noChangeAspect="1"/>
          </p:cNvPicPr>
          <p:nvPr/>
        </p:nvPicPr>
        <p:blipFill>
          <a:blip r:embed="rId3"/>
          <a:stretch>
            <a:fillRect/>
          </a:stretch>
        </p:blipFill>
        <p:spPr>
          <a:xfrm>
            <a:off x="4968142" y="1592421"/>
            <a:ext cx="2255715" cy="3673158"/>
          </a:xfrm>
          <a:prstGeom prst="rect">
            <a:avLst/>
          </a:prstGeom>
        </p:spPr>
      </p:pic>
      <p:pic>
        <p:nvPicPr>
          <p:cNvPr id="2" name="Picture 1">
            <a:extLst>
              <a:ext uri="{FF2B5EF4-FFF2-40B4-BE49-F238E27FC236}">
                <a16:creationId xmlns:a16="http://schemas.microsoft.com/office/drawing/2014/main" id="{32579503-4354-495E-B1AB-2C168FFE5976}"/>
              </a:ext>
            </a:extLst>
          </p:cNvPr>
          <p:cNvPicPr>
            <a:picLocks noChangeAspect="1"/>
          </p:cNvPicPr>
          <p:nvPr/>
        </p:nvPicPr>
        <p:blipFill>
          <a:blip r:embed="rId4"/>
          <a:stretch>
            <a:fillRect/>
          </a:stretch>
        </p:blipFill>
        <p:spPr>
          <a:xfrm>
            <a:off x="9540560" y="1138912"/>
            <a:ext cx="2381617" cy="1379435"/>
          </a:xfrm>
          <a:prstGeom prst="rect">
            <a:avLst/>
          </a:prstGeom>
        </p:spPr>
      </p:pic>
    </p:spTree>
    <p:extLst>
      <p:ext uri="{BB962C8B-B14F-4D97-AF65-F5344CB8AC3E}">
        <p14:creationId xmlns:p14="http://schemas.microsoft.com/office/powerpoint/2010/main" val="20680331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4CAE87C-95D7-45C3-B92F-DB4FCCAEC298}"/>
              </a:ext>
            </a:extLst>
          </p:cNvPr>
          <p:cNvSpPr txBox="1"/>
          <p:nvPr/>
        </p:nvSpPr>
        <p:spPr>
          <a:xfrm rot="21369279">
            <a:off x="4441481" y="452253"/>
            <a:ext cx="4404469" cy="4857227"/>
          </a:xfrm>
          <a:prstGeom prst="rect">
            <a:avLst/>
          </a:prstGeom>
          <a:noFill/>
        </p:spPr>
        <p:txBody>
          <a:bodyPr wrap="square" rtlCol="0">
            <a:spAutoFit/>
          </a:bodyPr>
          <a:lstStyle/>
          <a:p>
            <a:pPr defTabSz="914377">
              <a:lnSpc>
                <a:spcPct val="107000"/>
              </a:lnSpc>
              <a:defRPr/>
            </a:pPr>
            <a:r>
              <a:rPr lang="ga-IE" sz="3200">
                <a:solidFill>
                  <a:srgbClr val="000000"/>
                </a:solidFill>
                <a:latin typeface="Avenir Next Demi Bold" panose="020B0703020202020204"/>
                <a:ea typeface="Calibri" panose="020F0502020204030204" pitchFamily="34" charset="0"/>
                <a:cs typeface="Calibri" panose="020F0502020204030204" pitchFamily="34" charset="0"/>
              </a:rPr>
              <a:t>D’fhoghlaimíomar</a:t>
            </a:r>
            <a:r>
              <a:rPr lang="en-GB" sz="3200">
                <a:solidFill>
                  <a:srgbClr val="000000"/>
                </a:solidFill>
                <a:latin typeface="Avenir Next Demi Bold" panose="020B0703020202020204"/>
                <a:ea typeface="Calibri" panose="020F0502020204030204" pitchFamily="34" charset="0"/>
                <a:cs typeface="Calibri" panose="020F0502020204030204" pitchFamily="34" charset="0"/>
              </a:rPr>
              <a:t>…</a:t>
            </a:r>
          </a:p>
          <a:p>
            <a:pPr defTabSz="914377">
              <a:lnSpc>
                <a:spcPct val="107000"/>
              </a:lnSpc>
              <a:defRPr/>
            </a:pPr>
            <a:endParaRPr lang="en-GB" sz="2000">
              <a:solidFill>
                <a:srgbClr val="000000"/>
              </a:solidFill>
              <a:latin typeface="Avenir Next Demi Bold" panose="020B0703020202020204"/>
              <a:ea typeface="Calibri" panose="020F0502020204030204" pitchFamily="34" charset="0"/>
              <a:cs typeface="Calibri" panose="020F0502020204030204" pitchFamily="34" charset="0"/>
            </a:endParaRPr>
          </a:p>
          <a:p>
            <a:pPr marL="285750" indent="-285750">
              <a:buFontTx/>
              <a:buChar char="―"/>
            </a:pPr>
            <a:r>
              <a:rPr lang="ga-IE">
                <a:solidFill>
                  <a:srgbClr val="000000"/>
                </a:solidFill>
                <a:latin typeface="Avenir Next Demi Bold" panose="020B0703020202020204"/>
                <a:cs typeface="Calibri" panose="020F0502020204030204" pitchFamily="34" charset="0"/>
              </a:rPr>
              <a:t>le análú a úsáid le bheith socair suaimhneach</a:t>
            </a:r>
            <a:endParaRPr lang="en-GB">
              <a:solidFill>
                <a:srgbClr val="000000"/>
              </a:solidFill>
              <a:latin typeface="Avenir Next Demi Bold" panose="020B0703020202020204"/>
              <a:cs typeface="Calibri" panose="020F0502020204030204" pitchFamily="34" charset="0"/>
            </a:endParaRPr>
          </a:p>
          <a:p>
            <a:pPr marL="342900" lvl="0" indent="-342900">
              <a:lnSpc>
                <a:spcPct val="107000"/>
              </a:lnSpc>
              <a:spcAft>
                <a:spcPts val="800"/>
              </a:spcAft>
              <a:buFont typeface="Symbol" panose="05050102010706020507" pitchFamily="18" charset="2"/>
              <a:buChar char=""/>
              <a:tabLst>
                <a:tab pos="457200" algn="l"/>
              </a:tabLst>
            </a:pPr>
            <a:r>
              <a:rPr lang="en-IE">
                <a:solidFill>
                  <a:srgbClr val="000000"/>
                </a:solidFill>
                <a:latin typeface="Avenir Next Demi Bold" panose="020B0703020202020204"/>
                <a:cs typeface="Calibri" panose="020F0502020204030204" pitchFamily="34" charset="0"/>
              </a:rPr>
              <a:t>dealú a dhéanamh idir riachtanais agus mianta</a:t>
            </a:r>
            <a:endParaRPr lang="ga-IE">
              <a:solidFill>
                <a:srgbClr val="000000"/>
              </a:solidFill>
              <a:latin typeface="Avenir Next Demi Bold" panose="020B0703020202020204"/>
              <a:cs typeface="Calibri" panose="020F0502020204030204" pitchFamily="34" charset="0"/>
            </a:endParaRPr>
          </a:p>
          <a:p>
            <a:pPr marL="342900" lvl="0" indent="-342900">
              <a:lnSpc>
                <a:spcPct val="107000"/>
              </a:lnSpc>
              <a:spcAft>
                <a:spcPts val="800"/>
              </a:spcAft>
              <a:buFont typeface="Symbol" panose="05050102010706020507" pitchFamily="18" charset="2"/>
              <a:buChar char=""/>
              <a:tabLst>
                <a:tab pos="457200" algn="l"/>
              </a:tabLst>
            </a:pPr>
            <a:r>
              <a:rPr lang="en-IE">
                <a:solidFill>
                  <a:srgbClr val="000000"/>
                </a:solidFill>
                <a:latin typeface="Avenir Next Demi Bold" panose="020B0703020202020204"/>
                <a:cs typeface="Calibri" panose="020F0502020204030204" pitchFamily="34" charset="0"/>
              </a:rPr>
              <a:t>a aithint gur plean atá i Spriocanna Domhanda na Náisiún Aontaithe chun gur fearrde an domhan é dá mbarr</a:t>
            </a:r>
            <a:endParaRPr lang="ga-IE">
              <a:solidFill>
                <a:srgbClr val="000000"/>
              </a:solidFill>
              <a:latin typeface="Avenir Next Demi Bold" panose="020B0703020202020204"/>
              <a:cs typeface="Calibri" panose="020F0502020204030204" pitchFamily="34" charset="0"/>
            </a:endParaRPr>
          </a:p>
          <a:p>
            <a:pPr marL="342900" lvl="0" indent="-342900">
              <a:lnSpc>
                <a:spcPct val="107000"/>
              </a:lnSpc>
              <a:spcAft>
                <a:spcPts val="800"/>
              </a:spcAft>
              <a:buFont typeface="Symbol" panose="05050102010706020507" pitchFamily="18" charset="2"/>
              <a:buChar char=""/>
              <a:tabLst>
                <a:tab pos="457200" algn="l"/>
              </a:tabLst>
            </a:pPr>
            <a:r>
              <a:rPr lang="en-IE">
                <a:solidFill>
                  <a:srgbClr val="000000"/>
                </a:solidFill>
                <a:latin typeface="Avenir Next Demi Bold" panose="020B0703020202020204"/>
                <a:cs typeface="Calibri" panose="020F0502020204030204" pitchFamily="34" charset="0"/>
              </a:rPr>
              <a:t>an dlúthpháirtíocht a mhíniú trínár mbriathra féin</a:t>
            </a:r>
            <a:endParaRPr lang="ga-IE">
              <a:solidFill>
                <a:srgbClr val="000000"/>
              </a:solidFill>
              <a:latin typeface="Avenir Next Demi Bold" panose="020B0703020202020204"/>
              <a:cs typeface="Calibri" panose="020F0502020204030204" pitchFamily="34" charset="0"/>
            </a:endParaRPr>
          </a:p>
          <a:p>
            <a:pPr marL="342900" lvl="0" indent="-342900">
              <a:lnSpc>
                <a:spcPct val="107000"/>
              </a:lnSpc>
              <a:spcAft>
                <a:spcPts val="800"/>
              </a:spcAft>
              <a:buFont typeface="Symbol" panose="05050102010706020507" pitchFamily="18" charset="2"/>
              <a:buChar char=""/>
              <a:tabLst>
                <a:tab pos="457200" algn="l"/>
              </a:tabLst>
            </a:pPr>
            <a:r>
              <a:rPr lang="en-IE">
                <a:solidFill>
                  <a:srgbClr val="000000"/>
                </a:solidFill>
                <a:latin typeface="Avenir Next Demi Bold" panose="020B0703020202020204"/>
                <a:cs typeface="Calibri" panose="020F0502020204030204" pitchFamily="34" charset="0"/>
              </a:rPr>
              <a:t>labhairt faoi charachtair agus rólimirt a dhéanamh orthu mar chuid de scéal</a:t>
            </a:r>
            <a:endParaRPr lang="ga-IE">
              <a:solidFill>
                <a:srgbClr val="000000"/>
              </a:solidFill>
              <a:latin typeface="Avenir Next Demi Bold" panose="020B0703020202020204"/>
              <a:cs typeface="Calibri" panose="020F0502020204030204" pitchFamily="34" charset="0"/>
            </a:endParaRPr>
          </a:p>
          <a:p>
            <a:pPr defTabSz="914377">
              <a:defRPr/>
            </a:pPr>
            <a:endParaRPr lang="en-IE">
              <a:solidFill>
                <a:prstClr val="black"/>
              </a:solidFill>
              <a:latin typeface="Calibri" panose="020F0502020204030204"/>
            </a:endParaRPr>
          </a:p>
        </p:txBody>
      </p:sp>
      <p:pic>
        <p:nvPicPr>
          <p:cNvPr id="4" name="Picture 3">
            <a:extLst>
              <a:ext uri="{FF2B5EF4-FFF2-40B4-BE49-F238E27FC236}">
                <a16:creationId xmlns:a16="http://schemas.microsoft.com/office/drawing/2014/main" id="{EED540EE-AAE6-4BAA-8027-BF2EC5FEC4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415373">
            <a:off x="4596670" y="4312326"/>
            <a:ext cx="5123218" cy="4802401"/>
          </a:xfrm>
          <a:prstGeom prst="rect">
            <a:avLst/>
          </a:prstGeom>
        </p:spPr>
      </p:pic>
      <p:sp>
        <p:nvSpPr>
          <p:cNvPr id="13" name="Title 5">
            <a:extLst>
              <a:ext uri="{FF2B5EF4-FFF2-40B4-BE49-F238E27FC236}">
                <a16:creationId xmlns:a16="http://schemas.microsoft.com/office/drawing/2014/main" id="{D4C0F678-EBBB-4E7F-9BE1-56021C5D60A4}"/>
              </a:ext>
            </a:extLst>
          </p:cNvPr>
          <p:cNvSpPr txBox="1">
            <a:spLocks/>
          </p:cNvSpPr>
          <p:nvPr/>
        </p:nvSpPr>
        <p:spPr>
          <a:xfrm>
            <a:off x="1" y="0"/>
            <a:ext cx="4180292" cy="559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a:solidFill>
                  <a:srgbClr val="1E9356"/>
                </a:solidFill>
                <a:latin typeface="Avenir Next Demi Bold" panose="020B0703020202020204"/>
              </a:rPr>
              <a:t>Ceacht 2</a:t>
            </a:r>
          </a:p>
          <a:p>
            <a:r>
              <a:rPr lang="en-US" sz="2000">
                <a:solidFill>
                  <a:srgbClr val="1E9356"/>
                </a:solidFill>
                <a:latin typeface="Avenir Next Demi Bold" panose="020B0703020202020204"/>
                <a:ea typeface="+mn-ea"/>
                <a:cs typeface="+mn-cs"/>
              </a:rPr>
              <a:t>Cuid 10</a:t>
            </a:r>
            <a:endParaRPr lang="en-US" sz="2000">
              <a:solidFill>
                <a:srgbClr val="1E9356"/>
              </a:solidFill>
              <a:latin typeface="Avenir Next Demi Bold" panose="020B0703020202020204"/>
            </a:endParaRPr>
          </a:p>
        </p:txBody>
      </p:sp>
    </p:spTree>
    <p:extLst>
      <p:ext uri="{BB962C8B-B14F-4D97-AF65-F5344CB8AC3E}">
        <p14:creationId xmlns:p14="http://schemas.microsoft.com/office/powerpoint/2010/main" val="3879697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4CAE87C-95D7-45C3-B92F-DB4FCCAEC298}"/>
              </a:ext>
            </a:extLst>
          </p:cNvPr>
          <p:cNvSpPr txBox="1"/>
          <p:nvPr/>
        </p:nvSpPr>
        <p:spPr>
          <a:xfrm rot="21369279">
            <a:off x="4478330" y="731444"/>
            <a:ext cx="4533089" cy="3369769"/>
          </a:xfrm>
          <a:prstGeom prst="rect">
            <a:avLst/>
          </a:prstGeom>
          <a:noFill/>
        </p:spPr>
        <p:txBody>
          <a:bodyPr wrap="square" rtlCol="0">
            <a:spAutoFit/>
          </a:bodyPr>
          <a:lstStyle/>
          <a:p>
            <a:pPr>
              <a:lnSpc>
                <a:spcPct val="107000"/>
              </a:lnSpc>
            </a:pPr>
            <a:r>
              <a:rPr kumimoji="0" lang="ga-IE" sz="2800" b="1" i="0" u="none" strike="noStrike" kern="1200" cap="none" spc="0" normalizeH="0" baseline="0" noProof="0">
                <a:ln>
                  <a:noFill/>
                </a:ln>
                <a:solidFill>
                  <a:srgbClr val="70AD47">
                    <a:lumMod val="50000"/>
                  </a:srgbClr>
                </a:solidFill>
                <a:effectLst/>
                <a:uLnTx/>
                <a:uFillTx/>
                <a:latin typeface="Avenir Next Demi Bold" panose="020B0703020202020204"/>
                <a:ea typeface="+mn-ea"/>
                <a:cs typeface="+mn-cs"/>
              </a:rPr>
              <a:t>Intinní foghlama</a:t>
            </a:r>
            <a:endParaRPr kumimoji="0" lang="en-IE" sz="2800" b="1" i="0" u="none" strike="noStrike" kern="1200" cap="none" spc="0" normalizeH="0" baseline="0" noProof="0">
              <a:ln>
                <a:noFill/>
              </a:ln>
              <a:solidFill>
                <a:srgbClr val="70AD47">
                  <a:lumMod val="50000"/>
                </a:srgbClr>
              </a:solidFill>
              <a:effectLst/>
              <a:uLnTx/>
              <a:uFillTx/>
              <a:latin typeface="Avenir Next Demi Bold" panose="020B0703020202020204"/>
              <a:ea typeface="+mn-ea"/>
              <a:cs typeface="+mn-cs"/>
            </a:endParaRPr>
          </a:p>
          <a:p>
            <a:pPr>
              <a:lnSpc>
                <a:spcPct val="107000"/>
              </a:lnSpc>
            </a:pPr>
            <a:r>
              <a:rPr lang="ga-IE" sz="2400">
                <a:solidFill>
                  <a:srgbClr val="000000"/>
                </a:solidFill>
                <a:latin typeface="Avenir Next Demi Bold" panose="020B0703020202020204"/>
                <a:ea typeface="Calibri" panose="020F0502020204030204" pitchFamily="34" charset="0"/>
                <a:cs typeface="Calibri" panose="020F0502020204030204" pitchFamily="34" charset="0"/>
              </a:rPr>
              <a:t>Táimid ag foghlaim</a:t>
            </a:r>
            <a:r>
              <a:rPr lang="en-GB" sz="2400">
                <a:solidFill>
                  <a:srgbClr val="000000"/>
                </a:solidFill>
                <a:latin typeface="Avenir Next Demi Bold" panose="020B0703020202020204"/>
                <a:ea typeface="Calibri" panose="020F0502020204030204" pitchFamily="34" charset="0"/>
                <a:cs typeface="Calibri" panose="020F0502020204030204" pitchFamily="34" charset="0"/>
              </a:rPr>
              <a:t>…</a:t>
            </a:r>
          </a:p>
          <a:p>
            <a:pPr>
              <a:lnSpc>
                <a:spcPct val="107000"/>
              </a:lnSpc>
            </a:pPr>
            <a:endParaRPr lang="en-GB" sz="1600">
              <a:solidFill>
                <a:srgbClr val="000000"/>
              </a:solidFill>
              <a:latin typeface="Avenir Next Demi Bold" panose="020B0703020202020204"/>
              <a:ea typeface="Calibri" panose="020F0502020204030204" pitchFamily="34" charset="0"/>
              <a:cs typeface="Calibri" panose="020F0502020204030204" pitchFamily="34" charset="0"/>
            </a:endParaRPr>
          </a:p>
          <a:p>
            <a:pPr marL="185738" indent="-185738">
              <a:lnSpc>
                <a:spcPct val="107000"/>
              </a:lnSpc>
              <a:buFont typeface="Symbol" panose="05050102010706020507" pitchFamily="18" charset="2"/>
              <a:buChar char="-"/>
            </a:pPr>
            <a:r>
              <a:rPr lang="ga-IE">
                <a:solidFill>
                  <a:srgbClr val="000000"/>
                </a:solidFill>
                <a:latin typeface="Avenir Next Demi Bold" panose="020B0703020202020204"/>
                <a:ea typeface="Calibri" panose="020F0502020204030204" pitchFamily="34" charset="0"/>
                <a:cs typeface="Calibri" panose="020F0502020204030204" pitchFamily="34" charset="0"/>
              </a:rPr>
              <a:t>le hanálú a úsáid le bheith socair </a:t>
            </a:r>
            <a:br>
              <a:rPr lang="ga-IE">
                <a:solidFill>
                  <a:srgbClr val="000000"/>
                </a:solidFill>
                <a:latin typeface="Avenir Next Demi Bold" panose="020B0703020202020204"/>
                <a:ea typeface="Calibri" panose="020F0502020204030204" pitchFamily="34" charset="0"/>
                <a:cs typeface="Calibri" panose="020F0502020204030204" pitchFamily="34" charset="0"/>
              </a:rPr>
            </a:br>
            <a:r>
              <a:rPr lang="ga-IE">
                <a:solidFill>
                  <a:srgbClr val="000000"/>
                </a:solidFill>
                <a:latin typeface="Avenir Next Demi Bold" panose="020B0703020202020204"/>
                <a:ea typeface="Calibri" panose="020F0502020204030204" pitchFamily="34" charset="0"/>
                <a:cs typeface="Calibri" panose="020F0502020204030204" pitchFamily="34" charset="0"/>
              </a:rPr>
              <a:t>suaimhneach</a:t>
            </a:r>
            <a:endParaRPr lang="en-IE">
              <a:latin typeface="Avenir Next Demi Bold" panose="020B0703020202020204"/>
              <a:ea typeface="Calibri" panose="020F0502020204030204" pitchFamily="34" charset="0"/>
              <a:cs typeface="Calibri" panose="020F0502020204030204" pitchFamily="34" charset="0"/>
            </a:endParaRPr>
          </a:p>
          <a:p>
            <a:pPr marL="342900" lvl="0" indent="-342900">
              <a:lnSpc>
                <a:spcPct val="107000"/>
              </a:lnSpc>
              <a:spcAft>
                <a:spcPts val="800"/>
              </a:spcAft>
              <a:buFont typeface="Symbol" panose="05050102010706020507" pitchFamily="18" charset="2"/>
              <a:buChar char=""/>
              <a:tabLst>
                <a:tab pos="457200" algn="l"/>
              </a:tabLst>
            </a:pPr>
            <a:r>
              <a:rPr lang="en-IE">
                <a:solidFill>
                  <a:srgbClr val="000000"/>
                </a:solidFill>
                <a:latin typeface="Avenir Next Demi Bold" panose="020B0703020202020204"/>
                <a:cs typeface="Calibri" panose="020F0502020204030204" pitchFamily="34" charset="0"/>
              </a:rPr>
              <a:t>le gníomh athraitheora a bheartú chun an dlúthpháirtíocht a léiriú / daoine eile a chur ar an eolas faoi na Spriocanna Domhanda </a:t>
            </a:r>
            <a:endParaRPr lang="ga-IE">
              <a:solidFill>
                <a:srgbClr val="000000"/>
              </a:solidFill>
              <a:latin typeface="Avenir Next Demi Bold" panose="020B0703020202020204"/>
              <a:cs typeface="Calibri" panose="020F0502020204030204" pitchFamily="34" charset="0"/>
            </a:endParaRPr>
          </a:p>
          <a:p>
            <a:endParaRPr lang="en-IE"/>
          </a:p>
        </p:txBody>
      </p:sp>
      <p:pic>
        <p:nvPicPr>
          <p:cNvPr id="3" name="Picture 2">
            <a:extLst>
              <a:ext uri="{FF2B5EF4-FFF2-40B4-BE49-F238E27FC236}">
                <a16:creationId xmlns:a16="http://schemas.microsoft.com/office/drawing/2014/main" id="{EC7C8ADB-9BCE-475E-8599-37B294CD9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572" y="951010"/>
            <a:ext cx="5991856" cy="5616644"/>
          </a:xfrm>
          <a:prstGeom prst="rect">
            <a:avLst/>
          </a:prstGeom>
        </p:spPr>
      </p:pic>
      <p:sp>
        <p:nvSpPr>
          <p:cNvPr id="7" name="Title 5">
            <a:extLst>
              <a:ext uri="{FF2B5EF4-FFF2-40B4-BE49-F238E27FC236}">
                <a16:creationId xmlns:a16="http://schemas.microsoft.com/office/drawing/2014/main" id="{A7E5E123-1B0C-40D4-8FAC-D1085879717E}"/>
              </a:ext>
            </a:extLst>
          </p:cNvPr>
          <p:cNvSpPr txBox="1">
            <a:spLocks/>
          </p:cNvSpPr>
          <p:nvPr/>
        </p:nvSpPr>
        <p:spPr>
          <a:xfrm>
            <a:off x="0" y="0"/>
            <a:ext cx="5035284" cy="559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ga-IE" sz="3600" b="1">
                <a:solidFill>
                  <a:srgbClr val="1E9356"/>
                </a:solidFill>
                <a:latin typeface="Avenir Next Demi Bold" panose="020B0703020202020204"/>
              </a:rPr>
              <a:t>Ceacht </a:t>
            </a:r>
            <a:r>
              <a:rPr lang="en-US" sz="3600" b="1">
                <a:solidFill>
                  <a:srgbClr val="1E9356"/>
                </a:solidFill>
                <a:latin typeface="Avenir Next Demi Bold" panose="020B0703020202020204"/>
              </a:rPr>
              <a:t>3</a:t>
            </a:r>
            <a:endParaRPr lang="en-US" sz="3600">
              <a:solidFill>
                <a:srgbClr val="1E9356"/>
              </a:solidFill>
              <a:latin typeface="Avenir Next Demi Bold" panose="020B0703020202020204"/>
            </a:endParaRPr>
          </a:p>
          <a:p>
            <a:r>
              <a:rPr lang="ga-IE" sz="3200">
                <a:solidFill>
                  <a:srgbClr val="1E9356"/>
                </a:solidFill>
                <a:latin typeface="Avenir Next Demi Bold" panose="020B0703020202020204"/>
                <a:ea typeface="+mn-ea"/>
                <a:cs typeface="+mn-cs"/>
              </a:rPr>
              <a:t>Gníomhartha Athraitheoirí</a:t>
            </a:r>
            <a:endParaRPr lang="en-US" sz="3200">
              <a:solidFill>
                <a:srgbClr val="1E9356"/>
              </a:solidFill>
              <a:latin typeface="Avenir Next Demi Bold" panose="020B0703020202020204"/>
            </a:endParaRPr>
          </a:p>
        </p:txBody>
      </p:sp>
    </p:spTree>
    <p:extLst>
      <p:ext uri="{BB962C8B-B14F-4D97-AF65-F5344CB8AC3E}">
        <p14:creationId xmlns:p14="http://schemas.microsoft.com/office/powerpoint/2010/main" val="32680393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0D4CDED-9335-4993-A8A3-8C9C4381276C}"/>
              </a:ext>
            </a:extLst>
          </p:cNvPr>
          <p:cNvSpPr txBox="1"/>
          <p:nvPr/>
        </p:nvSpPr>
        <p:spPr>
          <a:xfrm>
            <a:off x="1339580" y="1913970"/>
            <a:ext cx="2971800" cy="2308324"/>
          </a:xfrm>
          <a:prstGeom prst="rect">
            <a:avLst/>
          </a:prstGeom>
          <a:noFill/>
        </p:spPr>
        <p:txBody>
          <a:bodyPr wrap="square" rtlCol="0">
            <a:spAutoFit/>
          </a:bodyPr>
          <a:lstStyle/>
          <a:p>
            <a:r>
              <a:rPr lang="en-GB" b="1">
                <a:highlight>
                  <a:srgbClr val="FFFF00"/>
                </a:highlight>
              </a:rPr>
              <a:t>FOR JESSICA: </a:t>
            </a:r>
            <a:r>
              <a:rPr lang="en-GB">
                <a:highlight>
                  <a:srgbClr val="FFFF00"/>
                </a:highlight>
              </a:rPr>
              <a:t>Insert visual of the butterfly from GOALs breathing activity vid.  Embed link (to the clip in Irish for </a:t>
            </a:r>
            <a:r>
              <a:rPr lang="en-GB" err="1">
                <a:highlight>
                  <a:srgbClr val="FFFF00"/>
                </a:highlight>
              </a:rPr>
              <a:t>Gaeilge</a:t>
            </a:r>
            <a:r>
              <a:rPr lang="en-GB">
                <a:highlight>
                  <a:srgbClr val="FFFF00"/>
                </a:highlight>
              </a:rPr>
              <a:t> slides and English clip for English slides) so teachers can click and watch without leaving PowerPoint</a:t>
            </a:r>
            <a:endParaRPr lang="en-IE">
              <a:highlight>
                <a:srgbClr val="FFFF00"/>
              </a:highlight>
            </a:endParaRPr>
          </a:p>
        </p:txBody>
      </p:sp>
      <p:sp>
        <p:nvSpPr>
          <p:cNvPr id="5" name="Title 5">
            <a:extLst>
              <a:ext uri="{FF2B5EF4-FFF2-40B4-BE49-F238E27FC236}">
                <a16:creationId xmlns:a16="http://schemas.microsoft.com/office/drawing/2014/main" id="{653F409A-6924-41F9-B970-446E72272F40}"/>
              </a:ext>
            </a:extLst>
          </p:cNvPr>
          <p:cNvSpPr txBox="1">
            <a:spLocks/>
          </p:cNvSpPr>
          <p:nvPr/>
        </p:nvSpPr>
        <p:spPr>
          <a:xfrm>
            <a:off x="1" y="0"/>
            <a:ext cx="4180292" cy="559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ga-IE" sz="2000" b="0" i="0" u="none" strike="noStrike" kern="1200" cap="none" spc="0" normalizeH="0" baseline="0" noProof="0">
                <a:ln>
                  <a:noFill/>
                </a:ln>
                <a:solidFill>
                  <a:srgbClr val="1E9356"/>
                </a:solidFill>
                <a:effectLst/>
                <a:uLnTx/>
                <a:uFillTx/>
                <a:latin typeface="Avenir Next Demi Bold" panose="020B0703020202020204"/>
                <a:ea typeface="+mj-ea"/>
                <a:cs typeface="+mj-cs"/>
              </a:rPr>
              <a:t>Ceacht </a:t>
            </a:r>
            <a:r>
              <a:rPr lang="en-US" sz="2000">
                <a:solidFill>
                  <a:srgbClr val="1E9356"/>
                </a:solidFill>
                <a:latin typeface="Avenir Next Demi Bold" panose="020B0703020202020204"/>
              </a:rPr>
              <a:t>3</a:t>
            </a:r>
            <a:endParaRPr kumimoji="0" lang="en-US" sz="2000" b="0" i="0" u="none" strike="noStrike" kern="1200" cap="none" spc="0" normalizeH="0" baseline="0" noProof="0">
              <a:ln>
                <a:noFill/>
              </a:ln>
              <a:solidFill>
                <a:srgbClr val="1E9356"/>
              </a:solidFill>
              <a:effectLst/>
              <a:uLnTx/>
              <a:uFillTx/>
              <a:latin typeface="Avenir Next Demi Bold" panose="020B070302020202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ga-IE" sz="2000" b="0" i="0" u="none" strike="noStrike" kern="1200" cap="none" spc="0" normalizeH="0" baseline="0" noProof="0">
                <a:ln>
                  <a:noFill/>
                </a:ln>
                <a:solidFill>
                  <a:srgbClr val="1E9356"/>
                </a:solidFill>
                <a:effectLst/>
                <a:uLnTx/>
                <a:uFillTx/>
                <a:latin typeface="Avenir Next Demi Bold" panose="020B0703020202020204"/>
                <a:ea typeface="+mj-ea"/>
                <a:cs typeface="+mj-cs"/>
              </a:rPr>
              <a:t>Cuid </a:t>
            </a:r>
            <a:r>
              <a:rPr kumimoji="0" lang="en-US" sz="2000" b="0" i="0" u="none" strike="noStrike" kern="1200" cap="none" spc="0" normalizeH="0" baseline="0" noProof="0">
                <a:ln>
                  <a:noFill/>
                </a:ln>
                <a:solidFill>
                  <a:srgbClr val="1E9356"/>
                </a:solidFill>
                <a:effectLst/>
                <a:uLnTx/>
                <a:uFillTx/>
                <a:latin typeface="Avenir Next Demi Bold" panose="020B0703020202020204"/>
                <a:ea typeface="+mj-ea"/>
                <a:cs typeface="+mj-cs"/>
              </a:rPr>
              <a:t>1</a:t>
            </a:r>
          </a:p>
        </p:txBody>
      </p:sp>
      <p:sp>
        <p:nvSpPr>
          <p:cNvPr id="10" name="TextBox 9">
            <a:extLst>
              <a:ext uri="{FF2B5EF4-FFF2-40B4-BE49-F238E27FC236}">
                <a16:creationId xmlns:a16="http://schemas.microsoft.com/office/drawing/2014/main" id="{309C6D9C-F6B0-432A-A2FE-3FF8A67ED388}"/>
              </a:ext>
            </a:extLst>
          </p:cNvPr>
          <p:cNvSpPr txBox="1"/>
          <p:nvPr/>
        </p:nvSpPr>
        <p:spPr>
          <a:xfrm>
            <a:off x="5021179" y="3068132"/>
            <a:ext cx="6128084" cy="1380378"/>
          </a:xfrm>
          <a:prstGeom prst="rect">
            <a:avLst/>
          </a:prstGeom>
          <a:noFill/>
        </p:spPr>
        <p:txBody>
          <a:bodyPr wrap="square">
            <a:spAutoFit/>
          </a:bodyPr>
          <a:lstStyle/>
          <a:p>
            <a:pPr lvl="0" algn="ctr">
              <a:lnSpc>
                <a:spcPct val="107000"/>
              </a:lnSpc>
              <a:spcAft>
                <a:spcPts val="800"/>
              </a:spcAft>
              <a:defRPr/>
            </a:pPr>
            <a:r>
              <a:rPr lang="ga-IE" sz="4000">
                <a:solidFill>
                  <a:prstClr val="white"/>
                </a:solidFill>
                <a:latin typeface="Avenir Next Demi Bold" panose="020B0703020202020204"/>
                <a:ea typeface="Calibri" panose="020F0502020204030204" pitchFamily="34" charset="0"/>
              </a:rPr>
              <a:t>An bhfuil tú </a:t>
            </a:r>
            <a:br>
              <a:rPr lang="ga-IE" sz="4000">
                <a:solidFill>
                  <a:prstClr val="white"/>
                </a:solidFill>
                <a:latin typeface="Avenir Next Demi Bold" panose="020B0703020202020204"/>
                <a:ea typeface="Calibri" panose="020F0502020204030204" pitchFamily="34" charset="0"/>
              </a:rPr>
            </a:br>
            <a:r>
              <a:rPr lang="ga-IE" sz="4000">
                <a:solidFill>
                  <a:prstClr val="white"/>
                </a:solidFill>
                <a:latin typeface="Avenir Next Demi Bold" panose="020B0703020202020204"/>
                <a:ea typeface="Calibri" panose="020F0502020204030204" pitchFamily="34" charset="0"/>
              </a:rPr>
              <a:t>níos suaimhní anois</a:t>
            </a:r>
            <a:r>
              <a:rPr lang="en-IE" sz="4000">
                <a:solidFill>
                  <a:prstClr val="white"/>
                </a:solidFill>
                <a:latin typeface="Avenir Next Demi Bold" panose="020B0703020202020204"/>
                <a:ea typeface="Calibri" panose="020F0502020204030204" pitchFamily="34" charset="0"/>
              </a:rPr>
              <a:t>?</a:t>
            </a:r>
          </a:p>
        </p:txBody>
      </p:sp>
      <p:pic>
        <p:nvPicPr>
          <p:cNvPr id="2" name="Picture 1">
            <a:hlinkClick r:id="rId3"/>
            <a:extLst>
              <a:ext uri="{FF2B5EF4-FFF2-40B4-BE49-F238E27FC236}">
                <a16:creationId xmlns:a16="http://schemas.microsoft.com/office/drawing/2014/main" id="{3AECEC9B-83A2-47F2-AF67-521F650F3D3C}"/>
              </a:ext>
            </a:extLst>
          </p:cNvPr>
          <p:cNvPicPr>
            <a:picLocks noChangeAspect="1"/>
          </p:cNvPicPr>
          <p:nvPr/>
        </p:nvPicPr>
        <p:blipFill rotWithShape="1">
          <a:blip r:embed="rId4"/>
          <a:srcRect l="18047" r="20572"/>
          <a:stretch/>
        </p:blipFill>
        <p:spPr>
          <a:xfrm rot="20954975">
            <a:off x="1058665" y="1397736"/>
            <a:ext cx="3560616" cy="2908739"/>
          </a:xfrm>
          <a:prstGeom prst="rect">
            <a:avLst/>
          </a:prstGeom>
        </p:spPr>
      </p:pic>
    </p:spTree>
    <p:extLst>
      <p:ext uri="{BB962C8B-B14F-4D97-AF65-F5344CB8AC3E}">
        <p14:creationId xmlns:p14="http://schemas.microsoft.com/office/powerpoint/2010/main" val="1375187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F6C71FF-6D1D-4E1D-B444-B1E7500E21D0}"/>
              </a:ext>
            </a:extLst>
          </p:cNvPr>
          <p:cNvSpPr>
            <a:spLocks noGrp="1"/>
          </p:cNvSpPr>
          <p:nvPr>
            <p:ph type="title"/>
          </p:nvPr>
        </p:nvSpPr>
        <p:spPr>
          <a:xfrm>
            <a:off x="831851" y="2262965"/>
            <a:ext cx="10515600" cy="1815387"/>
          </a:xfrm>
        </p:spPr>
        <p:txBody>
          <a:bodyPr/>
          <a:lstStyle/>
          <a:p>
            <a:br>
              <a:rPr lang="en-IE" sz="2400">
                <a:solidFill>
                  <a:schemeClr val="tx1"/>
                </a:solidFill>
                <a:latin typeface="Avenir Next Demi Bold"/>
              </a:rPr>
            </a:br>
            <a:br>
              <a:rPr lang="en-IE" sz="2400">
                <a:solidFill>
                  <a:schemeClr val="tx1"/>
                </a:solidFill>
                <a:latin typeface="Avenir Next Demi Bold"/>
              </a:rPr>
            </a:br>
            <a:br>
              <a:rPr lang="en-IE" sz="2400">
                <a:solidFill>
                  <a:schemeClr val="tx1"/>
                </a:solidFill>
                <a:latin typeface="Avenir Next Demi Bold"/>
              </a:rPr>
            </a:br>
            <a:br>
              <a:rPr lang="en-IE" sz="2400">
                <a:solidFill>
                  <a:schemeClr val="tx1"/>
                </a:solidFill>
                <a:latin typeface="Avenir Next Demi Bold"/>
              </a:rPr>
            </a:br>
            <a:br>
              <a:rPr lang="en-IE" sz="2400">
                <a:solidFill>
                  <a:schemeClr val="tx1"/>
                </a:solidFill>
                <a:latin typeface="Avenir Next Demi Bold"/>
              </a:rPr>
            </a:br>
            <a:br>
              <a:rPr lang="en-IE" sz="2400">
                <a:solidFill>
                  <a:schemeClr val="tx1"/>
                </a:solidFill>
                <a:latin typeface="Avenir Next Demi Bold"/>
              </a:rPr>
            </a:br>
            <a:endParaRPr lang="en-US" sz="2400">
              <a:solidFill>
                <a:schemeClr val="accent6">
                  <a:lumMod val="50000"/>
                </a:schemeClr>
              </a:solidFill>
              <a:latin typeface="Avenir Next Demi Bold"/>
            </a:endParaRPr>
          </a:p>
        </p:txBody>
      </p:sp>
      <p:sp>
        <p:nvSpPr>
          <p:cNvPr id="9" name="Text Placeholder 8">
            <a:extLst>
              <a:ext uri="{FF2B5EF4-FFF2-40B4-BE49-F238E27FC236}">
                <a16:creationId xmlns:a16="http://schemas.microsoft.com/office/drawing/2014/main" id="{93483C10-C755-49BE-B451-6CF5B2CC07A2}"/>
              </a:ext>
            </a:extLst>
          </p:cNvPr>
          <p:cNvSpPr>
            <a:spLocks noGrp="1"/>
          </p:cNvSpPr>
          <p:nvPr>
            <p:ph type="body" idx="1"/>
          </p:nvPr>
        </p:nvSpPr>
        <p:spPr>
          <a:xfrm>
            <a:off x="844551" y="1701155"/>
            <a:ext cx="5765055" cy="1500187"/>
          </a:xfrm>
        </p:spPr>
        <p:txBody>
          <a:bodyPr/>
          <a:lstStyle/>
          <a:p>
            <a:pPr marL="342891" indent="-342891">
              <a:buFont typeface="Arial" panose="020B0604020202020204" pitchFamily="34" charset="0"/>
              <a:buChar char="•"/>
            </a:pPr>
            <a:r>
              <a:rPr lang="en-GB">
                <a:solidFill>
                  <a:schemeClr val="tx1"/>
                </a:solidFill>
                <a:latin typeface="Avenir Next Demi Bold"/>
                <a:ea typeface="Calibri" panose="020F0502020204030204" pitchFamily="34" charset="0"/>
              </a:rPr>
              <a:t>3 </a:t>
            </a:r>
            <a:r>
              <a:rPr lang="ga-IE">
                <a:solidFill>
                  <a:schemeClr val="tx1"/>
                </a:solidFill>
                <a:latin typeface="Avenir Next Demi Bold"/>
                <a:ea typeface="Calibri" panose="020F0502020204030204" pitchFamily="34" charset="0"/>
              </a:rPr>
              <a:t>cheacht a bhaineann leis an gcuraclam</a:t>
            </a:r>
            <a:endParaRPr lang="en-GB">
              <a:solidFill>
                <a:schemeClr val="tx1"/>
              </a:solidFill>
              <a:latin typeface="Avenir Next Demi Bold"/>
              <a:ea typeface="Calibri" panose="020F0502020204030204" pitchFamily="34" charset="0"/>
            </a:endParaRPr>
          </a:p>
          <a:p>
            <a:pPr marL="342891" indent="-342891">
              <a:buFont typeface="Arial" panose="020B0604020202020204" pitchFamily="34" charset="0"/>
              <a:buChar char="•"/>
            </a:pPr>
            <a:endParaRPr lang="en-GB">
              <a:solidFill>
                <a:schemeClr val="tx1"/>
              </a:solidFill>
              <a:latin typeface="Avenir Next Demi Bold"/>
              <a:ea typeface="Calibri" panose="020F0502020204030204" pitchFamily="34" charset="0"/>
            </a:endParaRPr>
          </a:p>
          <a:p>
            <a:pPr marL="342891" indent="-342891">
              <a:buFont typeface="Arial" panose="020B0604020202020204" pitchFamily="34" charset="0"/>
              <a:buChar char="•"/>
            </a:pPr>
            <a:r>
              <a:rPr lang="ga-IE">
                <a:solidFill>
                  <a:schemeClr val="tx1"/>
                </a:solidFill>
                <a:latin typeface="Avenir Next Demi Bold"/>
                <a:ea typeface="Calibri" panose="020F0502020204030204" pitchFamily="34" charset="0"/>
              </a:rPr>
              <a:t>Sleamhnáin tharraingteacha le húsáid i Rang </a:t>
            </a:r>
            <a:r>
              <a:rPr lang="en-IE">
                <a:solidFill>
                  <a:schemeClr val="tx1"/>
                </a:solidFill>
                <a:latin typeface="Avenir Next Demi Bold"/>
                <a:ea typeface="Calibri" panose="020F0502020204030204" pitchFamily="34" charset="0"/>
              </a:rPr>
              <a:t>1</a:t>
            </a:r>
            <a:r>
              <a:rPr lang="ga-IE">
                <a:solidFill>
                  <a:schemeClr val="tx1"/>
                </a:solidFill>
                <a:latin typeface="Avenir Next Demi Bold"/>
                <a:ea typeface="Calibri" panose="020F0502020204030204" pitchFamily="34" charset="0"/>
              </a:rPr>
              <a:t>-</a:t>
            </a:r>
            <a:r>
              <a:rPr lang="en-IE">
                <a:solidFill>
                  <a:schemeClr val="tx1"/>
                </a:solidFill>
                <a:latin typeface="Avenir Next Demi Bold"/>
                <a:ea typeface="Calibri" panose="020F0502020204030204" pitchFamily="34" charset="0"/>
              </a:rPr>
              <a:t>2</a:t>
            </a:r>
            <a:endParaRPr lang="en-GB">
              <a:solidFill>
                <a:schemeClr val="tx1"/>
              </a:solidFill>
              <a:latin typeface="Avenir Next Demi Bold"/>
              <a:ea typeface="Calibri" panose="020F0502020204030204" pitchFamily="34" charset="0"/>
            </a:endParaRPr>
          </a:p>
          <a:p>
            <a:pPr marL="342891" indent="-342891">
              <a:buFont typeface="Arial" panose="020B0604020202020204" pitchFamily="34" charset="0"/>
              <a:buChar char="•"/>
            </a:pPr>
            <a:endParaRPr lang="en-GB">
              <a:solidFill>
                <a:schemeClr val="tx1"/>
              </a:solidFill>
              <a:latin typeface="Avenir Next Demi Bold"/>
              <a:ea typeface="Calibri" panose="020F0502020204030204" pitchFamily="34" charset="0"/>
            </a:endParaRPr>
          </a:p>
          <a:p>
            <a:pPr marL="342891" indent="-342891">
              <a:buFont typeface="Arial" panose="020B0604020202020204" pitchFamily="34" charset="0"/>
              <a:buChar char="•"/>
            </a:pPr>
            <a:r>
              <a:rPr lang="ga-IE">
                <a:solidFill>
                  <a:schemeClr val="tx1"/>
                </a:solidFill>
                <a:latin typeface="Avenir Next Demi Bold"/>
                <a:ea typeface="Calibri" panose="020F0502020204030204" pitchFamily="34" charset="0"/>
              </a:rPr>
              <a:t>Tá spreagthaigh ilmheán neadaithe sna sleamhnáin ionas nach gá dul ar an idirlíon (ach tá na naisc go léir sna nótaí sleamhnáin ar eagla go bhfuil siad de dhíth</a:t>
            </a:r>
            <a:r>
              <a:rPr lang="en-GB">
                <a:solidFill>
                  <a:schemeClr val="tx1"/>
                </a:solidFill>
                <a:latin typeface="Avenir Next Demi Bold"/>
                <a:ea typeface="Calibri" panose="020F0502020204030204" pitchFamily="34" charset="0"/>
              </a:rPr>
              <a:t>)</a:t>
            </a:r>
          </a:p>
          <a:p>
            <a:pPr marL="342891" indent="-342891">
              <a:buFont typeface="Arial" panose="020B0604020202020204" pitchFamily="34" charset="0"/>
              <a:buChar char="•"/>
            </a:pPr>
            <a:endParaRPr lang="en-GB">
              <a:solidFill>
                <a:schemeClr val="tx1"/>
              </a:solidFill>
              <a:latin typeface="Avenir Next Demi Bold"/>
              <a:ea typeface="Calibri" panose="020F0502020204030204" pitchFamily="34" charset="0"/>
            </a:endParaRPr>
          </a:p>
          <a:p>
            <a:pPr marL="342891" indent="-342891">
              <a:buFont typeface="Arial" panose="020B0604020202020204" pitchFamily="34" charset="0"/>
              <a:buChar char="•"/>
            </a:pPr>
            <a:r>
              <a:rPr lang="ga-IE">
                <a:solidFill>
                  <a:schemeClr val="tx1"/>
                </a:solidFill>
                <a:latin typeface="Avenir Next Demi Bold"/>
                <a:ea typeface="Calibri" panose="020F0502020204030204" pitchFamily="34" charset="0"/>
              </a:rPr>
              <a:t>Tá tacaíocht chéim ar chéim don mhúinteoir le fáil sna nótaí sleamhnáin (smaointe chun an t-ábhar a leasú don fhoghlaim ar líne san áireamh</a:t>
            </a:r>
            <a:r>
              <a:rPr lang="en-GB">
                <a:solidFill>
                  <a:schemeClr val="tx1"/>
                </a:solidFill>
                <a:latin typeface="Avenir Next Demi Bold"/>
                <a:ea typeface="Calibri" panose="020F0502020204030204" pitchFamily="34" charset="0"/>
              </a:rPr>
              <a:t>)</a:t>
            </a:r>
            <a:br>
              <a:rPr lang="en-IE">
                <a:solidFill>
                  <a:schemeClr val="accent6">
                    <a:lumMod val="50000"/>
                  </a:schemeClr>
                </a:solidFill>
                <a:latin typeface="Avenir Next Demi Bold"/>
              </a:rPr>
            </a:br>
            <a:br>
              <a:rPr lang="en-IE">
                <a:solidFill>
                  <a:schemeClr val="accent6">
                    <a:lumMod val="50000"/>
                  </a:schemeClr>
                </a:solidFill>
                <a:latin typeface="Avenir Next Demi Bold"/>
              </a:rPr>
            </a:br>
            <a:endParaRPr lang="en-GB" sz="2000">
              <a:solidFill>
                <a:schemeClr val="accent6">
                  <a:lumMod val="75000"/>
                </a:schemeClr>
              </a:solidFill>
            </a:endParaRPr>
          </a:p>
          <a:p>
            <a:br>
              <a:rPr lang="en-IE">
                <a:solidFill>
                  <a:schemeClr val="accent6">
                    <a:lumMod val="50000"/>
                  </a:schemeClr>
                </a:solidFill>
                <a:latin typeface="Avenir Next Demi Bold"/>
              </a:rPr>
            </a:br>
            <a:endParaRPr lang="en-US"/>
          </a:p>
        </p:txBody>
      </p:sp>
      <p:sp>
        <p:nvSpPr>
          <p:cNvPr id="5" name="Title 5">
            <a:extLst>
              <a:ext uri="{FF2B5EF4-FFF2-40B4-BE49-F238E27FC236}">
                <a16:creationId xmlns:a16="http://schemas.microsoft.com/office/drawing/2014/main" id="{88515413-A924-4C75-A0D9-F331A7666B10}"/>
              </a:ext>
            </a:extLst>
          </p:cNvPr>
          <p:cNvSpPr txBox="1">
            <a:spLocks/>
          </p:cNvSpPr>
          <p:nvPr/>
        </p:nvSpPr>
        <p:spPr>
          <a:xfrm>
            <a:off x="981635" y="572753"/>
            <a:ext cx="9926544" cy="802665"/>
          </a:xfrm>
          <a:prstGeom prst="rect">
            <a:avLst/>
          </a:prstGeom>
        </p:spPr>
        <p:txBody>
          <a:bodyPr anchor="b"/>
          <a:lstStyle>
            <a:lvl1pPr algn="l" defTabSz="914400" rtl="0" eaLnBrk="1" latinLnBrk="0" hangingPunct="1">
              <a:lnSpc>
                <a:spcPct val="90000"/>
              </a:lnSpc>
              <a:spcBef>
                <a:spcPct val="0"/>
              </a:spcBef>
              <a:buNone/>
              <a:defRPr sz="4400" kern="1200">
                <a:solidFill>
                  <a:schemeClr val="tx1">
                    <a:lumMod val="65000"/>
                    <a:lumOff val="35000"/>
                  </a:schemeClr>
                </a:solidFill>
                <a:latin typeface="Avenir Black" panose="020B0803020203020204" pitchFamily="34" charset="0"/>
                <a:ea typeface="+mj-ea"/>
                <a:cs typeface="+mj-cs"/>
              </a:defRPr>
            </a:lvl1pPr>
          </a:lstStyle>
          <a:p>
            <a:r>
              <a:rPr lang="ga-IE"/>
              <a:t>Léargas ar an aonad</a:t>
            </a:r>
            <a:endParaRPr lang="en-US"/>
          </a:p>
        </p:txBody>
      </p:sp>
      <p:graphicFrame>
        <p:nvGraphicFramePr>
          <p:cNvPr id="6" name="Table 4">
            <a:extLst>
              <a:ext uri="{FF2B5EF4-FFF2-40B4-BE49-F238E27FC236}">
                <a16:creationId xmlns:a16="http://schemas.microsoft.com/office/drawing/2014/main" id="{5C8BC278-D686-4D91-BF9F-AB258DAD8C7F}"/>
              </a:ext>
            </a:extLst>
          </p:cNvPr>
          <p:cNvGraphicFramePr>
            <a:graphicFrameLocks/>
          </p:cNvGraphicFramePr>
          <p:nvPr>
            <p:extLst>
              <p:ext uri="{D42A27DB-BD31-4B8C-83A1-F6EECF244321}">
                <p14:modId xmlns:p14="http://schemas.microsoft.com/office/powerpoint/2010/main" val="1545065538"/>
              </p:ext>
            </p:extLst>
          </p:nvPr>
        </p:nvGraphicFramePr>
        <p:xfrm>
          <a:off x="6661714" y="2306400"/>
          <a:ext cx="5181599" cy="3337560"/>
        </p:xfrm>
        <a:graphic>
          <a:graphicData uri="http://schemas.openxmlformats.org/drawingml/2006/table">
            <a:tbl>
              <a:tblPr firstRow="1" bandRow="1">
                <a:tableStyleId>{16D9F66E-5EB9-4882-86FB-DCBF35E3C3E4}</a:tableStyleId>
              </a:tblPr>
              <a:tblGrid>
                <a:gridCol w="464295">
                  <a:extLst>
                    <a:ext uri="{9D8B030D-6E8A-4147-A177-3AD203B41FA5}">
                      <a16:colId xmlns:a16="http://schemas.microsoft.com/office/drawing/2014/main" val="1783397658"/>
                    </a:ext>
                  </a:extLst>
                </a:gridCol>
                <a:gridCol w="3466963">
                  <a:extLst>
                    <a:ext uri="{9D8B030D-6E8A-4147-A177-3AD203B41FA5}">
                      <a16:colId xmlns:a16="http://schemas.microsoft.com/office/drawing/2014/main" val="1560483410"/>
                    </a:ext>
                  </a:extLst>
                </a:gridCol>
                <a:gridCol w="1250341">
                  <a:extLst>
                    <a:ext uri="{9D8B030D-6E8A-4147-A177-3AD203B41FA5}">
                      <a16:colId xmlns:a16="http://schemas.microsoft.com/office/drawing/2014/main" val="3599886107"/>
                    </a:ext>
                  </a:extLst>
                </a:gridCol>
              </a:tblGrid>
              <a:tr h="944880">
                <a:tc rowSpan="5">
                  <a:txBody>
                    <a:bodyPr/>
                    <a:lstStyle/>
                    <a:p>
                      <a:pPr algn="ctr"/>
                      <a:r>
                        <a:rPr lang="ga-IE" sz="1900" b="1">
                          <a:solidFill>
                            <a:schemeClr val="accent6">
                              <a:lumMod val="50000"/>
                            </a:schemeClr>
                          </a:solidFill>
                          <a:latin typeface="Avenir Next Demi Bold" panose="020B0703020202020204"/>
                        </a:rPr>
                        <a:t>Clár na </a:t>
                      </a:r>
                      <a:r>
                        <a:rPr lang="ga-IE" sz="1900" b="1" err="1">
                          <a:solidFill>
                            <a:schemeClr val="accent6">
                              <a:lumMod val="50000"/>
                            </a:schemeClr>
                          </a:solidFill>
                          <a:latin typeface="Avenir Next Demi Bold" panose="020B0703020202020204"/>
                        </a:rPr>
                        <a:t>nÁbhar</a:t>
                      </a:r>
                      <a:endParaRPr lang="en-IE" sz="1900" b="1">
                        <a:solidFill>
                          <a:schemeClr val="accent6">
                            <a:lumMod val="50000"/>
                          </a:schemeClr>
                        </a:solidFill>
                        <a:latin typeface="Avenir Next Demi Bold" panose="020B0703020202020204"/>
                      </a:endParaRPr>
                    </a:p>
                  </a:txBody>
                  <a:tcPr vert="vert270"/>
                </a:tc>
                <a:tc>
                  <a:txBody>
                    <a:bodyPr/>
                    <a:lstStyle/>
                    <a:p>
                      <a:r>
                        <a:rPr lang="en-IE" sz="1900" b="1">
                          <a:latin typeface="Avenir Next Demi Bold" panose="020B0703020202020204"/>
                        </a:rPr>
                        <a:t>Cuid</a:t>
                      </a:r>
                    </a:p>
                  </a:txBody>
                  <a:tcPr/>
                </a:tc>
                <a:tc>
                  <a:txBody>
                    <a:bodyPr/>
                    <a:lstStyle/>
                    <a:p>
                      <a:pPr algn="r"/>
                      <a:r>
                        <a:rPr lang="ga-IE" sz="1600" b="1">
                          <a:latin typeface="Avenir Next Demi Bold" panose="020B0703020202020204"/>
                        </a:rPr>
                        <a:t>Uimhir an tsleamhnáin</a:t>
                      </a:r>
                      <a:endParaRPr lang="en-IE" sz="1600" b="1">
                        <a:latin typeface="Avenir Next Demi Bold" panose="020B0703020202020204"/>
                      </a:endParaRPr>
                    </a:p>
                  </a:txBody>
                  <a:tcPr/>
                </a:tc>
                <a:extLst>
                  <a:ext uri="{0D108BD9-81ED-4DB2-BD59-A6C34878D82A}">
                    <a16:rowId xmlns:a16="http://schemas.microsoft.com/office/drawing/2014/main" val="1589383465"/>
                  </a:ext>
                </a:extLst>
              </a:tr>
              <a:tr h="66040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1800" kern="1200">
                        <a:solidFill>
                          <a:schemeClr val="dk1"/>
                        </a:solidFill>
                        <a:effectLst/>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ga-IE" sz="1900" b="0" kern="1200">
                          <a:solidFill>
                            <a:schemeClr val="dk1"/>
                          </a:solidFill>
                          <a:effectLst/>
                          <a:latin typeface="Avenir Next Demi Bold" panose="020B0703020202020204"/>
                          <a:ea typeface="+mn-ea"/>
                          <a:cs typeface="+mn-cs"/>
                        </a:rPr>
                        <a:t>Naisc churaclaim agus intinní foghlama aonaid</a:t>
                      </a:r>
                      <a:endParaRPr lang="en-IE" sz="1900" b="0" kern="1200">
                        <a:solidFill>
                          <a:schemeClr val="dk1"/>
                        </a:solidFill>
                        <a:effectLst/>
                        <a:latin typeface="Avenir Next Demi Bold" panose="020B0703020202020204"/>
                        <a:ea typeface="+mn-ea"/>
                        <a:cs typeface="+mn-cs"/>
                      </a:endParaRPr>
                    </a:p>
                  </a:txBody>
                  <a:tcPr/>
                </a:tc>
                <a:tc>
                  <a:txBody>
                    <a:bodyPr/>
                    <a:lstStyle/>
                    <a:p>
                      <a:pPr marL="0" indent="0" algn="r">
                        <a:buFont typeface="Arial" panose="020B0604020202020204" pitchFamily="34" charset="0"/>
                        <a:buNone/>
                      </a:pPr>
                      <a:r>
                        <a:rPr lang="en-IE" sz="1900" b="0">
                          <a:latin typeface="Avenir Next Demi Bold" panose="020B0703020202020204"/>
                        </a:rPr>
                        <a:t>4-6</a:t>
                      </a:r>
                    </a:p>
                  </a:txBody>
                  <a:tcPr/>
                </a:tc>
                <a:extLst>
                  <a:ext uri="{0D108BD9-81ED-4DB2-BD59-A6C34878D82A}">
                    <a16:rowId xmlns:a16="http://schemas.microsoft.com/office/drawing/2014/main" val="3891471207"/>
                  </a:ext>
                </a:extLst>
              </a:tr>
              <a:tr h="375920">
                <a:tc vMerge="1">
                  <a:txBody>
                    <a:bodyPr/>
                    <a:lstStyle/>
                    <a:p>
                      <a:endParaRPr lang="en-IE"/>
                    </a:p>
                  </a:txBody>
                  <a:tcPr/>
                </a:tc>
                <a:tc>
                  <a:txBody>
                    <a:bodyPr/>
                    <a:lstStyle/>
                    <a:p>
                      <a:r>
                        <a:rPr lang="ga-IE" sz="1900" b="0" kern="1200">
                          <a:solidFill>
                            <a:schemeClr val="dk1"/>
                          </a:solidFill>
                          <a:effectLst/>
                          <a:latin typeface="Avenir Next Demi Bold" panose="020B0703020202020204"/>
                          <a:ea typeface="+mn-ea"/>
                          <a:cs typeface="+mn-cs"/>
                        </a:rPr>
                        <a:t>Ceacht</a:t>
                      </a:r>
                      <a:r>
                        <a:rPr lang="en-IE" sz="1900" b="0">
                          <a:solidFill>
                            <a:srgbClr val="FF0000"/>
                          </a:solidFill>
                          <a:latin typeface="Avenir Next Demi Bold" panose="020B0703020202020204"/>
                        </a:rPr>
                        <a:t> </a:t>
                      </a:r>
                      <a:r>
                        <a:rPr lang="en-IE" sz="1900" b="0" kern="1200">
                          <a:solidFill>
                            <a:schemeClr val="dk1"/>
                          </a:solidFill>
                          <a:effectLst/>
                          <a:latin typeface="Avenir Next Demi Bold" panose="020B0703020202020204"/>
                          <a:ea typeface="+mn-ea"/>
                          <a:cs typeface="+mn-cs"/>
                        </a:rPr>
                        <a:t>1: Is Athraitheoirí muid!</a:t>
                      </a:r>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900" b="0">
                          <a:latin typeface="Avenir Next Demi Bold" panose="020B0703020202020204"/>
                        </a:rPr>
                        <a:t>8-16</a:t>
                      </a:r>
                    </a:p>
                  </a:txBody>
                  <a:tcPr/>
                </a:tc>
                <a:extLst>
                  <a:ext uri="{0D108BD9-81ED-4DB2-BD59-A6C34878D82A}">
                    <a16:rowId xmlns:a16="http://schemas.microsoft.com/office/drawing/2014/main" val="3619785797"/>
                  </a:ext>
                </a:extLst>
              </a:tr>
              <a:tr h="660400">
                <a:tc vMerge="1">
                  <a:txBody>
                    <a:bodyPr/>
                    <a:lstStyle/>
                    <a:p>
                      <a:endParaRPr lang="en-IE"/>
                    </a:p>
                  </a:txBody>
                  <a:tcPr/>
                </a:tc>
                <a:tc>
                  <a:txBody>
                    <a:bodyPr/>
                    <a:lstStyle/>
                    <a:p>
                      <a:r>
                        <a:rPr lang="ga-IE" sz="1900" b="0">
                          <a:latin typeface="Avenir Next Demi Bold" panose="020B0703020202020204"/>
                        </a:rPr>
                        <a:t>Ceacht</a:t>
                      </a:r>
                      <a:r>
                        <a:rPr lang="en-IE" sz="1900" b="0">
                          <a:latin typeface="Avenir Next Demi Bold" panose="020B0703020202020204"/>
                        </a:rPr>
                        <a:t> 2: </a:t>
                      </a:r>
                      <a:r>
                        <a:rPr lang="ga-IE" sz="1900" b="0">
                          <a:latin typeface="Avenir Next Demi Bold" panose="020B0703020202020204"/>
                        </a:rPr>
                        <a:t>Athraitheoirí agus Spriocanna Domhanda</a:t>
                      </a:r>
                      <a:endParaRPr lang="en-IE" sz="1900" b="0">
                        <a:latin typeface="Avenir Next Demi Bold" panose="020B0703020202020204"/>
                      </a:endParaRPr>
                    </a:p>
                  </a:txBody>
                  <a:tcPr/>
                </a:tc>
                <a:tc>
                  <a:txBody>
                    <a:bodyPr/>
                    <a:lstStyle/>
                    <a:p>
                      <a:pPr marL="0" indent="0" algn="r">
                        <a:buFont typeface="Arial" panose="020B0604020202020204" pitchFamily="34" charset="0"/>
                        <a:buNone/>
                      </a:pPr>
                      <a:r>
                        <a:rPr lang="en-IE" sz="1900" b="0">
                          <a:latin typeface="Avenir Next Demi Bold" panose="020B0703020202020204"/>
                        </a:rPr>
                        <a:t>17-27</a:t>
                      </a:r>
                    </a:p>
                  </a:txBody>
                  <a:tcPr/>
                </a:tc>
                <a:extLst>
                  <a:ext uri="{0D108BD9-81ED-4DB2-BD59-A6C34878D82A}">
                    <a16:rowId xmlns:a16="http://schemas.microsoft.com/office/drawing/2014/main" val="3660221271"/>
                  </a:ext>
                </a:extLst>
              </a:tr>
              <a:tr h="375920">
                <a:tc vMerge="1">
                  <a:txBody>
                    <a:bodyPr/>
                    <a:lstStyle/>
                    <a:p>
                      <a:pPr algn="ctr"/>
                      <a:endParaRPr lang="en-IE" sz="1800" b="1">
                        <a:solidFill>
                          <a:schemeClr val="accent6">
                            <a:lumMod val="50000"/>
                          </a:schemeClr>
                        </a:solidFill>
                        <a:latin typeface="Avenir Next Demi Bold" panose="020B0703020202020204"/>
                      </a:endParaRPr>
                    </a:p>
                  </a:txBody>
                  <a:tcPr vert="vert270"/>
                </a:tc>
                <a:tc>
                  <a:txBody>
                    <a:bodyPr/>
                    <a:lstStyle/>
                    <a:p>
                      <a:r>
                        <a:rPr lang="ga-IE" sz="1900" b="0">
                          <a:latin typeface="Avenir Next Demi Bold" panose="020B0703020202020204"/>
                        </a:rPr>
                        <a:t>Ceacht</a:t>
                      </a:r>
                      <a:r>
                        <a:rPr lang="en-IE" sz="1900" b="0">
                          <a:latin typeface="Avenir Next Demi Bold" panose="020B0703020202020204"/>
                        </a:rPr>
                        <a:t> 3: </a:t>
                      </a:r>
                      <a:r>
                        <a:rPr lang="ga-IE" sz="1900" b="0">
                          <a:latin typeface="Avenir Next Demi Bold" panose="020B0703020202020204"/>
                        </a:rPr>
                        <a:t>Athraitheoirí agus Spriocanna Domhanda</a:t>
                      </a:r>
                      <a:endParaRPr lang="en-IE" sz="1900" b="0">
                        <a:latin typeface="Avenir Next Demi Bold" panose="020B0703020202020204"/>
                      </a:endParaRPr>
                    </a:p>
                  </a:txBody>
                  <a:tcPr/>
                </a:tc>
                <a:tc>
                  <a:txBody>
                    <a:bodyPr/>
                    <a:lstStyle/>
                    <a:p>
                      <a:pPr marL="0" indent="0" algn="r">
                        <a:buFont typeface="Arial" panose="020B0604020202020204" pitchFamily="34" charset="0"/>
                        <a:buNone/>
                      </a:pPr>
                      <a:r>
                        <a:rPr lang="en-IE" sz="1900" b="0">
                          <a:latin typeface="Avenir Next Demi Bold" panose="020B0703020202020204"/>
                        </a:rPr>
                        <a:t>28-35</a:t>
                      </a:r>
                    </a:p>
                  </a:txBody>
                  <a:tcPr/>
                </a:tc>
                <a:extLst>
                  <a:ext uri="{0D108BD9-81ED-4DB2-BD59-A6C34878D82A}">
                    <a16:rowId xmlns:a16="http://schemas.microsoft.com/office/drawing/2014/main" val="3252790985"/>
                  </a:ext>
                </a:extLst>
              </a:tr>
            </a:tbl>
          </a:graphicData>
        </a:graphic>
      </p:graphicFrame>
      <p:sp>
        <p:nvSpPr>
          <p:cNvPr id="10" name="TextBox 9">
            <a:extLst>
              <a:ext uri="{FF2B5EF4-FFF2-40B4-BE49-F238E27FC236}">
                <a16:creationId xmlns:a16="http://schemas.microsoft.com/office/drawing/2014/main" id="{0AF6CBDC-C3C0-44D3-85F7-BD76FF78D355}"/>
              </a:ext>
            </a:extLst>
          </p:cNvPr>
          <p:cNvSpPr txBox="1"/>
          <p:nvPr/>
        </p:nvSpPr>
        <p:spPr>
          <a:xfrm>
            <a:off x="348690" y="5718006"/>
            <a:ext cx="11494623" cy="830997"/>
          </a:xfrm>
          <a:prstGeom prst="rect">
            <a:avLst/>
          </a:prstGeom>
          <a:noFill/>
        </p:spPr>
        <p:txBody>
          <a:bodyPr wrap="square">
            <a:spAutoFit/>
          </a:bodyPr>
          <a:lstStyle/>
          <a:p>
            <a:pPr algn="ctr"/>
            <a:r>
              <a:rPr lang="ga-IE" sz="2400" b="1">
                <a:solidFill>
                  <a:schemeClr val="accent6">
                    <a:lumMod val="50000"/>
                  </a:schemeClr>
                </a:solidFill>
                <a:latin typeface="Avenir Next Demi Bold"/>
                <a:ea typeface="Calibri" panose="020F0502020204030204" pitchFamily="34" charset="0"/>
              </a:rPr>
              <a:t>Gach rud a theastaíonn chun múineadh díreach anois faoin athrú – </a:t>
            </a:r>
            <a:br>
              <a:rPr lang="ga-IE" sz="2400" b="1">
                <a:solidFill>
                  <a:schemeClr val="accent6">
                    <a:lumMod val="50000"/>
                  </a:schemeClr>
                </a:solidFill>
                <a:latin typeface="Avenir Next Demi Bold"/>
                <a:ea typeface="Calibri" panose="020F0502020204030204" pitchFamily="34" charset="0"/>
              </a:rPr>
            </a:br>
            <a:r>
              <a:rPr lang="ga-IE" sz="2400" b="1">
                <a:solidFill>
                  <a:schemeClr val="accent6">
                    <a:lumMod val="50000"/>
                  </a:schemeClr>
                </a:solidFill>
                <a:latin typeface="Avenir Next Demi Bold"/>
                <a:ea typeface="Calibri" panose="020F0502020204030204" pitchFamily="34" charset="0"/>
              </a:rPr>
              <a:t>ar fáil anseo in aon PowerPoint amháin</a:t>
            </a:r>
            <a:r>
              <a:rPr lang="en-IE" sz="2400" b="1">
                <a:solidFill>
                  <a:schemeClr val="accent6">
                    <a:lumMod val="50000"/>
                  </a:schemeClr>
                </a:solidFill>
                <a:latin typeface="Avenir Next Demi Bold"/>
                <a:ea typeface="Calibri" panose="020F0502020204030204" pitchFamily="34" charset="0"/>
              </a:rPr>
              <a:t>!          </a:t>
            </a:r>
            <a:endParaRPr lang="en-IE" sz="2400" b="1">
              <a:solidFill>
                <a:schemeClr val="accent6">
                  <a:lumMod val="50000"/>
                </a:schemeClr>
              </a:solidFill>
            </a:endParaRPr>
          </a:p>
        </p:txBody>
      </p:sp>
      <p:sp>
        <p:nvSpPr>
          <p:cNvPr id="2" name="TextBox 1">
            <a:extLst>
              <a:ext uri="{FF2B5EF4-FFF2-40B4-BE49-F238E27FC236}">
                <a16:creationId xmlns:a16="http://schemas.microsoft.com/office/drawing/2014/main" id="{1E0921D5-9ACC-437C-A33D-3AAEE799B8B2}"/>
              </a:ext>
            </a:extLst>
          </p:cNvPr>
          <p:cNvSpPr txBox="1"/>
          <p:nvPr/>
        </p:nvSpPr>
        <p:spPr>
          <a:xfrm>
            <a:off x="3952408" y="6423284"/>
            <a:ext cx="2143593" cy="646331"/>
          </a:xfrm>
          <a:prstGeom prst="rect">
            <a:avLst/>
          </a:prstGeom>
          <a:noFill/>
        </p:spPr>
        <p:txBody>
          <a:bodyPr wrap="square" rtlCol="0">
            <a:spAutoFit/>
          </a:bodyPr>
          <a:lstStyle/>
          <a:p>
            <a:r>
              <a:rPr lang="en-GB" sz="1800" err="1">
                <a:solidFill>
                  <a:schemeClr val="accent6">
                    <a:lumMod val="75000"/>
                  </a:schemeClr>
                </a:solidFill>
                <a:latin typeface="Avenir Next Demi Bold"/>
                <a:ea typeface="Calibri" panose="020F0502020204030204" pitchFamily="34" charset="0"/>
                <a:hlinkClick r:id="rId3"/>
              </a:rPr>
              <a:t>Foirm</a:t>
            </a:r>
            <a:r>
              <a:rPr lang="en-GB" sz="1800">
                <a:solidFill>
                  <a:schemeClr val="accent6">
                    <a:lumMod val="75000"/>
                  </a:schemeClr>
                </a:solidFill>
                <a:latin typeface="Avenir Next Demi Bold"/>
                <a:ea typeface="Calibri" panose="020F0502020204030204" pitchFamily="34" charset="0"/>
                <a:hlinkClick r:id="rId3"/>
              </a:rPr>
              <a:t> a </a:t>
            </a:r>
            <a:r>
              <a:rPr lang="en-GB" sz="1800" err="1">
                <a:solidFill>
                  <a:schemeClr val="accent6">
                    <a:lumMod val="75000"/>
                  </a:schemeClr>
                </a:solidFill>
                <a:latin typeface="Avenir Next Demi Bold"/>
                <a:ea typeface="Calibri" panose="020F0502020204030204" pitchFamily="34" charset="0"/>
                <a:hlinkClick r:id="rId3"/>
              </a:rPr>
              <a:t>líonadh</a:t>
            </a:r>
            <a:r>
              <a:rPr lang="en-GB" sz="1800">
                <a:solidFill>
                  <a:schemeClr val="accent6">
                    <a:lumMod val="75000"/>
                  </a:schemeClr>
                </a:solidFill>
                <a:hlinkClick r:id="rId3"/>
              </a:rPr>
              <a:t>  </a:t>
            </a:r>
            <a:endParaRPr lang="en-GB" sz="1800">
              <a:solidFill>
                <a:schemeClr val="accent6">
                  <a:lumMod val="75000"/>
                </a:schemeClr>
              </a:solidFill>
            </a:endParaRPr>
          </a:p>
          <a:p>
            <a:endParaRPr lang="en-GB"/>
          </a:p>
        </p:txBody>
      </p:sp>
    </p:spTree>
    <p:extLst>
      <p:ext uri="{BB962C8B-B14F-4D97-AF65-F5344CB8AC3E}">
        <p14:creationId xmlns:p14="http://schemas.microsoft.com/office/powerpoint/2010/main" val="20925553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024B5D6E-1A2B-4858-B5C5-7257818330A2}"/>
              </a:ext>
            </a:extLst>
          </p:cNvPr>
          <p:cNvPicPr>
            <a:picLocks noChangeAspect="1"/>
          </p:cNvPicPr>
          <p:nvPr/>
        </p:nvPicPr>
        <p:blipFill rotWithShape="1">
          <a:blip r:embed="rId4"/>
          <a:srcRect l="9063" t="21296" r="38229" b="32223"/>
          <a:stretch/>
        </p:blipFill>
        <p:spPr>
          <a:xfrm rot="20945881">
            <a:off x="1283004" y="2276203"/>
            <a:ext cx="3174696" cy="1574800"/>
          </a:xfrm>
          <a:prstGeom prst="rect">
            <a:avLst/>
          </a:prstGeom>
        </p:spPr>
      </p:pic>
      <p:sp>
        <p:nvSpPr>
          <p:cNvPr id="4" name="Title 5">
            <a:extLst>
              <a:ext uri="{FF2B5EF4-FFF2-40B4-BE49-F238E27FC236}">
                <a16:creationId xmlns:a16="http://schemas.microsoft.com/office/drawing/2014/main" id="{D37CB4F0-D31F-451F-A6C1-A6E026B55A62}"/>
              </a:ext>
            </a:extLst>
          </p:cNvPr>
          <p:cNvSpPr txBox="1">
            <a:spLocks/>
          </p:cNvSpPr>
          <p:nvPr/>
        </p:nvSpPr>
        <p:spPr>
          <a:xfrm>
            <a:off x="1" y="0"/>
            <a:ext cx="4180292" cy="559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ga-IE" sz="2000" b="0" i="0" u="none" strike="noStrike" kern="1200" cap="none" spc="0" normalizeH="0" baseline="0" noProof="0">
                <a:ln>
                  <a:noFill/>
                </a:ln>
                <a:solidFill>
                  <a:srgbClr val="1E9356"/>
                </a:solidFill>
                <a:effectLst/>
                <a:uLnTx/>
                <a:uFillTx/>
                <a:latin typeface="Avenir Next Demi Bold" panose="020B0703020202020204"/>
                <a:ea typeface="+mj-ea"/>
                <a:cs typeface="+mj-cs"/>
              </a:rPr>
              <a:t>Ceacht</a:t>
            </a:r>
            <a:r>
              <a:rPr kumimoji="0" lang="en-US" sz="2000" b="0" i="0" u="none" strike="noStrike" kern="1200" cap="none" spc="0" normalizeH="0" baseline="0" noProof="0">
                <a:ln>
                  <a:noFill/>
                </a:ln>
                <a:solidFill>
                  <a:srgbClr val="1E9356"/>
                </a:solidFill>
                <a:effectLst/>
                <a:uLnTx/>
                <a:uFillTx/>
                <a:latin typeface="Avenir Next Demi Bold" panose="020B0703020202020204"/>
                <a:ea typeface="+mj-ea"/>
                <a:cs typeface="+mj-cs"/>
              </a:rPr>
              <a:t> 3</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ga-IE" sz="2000" b="0" i="0" u="none" strike="noStrike" kern="1200" cap="none" spc="0" normalizeH="0" baseline="0" noProof="0">
                <a:ln>
                  <a:noFill/>
                </a:ln>
                <a:solidFill>
                  <a:srgbClr val="1E9356"/>
                </a:solidFill>
                <a:effectLst/>
                <a:uLnTx/>
                <a:uFillTx/>
                <a:latin typeface="Avenir Next Demi Bold" panose="020B0703020202020204"/>
                <a:ea typeface="+mj-ea"/>
                <a:cs typeface="+mj-cs"/>
              </a:rPr>
              <a:t>Cuid</a:t>
            </a:r>
            <a:r>
              <a:rPr kumimoji="0" lang="en-US" sz="2000" b="0" i="0" u="none" strike="noStrike" kern="1200" cap="none" spc="0" normalizeH="0" baseline="0" noProof="0">
                <a:ln>
                  <a:noFill/>
                </a:ln>
                <a:solidFill>
                  <a:srgbClr val="1E9356"/>
                </a:solidFill>
                <a:effectLst/>
                <a:uLnTx/>
                <a:uFillTx/>
                <a:latin typeface="Avenir Next Demi Bold" panose="020B0703020202020204"/>
                <a:ea typeface="+mj-ea"/>
                <a:cs typeface="+mj-cs"/>
              </a:rPr>
              <a:t> 2</a:t>
            </a:r>
          </a:p>
        </p:txBody>
      </p:sp>
      <p:pic>
        <p:nvPicPr>
          <p:cNvPr id="3" name="Picture 2" descr="A person wearing a costume&#10;&#10;Description automatically generated">
            <a:extLst>
              <a:ext uri="{FF2B5EF4-FFF2-40B4-BE49-F238E27FC236}">
                <a16:creationId xmlns:a16="http://schemas.microsoft.com/office/drawing/2014/main" id="{5540D327-EA96-4C63-AC12-904D7BC5CA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0062" y="1722137"/>
            <a:ext cx="2485293" cy="3741972"/>
          </a:xfrm>
          <a:prstGeom prst="rect">
            <a:avLst/>
          </a:prstGeom>
        </p:spPr>
      </p:pic>
    </p:spTree>
    <p:extLst>
      <p:ext uri="{BB962C8B-B14F-4D97-AF65-F5344CB8AC3E}">
        <p14:creationId xmlns:p14="http://schemas.microsoft.com/office/powerpoint/2010/main" val="17239122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88339A1-51CA-46DD-95E2-4F374897E092}"/>
              </a:ext>
            </a:extLst>
          </p:cNvPr>
          <p:cNvSpPr>
            <a:spLocks noGrp="1"/>
          </p:cNvSpPr>
          <p:nvPr>
            <p:ph sz="half" idx="2"/>
          </p:nvPr>
        </p:nvSpPr>
        <p:spPr>
          <a:xfrm>
            <a:off x="838199" y="1451527"/>
            <a:ext cx="5181600" cy="4218510"/>
          </a:xfrm>
        </p:spPr>
        <p:txBody>
          <a:bodyPr/>
          <a:lstStyle/>
          <a:p>
            <a:pPr lvl="0"/>
            <a:r>
              <a:rPr lang="en-IE">
                <a:latin typeface="Avenir Next Demi Bold" panose="020B0703020202020204"/>
              </a:rPr>
              <a:t>An bhfuil cur amach agat ar aon pháistí nó daoine óga atá ag féachaint le hathruithe maithe a dhéanamh sa domhan seo againn agus le bheith ina </a:t>
            </a:r>
            <a:r>
              <a:rPr lang="en-IE" err="1">
                <a:latin typeface="Avenir Next Demi Bold" panose="020B0703020202020204"/>
              </a:rPr>
              <a:t>nAthraitheoirí</a:t>
            </a:r>
            <a:r>
              <a:rPr lang="en-IE">
                <a:latin typeface="Avenir Next Demi Bold" panose="020B0703020202020204"/>
              </a:rPr>
              <a:t>? </a:t>
            </a:r>
            <a:endParaRPr lang="ga-IE">
              <a:latin typeface="Avenir Next Demi Bold" panose="020B0703020202020204"/>
            </a:endParaRPr>
          </a:p>
          <a:p>
            <a:pPr lvl="0"/>
            <a:r>
              <a:rPr lang="en-IE">
                <a:latin typeface="Avenir Next Demi Bold" panose="020B0703020202020204"/>
              </a:rPr>
              <a:t>An eol duit cé hí Greta Thunberg? </a:t>
            </a:r>
            <a:endParaRPr lang="ga-IE">
              <a:latin typeface="Avenir Next Demi Bold" panose="020B0703020202020204"/>
            </a:endParaRPr>
          </a:p>
          <a:p>
            <a:r>
              <a:rPr lang="en-IE">
                <a:latin typeface="Avenir Next Demi Bold" panose="020B0703020202020204"/>
              </a:rPr>
              <a:t>Cén t-athrú ba mhaith le Greta a dhéanamh?</a:t>
            </a:r>
            <a:endParaRPr lang="en-GB">
              <a:latin typeface="Avenir Next Demi Bold" panose="020B0703020202020204"/>
            </a:endParaRPr>
          </a:p>
        </p:txBody>
      </p:sp>
      <p:pic>
        <p:nvPicPr>
          <p:cNvPr id="5122" name="Picture 2" descr="Mark R. Sheridan on Twitter: &quot;3,800th Tweet: A sanity break with a ...">
            <a:extLst>
              <a:ext uri="{FF2B5EF4-FFF2-40B4-BE49-F238E27FC236}">
                <a16:creationId xmlns:a16="http://schemas.microsoft.com/office/drawing/2014/main" id="{3DFA3E19-0305-479C-9DF1-4024121A72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0813" y="2147328"/>
            <a:ext cx="5082988" cy="285918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C6E7234-DE4D-4215-A3FA-D46684794E85}"/>
              </a:ext>
            </a:extLst>
          </p:cNvPr>
          <p:cNvSpPr txBox="1"/>
          <p:nvPr/>
        </p:nvSpPr>
        <p:spPr>
          <a:xfrm>
            <a:off x="838200" y="6333565"/>
            <a:ext cx="10515600" cy="369332"/>
          </a:xfrm>
          <a:prstGeom prst="rect">
            <a:avLst/>
          </a:prstGeom>
          <a:noFill/>
        </p:spPr>
        <p:txBody>
          <a:bodyPr wrap="square" rtlCol="0">
            <a:spAutoFit/>
          </a:bodyPr>
          <a:lstStyle/>
          <a:p>
            <a:r>
              <a:rPr lang="en-IE" b="1">
                <a:latin typeface="Avenir Next Demi Bold" panose="020B0703020202020204"/>
              </a:rPr>
              <a:t>Ná dearmad gur Athraitheoir thú freisin!  An bhfuil ár gcárta aitheantais don Athraitheoir agat?</a:t>
            </a:r>
            <a:endParaRPr lang="ga-IE">
              <a:latin typeface="Avenir Next Demi Bold" panose="020B0703020202020204"/>
            </a:endParaRPr>
          </a:p>
        </p:txBody>
      </p:sp>
      <p:sp>
        <p:nvSpPr>
          <p:cNvPr id="11" name="Title 5">
            <a:extLst>
              <a:ext uri="{FF2B5EF4-FFF2-40B4-BE49-F238E27FC236}">
                <a16:creationId xmlns:a16="http://schemas.microsoft.com/office/drawing/2014/main" id="{57B9812E-32C7-4DDA-A893-E838756F3014}"/>
              </a:ext>
            </a:extLst>
          </p:cNvPr>
          <p:cNvSpPr txBox="1">
            <a:spLocks/>
          </p:cNvSpPr>
          <p:nvPr/>
        </p:nvSpPr>
        <p:spPr>
          <a:xfrm>
            <a:off x="1" y="0"/>
            <a:ext cx="4180292" cy="559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ga-IE" sz="2000" b="0" i="0" u="none" strike="noStrike" kern="1200" cap="none" spc="0" normalizeH="0" baseline="0" noProof="0">
                <a:ln>
                  <a:noFill/>
                </a:ln>
                <a:solidFill>
                  <a:srgbClr val="1E9356"/>
                </a:solidFill>
                <a:effectLst/>
                <a:uLnTx/>
                <a:uFillTx/>
                <a:latin typeface="Avenir Next Demi Bold" panose="020B0703020202020204"/>
                <a:ea typeface="+mj-ea"/>
                <a:cs typeface="+mj-cs"/>
              </a:rPr>
              <a:t>Ceacht</a:t>
            </a:r>
            <a:r>
              <a:rPr kumimoji="0" lang="en-US" sz="2000" b="0" i="0" u="none" strike="noStrike" kern="1200" cap="none" spc="0" normalizeH="0" baseline="0" noProof="0">
                <a:ln>
                  <a:noFill/>
                </a:ln>
                <a:solidFill>
                  <a:srgbClr val="1E9356"/>
                </a:solidFill>
                <a:effectLst/>
                <a:uLnTx/>
                <a:uFillTx/>
                <a:latin typeface="Avenir Next Demi Bold" panose="020B0703020202020204"/>
                <a:ea typeface="+mj-ea"/>
                <a:cs typeface="+mj-cs"/>
              </a:rPr>
              <a:t> 3</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ga-IE" sz="2000" b="0" i="0" u="none" strike="noStrike" kern="1200" cap="none" spc="0" normalizeH="0" baseline="0" noProof="0">
                <a:ln>
                  <a:noFill/>
                </a:ln>
                <a:solidFill>
                  <a:srgbClr val="1E9356"/>
                </a:solidFill>
                <a:effectLst/>
                <a:uLnTx/>
                <a:uFillTx/>
                <a:latin typeface="Avenir Next Demi Bold" panose="020B0703020202020204"/>
                <a:ea typeface="+mj-ea"/>
                <a:cs typeface="+mj-cs"/>
              </a:rPr>
              <a:t>Cuid</a:t>
            </a:r>
            <a:r>
              <a:rPr kumimoji="0" lang="en-US" sz="2000" b="0" i="0" u="none" strike="noStrike" kern="1200" cap="none" spc="0" normalizeH="0" baseline="0" noProof="0">
                <a:ln>
                  <a:noFill/>
                </a:ln>
                <a:solidFill>
                  <a:srgbClr val="1E9356"/>
                </a:solidFill>
                <a:effectLst/>
                <a:uLnTx/>
                <a:uFillTx/>
                <a:latin typeface="Avenir Next Demi Bold" panose="020B0703020202020204"/>
                <a:ea typeface="+mj-ea"/>
                <a:cs typeface="+mj-cs"/>
              </a:rPr>
              <a:t> 3</a:t>
            </a:r>
          </a:p>
        </p:txBody>
      </p:sp>
    </p:spTree>
    <p:extLst>
      <p:ext uri="{BB962C8B-B14F-4D97-AF65-F5344CB8AC3E}">
        <p14:creationId xmlns:p14="http://schemas.microsoft.com/office/powerpoint/2010/main" val="1552903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4">
            <a:extLst>
              <a:ext uri="{FF2B5EF4-FFF2-40B4-BE49-F238E27FC236}">
                <a16:creationId xmlns:a16="http://schemas.microsoft.com/office/drawing/2014/main" id="{8041F618-E81B-4D52-8899-2B1A8A1FF483}"/>
              </a:ext>
            </a:extLst>
          </p:cNvPr>
          <p:cNvGrpSpPr/>
          <p:nvPr/>
        </p:nvGrpSpPr>
        <p:grpSpPr>
          <a:xfrm>
            <a:off x="1114736" y="60167"/>
            <a:ext cx="4981264" cy="2965906"/>
            <a:chOff x="4795306" y="139925"/>
            <a:chExt cx="5078688" cy="4536800"/>
          </a:xfrm>
          <a:solidFill>
            <a:srgbClr val="FFFFFF"/>
          </a:solidFill>
        </p:grpSpPr>
        <p:sp>
          <p:nvSpPr>
            <p:cNvPr id="3" name="Freeform: Shape 2">
              <a:extLst>
                <a:ext uri="{FF2B5EF4-FFF2-40B4-BE49-F238E27FC236}">
                  <a16:creationId xmlns:a16="http://schemas.microsoft.com/office/drawing/2014/main" id="{50947752-B5F0-49DF-A69E-D8CB480C61F4}"/>
                </a:ext>
              </a:extLst>
            </p:cNvPr>
            <p:cNvSpPr/>
            <p:nvPr/>
          </p:nvSpPr>
          <p:spPr>
            <a:xfrm>
              <a:off x="4795306" y="226736"/>
              <a:ext cx="5078688" cy="4449988"/>
            </a:xfrm>
            <a:custGeom>
              <a:avLst/>
              <a:gdLst>
                <a:gd name="connsiteX0" fmla="*/ 251393 w 5078688"/>
                <a:gd name="connsiteY0" fmla="*/ 2762174 h 4449988"/>
                <a:gd name="connsiteX1" fmla="*/ 187010 w 5078688"/>
                <a:gd name="connsiteY1" fmla="*/ 4431123 h 4449988"/>
                <a:gd name="connsiteX2" fmla="*/ 5078688 w 5078688"/>
                <a:gd name="connsiteY2" fmla="*/ 4284693 h 4449988"/>
                <a:gd name="connsiteX3" fmla="*/ 4811513 w 5078688"/>
                <a:gd name="connsiteY3" fmla="*/ 3665389 h 4449988"/>
                <a:gd name="connsiteX4" fmla="*/ 4627081 w 5078688"/>
                <a:gd name="connsiteY4" fmla="*/ 2920806 h 4449988"/>
                <a:gd name="connsiteX5" fmla="*/ 4287039 w 5078688"/>
                <a:gd name="connsiteY5" fmla="*/ 634877 h 4449988"/>
                <a:gd name="connsiteX6" fmla="*/ 4099353 w 5078688"/>
                <a:gd name="connsiteY6" fmla="*/ 0 h 4449988"/>
                <a:gd name="connsiteX7" fmla="*/ 1448978 w 5078688"/>
                <a:gd name="connsiteY7" fmla="*/ 116214 h 4449988"/>
                <a:gd name="connsiteX8" fmla="*/ 777842 w 5078688"/>
                <a:gd name="connsiteY8" fmla="*/ 145616 h 4449988"/>
                <a:gd name="connsiteX9" fmla="*/ 106358 w 5078688"/>
                <a:gd name="connsiteY9" fmla="*/ 175018 h 4449988"/>
                <a:gd name="connsiteX10" fmla="*/ 1068 w 5078688"/>
                <a:gd name="connsiteY10" fmla="*/ 298902 h 4449988"/>
                <a:gd name="connsiteX11" fmla="*/ 49762 w 5078688"/>
                <a:gd name="connsiteY11" fmla="*/ 635226 h 4449988"/>
                <a:gd name="connsiteX12" fmla="*/ 125649 w 5078688"/>
                <a:gd name="connsiteY12" fmla="*/ 1274867 h 4449988"/>
                <a:gd name="connsiteX13" fmla="*/ 251393 w 5078688"/>
                <a:gd name="connsiteY13" fmla="*/ 2762174 h 444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78688" h="4449988">
                  <a:moveTo>
                    <a:pt x="251393" y="2762174"/>
                  </a:moveTo>
                  <a:cubicBezTo>
                    <a:pt x="292533" y="3320117"/>
                    <a:pt x="331232" y="3890612"/>
                    <a:pt x="187010" y="4431123"/>
                  </a:cubicBezTo>
                  <a:cubicBezTo>
                    <a:pt x="1820165" y="4391610"/>
                    <a:pt x="3470055" y="4568836"/>
                    <a:pt x="5078688" y="4284693"/>
                  </a:cubicBezTo>
                  <a:cubicBezTo>
                    <a:pt x="5055446" y="4059587"/>
                    <a:pt x="4906460" y="3870739"/>
                    <a:pt x="4811513" y="3665389"/>
                  </a:cubicBezTo>
                  <a:cubicBezTo>
                    <a:pt x="4703782" y="3432496"/>
                    <a:pt x="4664851" y="3174617"/>
                    <a:pt x="4627081" y="2920806"/>
                  </a:cubicBezTo>
                  <a:cubicBezTo>
                    <a:pt x="4513773" y="2158791"/>
                    <a:pt x="4400348" y="1396892"/>
                    <a:pt x="4287039" y="634877"/>
                  </a:cubicBezTo>
                  <a:cubicBezTo>
                    <a:pt x="4254267" y="414884"/>
                    <a:pt x="4218938" y="187569"/>
                    <a:pt x="4099353" y="0"/>
                  </a:cubicBezTo>
                  <a:cubicBezTo>
                    <a:pt x="3215895" y="38699"/>
                    <a:pt x="2332436" y="77515"/>
                    <a:pt x="1448978" y="116214"/>
                  </a:cubicBezTo>
                  <a:cubicBezTo>
                    <a:pt x="1225266" y="125976"/>
                    <a:pt x="1001554" y="135854"/>
                    <a:pt x="777842" y="145616"/>
                  </a:cubicBezTo>
                  <a:cubicBezTo>
                    <a:pt x="566681" y="154913"/>
                    <a:pt x="311475" y="126789"/>
                    <a:pt x="106358" y="175018"/>
                  </a:cubicBezTo>
                  <a:cubicBezTo>
                    <a:pt x="-18224" y="204304"/>
                    <a:pt x="10714" y="180597"/>
                    <a:pt x="1068" y="298902"/>
                  </a:cubicBezTo>
                  <a:cubicBezTo>
                    <a:pt x="-7299" y="402100"/>
                    <a:pt x="35816" y="531911"/>
                    <a:pt x="49762" y="635226"/>
                  </a:cubicBezTo>
                  <a:cubicBezTo>
                    <a:pt x="78466" y="848013"/>
                    <a:pt x="103336" y="1061382"/>
                    <a:pt x="125649" y="1274867"/>
                  </a:cubicBezTo>
                  <a:cubicBezTo>
                    <a:pt x="177365" y="1769823"/>
                    <a:pt x="214785" y="2266056"/>
                    <a:pt x="251393" y="2762174"/>
                  </a:cubicBezTo>
                  <a:close/>
                </a:path>
              </a:pathLst>
            </a:custGeom>
            <a:solidFill>
              <a:schemeClr val="lt1"/>
            </a:solidFill>
            <a:ln w="12285" cap="flat">
              <a:solidFill>
                <a:srgbClr val="F7A5A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74D16F09-8A90-4296-95DA-A671A009BE63}"/>
                </a:ext>
              </a:extLst>
            </p:cNvPr>
            <p:cNvSpPr/>
            <p:nvPr/>
          </p:nvSpPr>
          <p:spPr>
            <a:xfrm>
              <a:off x="6076587" y="139925"/>
              <a:ext cx="1765638" cy="433450"/>
            </a:xfrm>
            <a:custGeom>
              <a:avLst/>
              <a:gdLst>
                <a:gd name="connsiteX0" fmla="*/ 1655003 w 1765638"/>
                <a:gd name="connsiteY0" fmla="*/ 0 h 433450"/>
                <a:gd name="connsiteX1" fmla="*/ 1608634 w 1765638"/>
                <a:gd name="connsiteY1" fmla="*/ 59037 h 433450"/>
                <a:gd name="connsiteX2" fmla="*/ 1692075 w 1765638"/>
                <a:gd name="connsiteY2" fmla="*/ 68915 h 433450"/>
                <a:gd name="connsiteX3" fmla="*/ 1652330 w 1765638"/>
                <a:gd name="connsiteY3" fmla="*/ 130160 h 433450"/>
                <a:gd name="connsiteX4" fmla="*/ 1732866 w 1765638"/>
                <a:gd name="connsiteY4" fmla="*/ 149335 h 433450"/>
                <a:gd name="connsiteX5" fmla="*/ 1675805 w 1765638"/>
                <a:gd name="connsiteY5" fmla="*/ 186756 h 433450"/>
                <a:gd name="connsiteX6" fmla="*/ 1739956 w 1765638"/>
                <a:gd name="connsiteY6" fmla="*/ 216971 h 433450"/>
                <a:gd name="connsiteX7" fmla="*/ 1714388 w 1765638"/>
                <a:gd name="connsiteY7" fmla="*/ 252068 h 433450"/>
                <a:gd name="connsiteX8" fmla="*/ 1765639 w 1765638"/>
                <a:gd name="connsiteY8" fmla="*/ 266014 h 433450"/>
                <a:gd name="connsiteX9" fmla="*/ 1277424 w 1765638"/>
                <a:gd name="connsiteY9" fmla="*/ 336556 h 433450"/>
                <a:gd name="connsiteX10" fmla="*/ 600594 w 1765638"/>
                <a:gd name="connsiteY10" fmla="*/ 397684 h 433450"/>
                <a:gd name="connsiteX11" fmla="*/ 198958 w 1765638"/>
                <a:gd name="connsiteY11" fmla="*/ 428946 h 433450"/>
                <a:gd name="connsiteX12" fmla="*/ 0 w 1765638"/>
                <a:gd name="connsiteY12" fmla="*/ 425227 h 433450"/>
                <a:gd name="connsiteX13" fmla="*/ 96109 w 1765638"/>
                <a:gd name="connsiteY13" fmla="*/ 387690 h 433450"/>
                <a:gd name="connsiteX14" fmla="*/ 26729 w 1765638"/>
                <a:gd name="connsiteY14" fmla="*/ 348293 h 433450"/>
                <a:gd name="connsiteX15" fmla="*/ 81350 w 1765638"/>
                <a:gd name="connsiteY15" fmla="*/ 320751 h 433450"/>
                <a:gd name="connsiteX16" fmla="*/ 31610 w 1765638"/>
                <a:gd name="connsiteY16" fmla="*/ 285654 h 433450"/>
                <a:gd name="connsiteX17" fmla="*/ 97271 w 1765638"/>
                <a:gd name="connsiteY17" fmla="*/ 250674 h 433450"/>
                <a:gd name="connsiteX18" fmla="*/ 31145 w 1765638"/>
                <a:gd name="connsiteY18" fmla="*/ 199772 h 433450"/>
                <a:gd name="connsiteX19" fmla="*/ 85650 w 1765638"/>
                <a:gd name="connsiteY19" fmla="*/ 159794 h 433450"/>
                <a:gd name="connsiteX20" fmla="*/ 186872 w 1765638"/>
                <a:gd name="connsiteY20" fmla="*/ 76701 h 433450"/>
                <a:gd name="connsiteX21" fmla="*/ 539581 w 1765638"/>
                <a:gd name="connsiteY21" fmla="*/ 46950 h 433450"/>
                <a:gd name="connsiteX22" fmla="*/ 1256505 w 1765638"/>
                <a:gd name="connsiteY22" fmla="*/ 4765 h 433450"/>
                <a:gd name="connsiteX23" fmla="*/ 1457788 w 1765638"/>
                <a:gd name="connsiteY23" fmla="*/ 349 h 433450"/>
                <a:gd name="connsiteX24" fmla="*/ 1655003 w 1765638"/>
                <a:gd name="connsiteY24" fmla="*/ 0 h 4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65638" h="433450">
                  <a:moveTo>
                    <a:pt x="1655003" y="0"/>
                  </a:moveTo>
                  <a:cubicBezTo>
                    <a:pt x="1642917" y="21964"/>
                    <a:pt x="1627112" y="42069"/>
                    <a:pt x="1608634" y="59037"/>
                  </a:cubicBezTo>
                  <a:cubicBezTo>
                    <a:pt x="1636758" y="57410"/>
                    <a:pt x="1665114" y="60780"/>
                    <a:pt x="1692075" y="68915"/>
                  </a:cubicBezTo>
                  <a:cubicBezTo>
                    <a:pt x="1678827" y="89369"/>
                    <a:pt x="1665579" y="109822"/>
                    <a:pt x="1652330" y="130160"/>
                  </a:cubicBezTo>
                  <a:cubicBezTo>
                    <a:pt x="1679176" y="136551"/>
                    <a:pt x="1706021" y="142943"/>
                    <a:pt x="1732866" y="149335"/>
                  </a:cubicBezTo>
                  <a:cubicBezTo>
                    <a:pt x="1713807" y="161770"/>
                    <a:pt x="1694864" y="174321"/>
                    <a:pt x="1675805" y="186756"/>
                  </a:cubicBezTo>
                  <a:cubicBezTo>
                    <a:pt x="1695445" y="200004"/>
                    <a:pt x="1717177" y="210231"/>
                    <a:pt x="1739956" y="216971"/>
                  </a:cubicBezTo>
                  <a:cubicBezTo>
                    <a:pt x="1731472" y="228709"/>
                    <a:pt x="1722988" y="240331"/>
                    <a:pt x="1714388" y="252068"/>
                  </a:cubicBezTo>
                  <a:cubicBezTo>
                    <a:pt x="1731472" y="256717"/>
                    <a:pt x="1748555" y="261365"/>
                    <a:pt x="1765639" y="266014"/>
                  </a:cubicBezTo>
                  <a:cubicBezTo>
                    <a:pt x="1605728" y="305178"/>
                    <a:pt x="1441286" y="321099"/>
                    <a:pt x="1277424" y="336556"/>
                  </a:cubicBezTo>
                  <a:cubicBezTo>
                    <a:pt x="1051853" y="357823"/>
                    <a:pt x="826281" y="378509"/>
                    <a:pt x="600594" y="397684"/>
                  </a:cubicBezTo>
                  <a:cubicBezTo>
                    <a:pt x="466831" y="408957"/>
                    <a:pt x="332953" y="419765"/>
                    <a:pt x="198958" y="428946"/>
                  </a:cubicBezTo>
                  <a:cubicBezTo>
                    <a:pt x="132600" y="433478"/>
                    <a:pt x="65428" y="437662"/>
                    <a:pt x="0" y="425227"/>
                  </a:cubicBezTo>
                  <a:cubicBezTo>
                    <a:pt x="32075" y="412676"/>
                    <a:pt x="64034" y="400241"/>
                    <a:pt x="96109" y="387690"/>
                  </a:cubicBezTo>
                  <a:cubicBezTo>
                    <a:pt x="72982" y="374558"/>
                    <a:pt x="49856" y="361425"/>
                    <a:pt x="26729" y="348293"/>
                  </a:cubicBezTo>
                  <a:cubicBezTo>
                    <a:pt x="44975" y="339112"/>
                    <a:pt x="63104" y="329931"/>
                    <a:pt x="81350" y="320751"/>
                  </a:cubicBezTo>
                  <a:cubicBezTo>
                    <a:pt x="62291" y="313197"/>
                    <a:pt x="45091" y="300994"/>
                    <a:pt x="31610" y="285654"/>
                  </a:cubicBezTo>
                  <a:cubicBezTo>
                    <a:pt x="55202" y="277751"/>
                    <a:pt x="77515" y="265898"/>
                    <a:pt x="97271" y="250674"/>
                  </a:cubicBezTo>
                  <a:cubicBezTo>
                    <a:pt x="75307" y="234171"/>
                    <a:pt x="50669" y="218715"/>
                    <a:pt x="31145" y="199772"/>
                  </a:cubicBezTo>
                  <a:cubicBezTo>
                    <a:pt x="49042" y="186407"/>
                    <a:pt x="69728" y="175832"/>
                    <a:pt x="85650" y="159794"/>
                  </a:cubicBezTo>
                  <a:cubicBezTo>
                    <a:pt x="21267" y="90298"/>
                    <a:pt x="134460" y="82279"/>
                    <a:pt x="186872" y="76701"/>
                  </a:cubicBezTo>
                  <a:cubicBezTo>
                    <a:pt x="304132" y="64150"/>
                    <a:pt x="422089" y="56248"/>
                    <a:pt x="539581" y="46950"/>
                  </a:cubicBezTo>
                  <a:cubicBezTo>
                    <a:pt x="778285" y="28124"/>
                    <a:pt x="1017221" y="12319"/>
                    <a:pt x="1256505" y="4765"/>
                  </a:cubicBezTo>
                  <a:cubicBezTo>
                    <a:pt x="1323561" y="2673"/>
                    <a:pt x="1390732" y="1046"/>
                    <a:pt x="1457788" y="349"/>
                  </a:cubicBezTo>
                  <a:cubicBezTo>
                    <a:pt x="1479869" y="-232"/>
                    <a:pt x="1647914" y="13016"/>
                    <a:pt x="1655003" y="0"/>
                  </a:cubicBezTo>
                  <a:close/>
                </a:path>
              </a:pathLst>
            </a:custGeom>
            <a:solidFill>
              <a:srgbClr val="F7A5A5"/>
            </a:solidFill>
            <a:ln w="12285" cap="flat">
              <a:solidFill>
                <a:srgbClr val="F7A5A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4">
            <a:extLst>
              <a:ext uri="{FF2B5EF4-FFF2-40B4-BE49-F238E27FC236}">
                <a16:creationId xmlns:a16="http://schemas.microsoft.com/office/drawing/2014/main" id="{948F5C77-F303-4EE8-BC15-ED5E3456D1D1}"/>
              </a:ext>
            </a:extLst>
          </p:cNvPr>
          <p:cNvGrpSpPr/>
          <p:nvPr/>
        </p:nvGrpSpPr>
        <p:grpSpPr>
          <a:xfrm>
            <a:off x="1" y="115076"/>
            <a:ext cx="12296891" cy="6742926"/>
            <a:chOff x="1" y="115076"/>
            <a:chExt cx="12296891" cy="6742926"/>
          </a:xfrm>
        </p:grpSpPr>
        <p:sp>
          <p:nvSpPr>
            <p:cNvPr id="6" name="TextBox 5">
              <a:extLst>
                <a:ext uri="{FF2B5EF4-FFF2-40B4-BE49-F238E27FC236}">
                  <a16:creationId xmlns:a16="http://schemas.microsoft.com/office/drawing/2014/main" id="{6F53D8A9-2AE9-4738-B954-44A3D1E1C262}"/>
                </a:ext>
              </a:extLst>
            </p:cNvPr>
            <p:cNvSpPr txBox="1"/>
            <p:nvPr/>
          </p:nvSpPr>
          <p:spPr>
            <a:xfrm>
              <a:off x="1472770" y="1426884"/>
              <a:ext cx="4265195" cy="1605376"/>
            </a:xfrm>
            <a:prstGeom prst="rect">
              <a:avLst/>
            </a:prstGeom>
            <a:noFill/>
          </p:spPr>
          <p:txBody>
            <a:bodyPr wrap="square" rtlCol="0">
              <a:spAutoFit/>
            </a:bodyPr>
            <a:lstStyle/>
            <a:p>
              <a:pPr>
                <a:lnSpc>
                  <a:spcPct val="107000"/>
                </a:lnSpc>
                <a:spcAft>
                  <a:spcPts val="800"/>
                </a:spcAft>
              </a:pPr>
              <a:r>
                <a:rPr lang="en-IE" sz="2000">
                  <a:solidFill>
                    <a:prstClr val="black"/>
                  </a:solidFill>
                  <a:latin typeface="Avenir Next demi bold" panose="020B0703020202020204"/>
                  <a:cs typeface="Times New Roman" panose="02020603050405020304" pitchFamily="18" charset="0"/>
                </a:rPr>
                <a:t>Scríobh nó tarraing: </a:t>
              </a:r>
              <a:endParaRPr lang="ga-IE" sz="2000">
                <a:solidFill>
                  <a:prstClr val="black"/>
                </a:solidFill>
                <a:latin typeface="Avenir Next demi bold" panose="020B0703020202020204"/>
                <a:cs typeface="Times New Roman" panose="02020603050405020304" pitchFamily="18" charset="0"/>
              </a:endParaRPr>
            </a:p>
            <a:p>
              <a:pPr>
                <a:lnSpc>
                  <a:spcPct val="107000"/>
                </a:lnSpc>
                <a:spcAft>
                  <a:spcPts val="800"/>
                </a:spcAft>
              </a:pPr>
              <a:r>
                <a:rPr lang="en-IE">
                  <a:solidFill>
                    <a:prstClr val="black"/>
                  </a:solidFill>
                  <a:latin typeface="Avenir Next demi bold" panose="020B0703020202020204"/>
                  <a:cs typeface="Times New Roman" panose="02020603050405020304" pitchFamily="18" charset="0"/>
                </a:rPr>
                <a:t>rud amháin a thaitníonn leat dar le </a:t>
              </a:r>
              <a:r>
                <a:rPr lang="en-IE" err="1">
                  <a:solidFill>
                    <a:prstClr val="black"/>
                  </a:solidFill>
                  <a:latin typeface="Avenir Next demi bold" panose="020B0703020202020204"/>
                  <a:cs typeface="Times New Roman" panose="02020603050405020304" pitchFamily="18" charset="0"/>
                </a:rPr>
                <a:t>Daire</a:t>
              </a:r>
              <a:endParaRPr lang="ga-IE">
                <a:solidFill>
                  <a:prstClr val="black"/>
                </a:solidFill>
                <a:latin typeface="Avenir Next demi bold" panose="020B0703020202020204"/>
                <a:cs typeface="Times New Roman" panose="02020603050405020304" pitchFamily="18" charset="0"/>
              </a:endParaRPr>
            </a:p>
            <a:p>
              <a:pPr>
                <a:lnSpc>
                  <a:spcPct val="107000"/>
                </a:lnSpc>
                <a:spcAft>
                  <a:spcPts val="800"/>
                </a:spcAft>
              </a:pPr>
              <a:r>
                <a:rPr lang="en-IE" b="1" u="sng">
                  <a:solidFill>
                    <a:prstClr val="black"/>
                  </a:solidFill>
                  <a:latin typeface="Avenir Next demi bold" panose="020B0703020202020204"/>
                  <a:cs typeface="Times New Roman" panose="02020603050405020304" pitchFamily="18" charset="0"/>
                </a:rPr>
                <a:t>nó</a:t>
              </a:r>
              <a:endParaRPr lang="ga-IE" b="1" u="sng">
                <a:solidFill>
                  <a:prstClr val="black"/>
                </a:solidFill>
                <a:latin typeface="Avenir Next demi bold" panose="020B0703020202020204"/>
                <a:cs typeface="Times New Roman" panose="02020603050405020304" pitchFamily="18" charset="0"/>
              </a:endParaRPr>
            </a:p>
            <a:p>
              <a:r>
                <a:rPr lang="en-IE">
                  <a:solidFill>
                    <a:prstClr val="black"/>
                  </a:solidFill>
                  <a:latin typeface="Avenir Next demi bold" panose="020B0703020202020204"/>
                  <a:cs typeface="Times New Roman" panose="02020603050405020304" pitchFamily="18" charset="0"/>
                </a:rPr>
                <a:t>ceist amháin ba mhaith leat a chur ar </a:t>
              </a:r>
              <a:r>
                <a:rPr lang="en-IE" err="1">
                  <a:solidFill>
                    <a:prstClr val="black"/>
                  </a:solidFill>
                  <a:latin typeface="Avenir Next demi bold" panose="020B0703020202020204"/>
                  <a:cs typeface="Times New Roman" panose="02020603050405020304" pitchFamily="18" charset="0"/>
                </a:rPr>
                <a:t>Daire</a:t>
              </a:r>
              <a:endParaRPr lang="en-IE">
                <a:solidFill>
                  <a:prstClr val="black"/>
                </a:solidFill>
                <a:latin typeface="Avenir Next demi bold" panose="020B0703020202020204"/>
                <a:cs typeface="Times New Roman" panose="02020603050405020304" pitchFamily="18" charset="0"/>
              </a:endParaRPr>
            </a:p>
          </p:txBody>
        </p:sp>
        <p:grpSp>
          <p:nvGrpSpPr>
            <p:cNvPr id="7" name="Graphic 4">
              <a:extLst>
                <a:ext uri="{FF2B5EF4-FFF2-40B4-BE49-F238E27FC236}">
                  <a16:creationId xmlns:a16="http://schemas.microsoft.com/office/drawing/2014/main" id="{06043ECB-0AE8-483B-AE39-2BF06E6EC3A6}"/>
                </a:ext>
              </a:extLst>
            </p:cNvPr>
            <p:cNvGrpSpPr/>
            <p:nvPr/>
          </p:nvGrpSpPr>
          <p:grpSpPr>
            <a:xfrm>
              <a:off x="6769090" y="115076"/>
              <a:ext cx="4981265" cy="2825413"/>
              <a:chOff x="4795306" y="139925"/>
              <a:chExt cx="4983890" cy="4263086"/>
            </a:xfrm>
            <a:solidFill>
              <a:srgbClr val="FFFFFF"/>
            </a:solidFill>
          </p:grpSpPr>
          <p:sp>
            <p:nvSpPr>
              <p:cNvPr id="26" name="Freeform: Shape 25">
                <a:extLst>
                  <a:ext uri="{FF2B5EF4-FFF2-40B4-BE49-F238E27FC236}">
                    <a16:creationId xmlns:a16="http://schemas.microsoft.com/office/drawing/2014/main" id="{03F7044B-A166-440E-91A0-0CDDF2CE750E}"/>
                  </a:ext>
                </a:extLst>
              </p:cNvPr>
              <p:cNvSpPr/>
              <p:nvPr/>
            </p:nvSpPr>
            <p:spPr>
              <a:xfrm>
                <a:off x="4795306" y="226737"/>
                <a:ext cx="4983890" cy="4176274"/>
              </a:xfrm>
              <a:custGeom>
                <a:avLst/>
                <a:gdLst>
                  <a:gd name="connsiteX0" fmla="*/ 251393 w 5078688"/>
                  <a:gd name="connsiteY0" fmla="*/ 2762174 h 4449988"/>
                  <a:gd name="connsiteX1" fmla="*/ 187010 w 5078688"/>
                  <a:gd name="connsiteY1" fmla="*/ 4431123 h 4449988"/>
                  <a:gd name="connsiteX2" fmla="*/ 5078688 w 5078688"/>
                  <a:gd name="connsiteY2" fmla="*/ 4284693 h 4449988"/>
                  <a:gd name="connsiteX3" fmla="*/ 4811513 w 5078688"/>
                  <a:gd name="connsiteY3" fmla="*/ 3665389 h 4449988"/>
                  <a:gd name="connsiteX4" fmla="*/ 4627081 w 5078688"/>
                  <a:gd name="connsiteY4" fmla="*/ 2920806 h 4449988"/>
                  <a:gd name="connsiteX5" fmla="*/ 4287039 w 5078688"/>
                  <a:gd name="connsiteY5" fmla="*/ 634877 h 4449988"/>
                  <a:gd name="connsiteX6" fmla="*/ 4099353 w 5078688"/>
                  <a:gd name="connsiteY6" fmla="*/ 0 h 4449988"/>
                  <a:gd name="connsiteX7" fmla="*/ 1448978 w 5078688"/>
                  <a:gd name="connsiteY7" fmla="*/ 116214 h 4449988"/>
                  <a:gd name="connsiteX8" fmla="*/ 777842 w 5078688"/>
                  <a:gd name="connsiteY8" fmla="*/ 145616 h 4449988"/>
                  <a:gd name="connsiteX9" fmla="*/ 106358 w 5078688"/>
                  <a:gd name="connsiteY9" fmla="*/ 175018 h 4449988"/>
                  <a:gd name="connsiteX10" fmla="*/ 1068 w 5078688"/>
                  <a:gd name="connsiteY10" fmla="*/ 298902 h 4449988"/>
                  <a:gd name="connsiteX11" fmla="*/ 49762 w 5078688"/>
                  <a:gd name="connsiteY11" fmla="*/ 635226 h 4449988"/>
                  <a:gd name="connsiteX12" fmla="*/ 125649 w 5078688"/>
                  <a:gd name="connsiteY12" fmla="*/ 1274867 h 4449988"/>
                  <a:gd name="connsiteX13" fmla="*/ 251393 w 5078688"/>
                  <a:gd name="connsiteY13" fmla="*/ 2762174 h 444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78688" h="4449988">
                    <a:moveTo>
                      <a:pt x="251393" y="2762174"/>
                    </a:moveTo>
                    <a:cubicBezTo>
                      <a:pt x="292533" y="3320117"/>
                      <a:pt x="331232" y="3890612"/>
                      <a:pt x="187010" y="4431123"/>
                    </a:cubicBezTo>
                    <a:cubicBezTo>
                      <a:pt x="1820165" y="4391610"/>
                      <a:pt x="3470055" y="4568836"/>
                      <a:pt x="5078688" y="4284693"/>
                    </a:cubicBezTo>
                    <a:cubicBezTo>
                      <a:pt x="5055446" y="4059587"/>
                      <a:pt x="4906460" y="3870739"/>
                      <a:pt x="4811513" y="3665389"/>
                    </a:cubicBezTo>
                    <a:cubicBezTo>
                      <a:pt x="4703782" y="3432496"/>
                      <a:pt x="4664851" y="3174617"/>
                      <a:pt x="4627081" y="2920806"/>
                    </a:cubicBezTo>
                    <a:cubicBezTo>
                      <a:pt x="4513773" y="2158791"/>
                      <a:pt x="4400348" y="1396892"/>
                      <a:pt x="4287039" y="634877"/>
                    </a:cubicBezTo>
                    <a:cubicBezTo>
                      <a:pt x="4254267" y="414884"/>
                      <a:pt x="4218938" y="187569"/>
                      <a:pt x="4099353" y="0"/>
                    </a:cubicBezTo>
                    <a:cubicBezTo>
                      <a:pt x="3215895" y="38699"/>
                      <a:pt x="2332436" y="77515"/>
                      <a:pt x="1448978" y="116214"/>
                    </a:cubicBezTo>
                    <a:cubicBezTo>
                      <a:pt x="1225266" y="125976"/>
                      <a:pt x="1001554" y="135854"/>
                      <a:pt x="777842" y="145616"/>
                    </a:cubicBezTo>
                    <a:cubicBezTo>
                      <a:pt x="566681" y="154913"/>
                      <a:pt x="311475" y="126789"/>
                      <a:pt x="106358" y="175018"/>
                    </a:cubicBezTo>
                    <a:cubicBezTo>
                      <a:pt x="-18224" y="204304"/>
                      <a:pt x="10714" y="180597"/>
                      <a:pt x="1068" y="298902"/>
                    </a:cubicBezTo>
                    <a:cubicBezTo>
                      <a:pt x="-7299" y="402100"/>
                      <a:pt x="35816" y="531911"/>
                      <a:pt x="49762" y="635226"/>
                    </a:cubicBezTo>
                    <a:cubicBezTo>
                      <a:pt x="78466" y="848013"/>
                      <a:pt x="103336" y="1061382"/>
                      <a:pt x="125649" y="1274867"/>
                    </a:cubicBezTo>
                    <a:cubicBezTo>
                      <a:pt x="177365" y="1769823"/>
                      <a:pt x="214785" y="2266056"/>
                      <a:pt x="251393" y="2762174"/>
                    </a:cubicBezTo>
                    <a:close/>
                  </a:path>
                </a:pathLst>
              </a:custGeom>
              <a:solidFill>
                <a:schemeClr val="lt1"/>
              </a:solidFill>
              <a:ln w="12285" cap="flat">
                <a:solidFill>
                  <a:srgbClr val="F7A55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89D70AFA-33F4-4E68-A1F4-D8A4F7EB4A83}"/>
                  </a:ext>
                </a:extLst>
              </p:cNvPr>
              <p:cNvSpPr/>
              <p:nvPr/>
            </p:nvSpPr>
            <p:spPr>
              <a:xfrm>
                <a:off x="6076587" y="139925"/>
                <a:ext cx="1765638" cy="433450"/>
              </a:xfrm>
              <a:custGeom>
                <a:avLst/>
                <a:gdLst>
                  <a:gd name="connsiteX0" fmla="*/ 1655003 w 1765638"/>
                  <a:gd name="connsiteY0" fmla="*/ 0 h 433450"/>
                  <a:gd name="connsiteX1" fmla="*/ 1608634 w 1765638"/>
                  <a:gd name="connsiteY1" fmla="*/ 59037 h 433450"/>
                  <a:gd name="connsiteX2" fmla="*/ 1692075 w 1765638"/>
                  <a:gd name="connsiteY2" fmla="*/ 68915 h 433450"/>
                  <a:gd name="connsiteX3" fmla="*/ 1652330 w 1765638"/>
                  <a:gd name="connsiteY3" fmla="*/ 130160 h 433450"/>
                  <a:gd name="connsiteX4" fmla="*/ 1732866 w 1765638"/>
                  <a:gd name="connsiteY4" fmla="*/ 149335 h 433450"/>
                  <a:gd name="connsiteX5" fmla="*/ 1675805 w 1765638"/>
                  <a:gd name="connsiteY5" fmla="*/ 186756 h 433450"/>
                  <a:gd name="connsiteX6" fmla="*/ 1739956 w 1765638"/>
                  <a:gd name="connsiteY6" fmla="*/ 216971 h 433450"/>
                  <a:gd name="connsiteX7" fmla="*/ 1714388 w 1765638"/>
                  <a:gd name="connsiteY7" fmla="*/ 252068 h 433450"/>
                  <a:gd name="connsiteX8" fmla="*/ 1765639 w 1765638"/>
                  <a:gd name="connsiteY8" fmla="*/ 266014 h 433450"/>
                  <a:gd name="connsiteX9" fmla="*/ 1277424 w 1765638"/>
                  <a:gd name="connsiteY9" fmla="*/ 336556 h 433450"/>
                  <a:gd name="connsiteX10" fmla="*/ 600594 w 1765638"/>
                  <a:gd name="connsiteY10" fmla="*/ 397684 h 433450"/>
                  <a:gd name="connsiteX11" fmla="*/ 198958 w 1765638"/>
                  <a:gd name="connsiteY11" fmla="*/ 428946 h 433450"/>
                  <a:gd name="connsiteX12" fmla="*/ 0 w 1765638"/>
                  <a:gd name="connsiteY12" fmla="*/ 425227 h 433450"/>
                  <a:gd name="connsiteX13" fmla="*/ 96109 w 1765638"/>
                  <a:gd name="connsiteY13" fmla="*/ 387690 h 433450"/>
                  <a:gd name="connsiteX14" fmla="*/ 26729 w 1765638"/>
                  <a:gd name="connsiteY14" fmla="*/ 348293 h 433450"/>
                  <a:gd name="connsiteX15" fmla="*/ 81350 w 1765638"/>
                  <a:gd name="connsiteY15" fmla="*/ 320751 h 433450"/>
                  <a:gd name="connsiteX16" fmla="*/ 31610 w 1765638"/>
                  <a:gd name="connsiteY16" fmla="*/ 285654 h 433450"/>
                  <a:gd name="connsiteX17" fmla="*/ 97271 w 1765638"/>
                  <a:gd name="connsiteY17" fmla="*/ 250674 h 433450"/>
                  <a:gd name="connsiteX18" fmla="*/ 31145 w 1765638"/>
                  <a:gd name="connsiteY18" fmla="*/ 199772 h 433450"/>
                  <a:gd name="connsiteX19" fmla="*/ 85650 w 1765638"/>
                  <a:gd name="connsiteY19" fmla="*/ 159794 h 433450"/>
                  <a:gd name="connsiteX20" fmla="*/ 186872 w 1765638"/>
                  <a:gd name="connsiteY20" fmla="*/ 76701 h 433450"/>
                  <a:gd name="connsiteX21" fmla="*/ 539581 w 1765638"/>
                  <a:gd name="connsiteY21" fmla="*/ 46950 h 433450"/>
                  <a:gd name="connsiteX22" fmla="*/ 1256505 w 1765638"/>
                  <a:gd name="connsiteY22" fmla="*/ 4765 h 433450"/>
                  <a:gd name="connsiteX23" fmla="*/ 1457788 w 1765638"/>
                  <a:gd name="connsiteY23" fmla="*/ 349 h 433450"/>
                  <a:gd name="connsiteX24" fmla="*/ 1655003 w 1765638"/>
                  <a:gd name="connsiteY24" fmla="*/ 0 h 4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65638" h="433450">
                    <a:moveTo>
                      <a:pt x="1655003" y="0"/>
                    </a:moveTo>
                    <a:cubicBezTo>
                      <a:pt x="1642917" y="21964"/>
                      <a:pt x="1627112" y="42069"/>
                      <a:pt x="1608634" y="59037"/>
                    </a:cubicBezTo>
                    <a:cubicBezTo>
                      <a:pt x="1636758" y="57410"/>
                      <a:pt x="1665114" y="60780"/>
                      <a:pt x="1692075" y="68915"/>
                    </a:cubicBezTo>
                    <a:cubicBezTo>
                      <a:pt x="1678827" y="89369"/>
                      <a:pt x="1665579" y="109822"/>
                      <a:pt x="1652330" y="130160"/>
                    </a:cubicBezTo>
                    <a:cubicBezTo>
                      <a:pt x="1679176" y="136551"/>
                      <a:pt x="1706021" y="142943"/>
                      <a:pt x="1732866" y="149335"/>
                    </a:cubicBezTo>
                    <a:cubicBezTo>
                      <a:pt x="1713807" y="161770"/>
                      <a:pt x="1694864" y="174321"/>
                      <a:pt x="1675805" y="186756"/>
                    </a:cubicBezTo>
                    <a:cubicBezTo>
                      <a:pt x="1695445" y="200004"/>
                      <a:pt x="1717177" y="210231"/>
                      <a:pt x="1739956" y="216971"/>
                    </a:cubicBezTo>
                    <a:cubicBezTo>
                      <a:pt x="1731472" y="228709"/>
                      <a:pt x="1722988" y="240331"/>
                      <a:pt x="1714388" y="252068"/>
                    </a:cubicBezTo>
                    <a:cubicBezTo>
                      <a:pt x="1731472" y="256717"/>
                      <a:pt x="1748555" y="261365"/>
                      <a:pt x="1765639" y="266014"/>
                    </a:cubicBezTo>
                    <a:cubicBezTo>
                      <a:pt x="1605728" y="305178"/>
                      <a:pt x="1441286" y="321099"/>
                      <a:pt x="1277424" y="336556"/>
                    </a:cubicBezTo>
                    <a:cubicBezTo>
                      <a:pt x="1051853" y="357823"/>
                      <a:pt x="826281" y="378509"/>
                      <a:pt x="600594" y="397684"/>
                    </a:cubicBezTo>
                    <a:cubicBezTo>
                      <a:pt x="466831" y="408957"/>
                      <a:pt x="332953" y="419765"/>
                      <a:pt x="198958" y="428946"/>
                    </a:cubicBezTo>
                    <a:cubicBezTo>
                      <a:pt x="132600" y="433478"/>
                      <a:pt x="65428" y="437662"/>
                      <a:pt x="0" y="425227"/>
                    </a:cubicBezTo>
                    <a:cubicBezTo>
                      <a:pt x="32075" y="412676"/>
                      <a:pt x="64034" y="400241"/>
                      <a:pt x="96109" y="387690"/>
                    </a:cubicBezTo>
                    <a:cubicBezTo>
                      <a:pt x="72982" y="374558"/>
                      <a:pt x="49856" y="361425"/>
                      <a:pt x="26729" y="348293"/>
                    </a:cubicBezTo>
                    <a:cubicBezTo>
                      <a:pt x="44975" y="339112"/>
                      <a:pt x="63104" y="329931"/>
                      <a:pt x="81350" y="320751"/>
                    </a:cubicBezTo>
                    <a:cubicBezTo>
                      <a:pt x="62291" y="313197"/>
                      <a:pt x="45091" y="300994"/>
                      <a:pt x="31610" y="285654"/>
                    </a:cubicBezTo>
                    <a:cubicBezTo>
                      <a:pt x="55202" y="277751"/>
                      <a:pt x="77515" y="265898"/>
                      <a:pt x="97271" y="250674"/>
                    </a:cubicBezTo>
                    <a:cubicBezTo>
                      <a:pt x="75307" y="234171"/>
                      <a:pt x="50669" y="218715"/>
                      <a:pt x="31145" y="199772"/>
                    </a:cubicBezTo>
                    <a:cubicBezTo>
                      <a:pt x="49042" y="186407"/>
                      <a:pt x="69728" y="175832"/>
                      <a:pt x="85650" y="159794"/>
                    </a:cubicBezTo>
                    <a:cubicBezTo>
                      <a:pt x="21267" y="90298"/>
                      <a:pt x="134460" y="82279"/>
                      <a:pt x="186872" y="76701"/>
                    </a:cubicBezTo>
                    <a:cubicBezTo>
                      <a:pt x="304132" y="64150"/>
                      <a:pt x="422089" y="56248"/>
                      <a:pt x="539581" y="46950"/>
                    </a:cubicBezTo>
                    <a:cubicBezTo>
                      <a:pt x="778285" y="28124"/>
                      <a:pt x="1017221" y="12319"/>
                      <a:pt x="1256505" y="4765"/>
                    </a:cubicBezTo>
                    <a:cubicBezTo>
                      <a:pt x="1323561" y="2673"/>
                      <a:pt x="1390732" y="1046"/>
                      <a:pt x="1457788" y="349"/>
                    </a:cubicBezTo>
                    <a:cubicBezTo>
                      <a:pt x="1479869" y="-232"/>
                      <a:pt x="1647914" y="13016"/>
                      <a:pt x="1655003" y="0"/>
                    </a:cubicBezTo>
                    <a:close/>
                  </a:path>
                </a:pathLst>
              </a:custGeom>
              <a:solidFill>
                <a:srgbClr val="F7A55E"/>
              </a:solidFill>
              <a:ln w="12285" cap="flat">
                <a:solidFill>
                  <a:srgbClr val="F7A55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 name="Picture 2" descr="Sustainable Development Goal 4: Quality Education">
              <a:extLst>
                <a:ext uri="{FF2B5EF4-FFF2-40B4-BE49-F238E27FC236}">
                  <a16:creationId xmlns:a16="http://schemas.microsoft.com/office/drawing/2014/main" id="{F4245292-AE9A-46BB-BAAB-0D13F8F547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5508" y="472544"/>
              <a:ext cx="873830" cy="8738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4DC31B3-A444-461D-8CF7-A7CBB535EFB1}"/>
                </a:ext>
              </a:extLst>
            </p:cNvPr>
            <p:cNvSpPr txBox="1"/>
            <p:nvPr/>
          </p:nvSpPr>
          <p:spPr>
            <a:xfrm>
              <a:off x="7222294" y="1299132"/>
              <a:ext cx="4303778" cy="1605376"/>
            </a:xfrm>
            <a:prstGeom prst="rect">
              <a:avLst/>
            </a:prstGeom>
            <a:noFill/>
          </p:spPr>
          <p:txBody>
            <a:bodyPr wrap="square" rtlCol="0">
              <a:spAutoFit/>
            </a:bodyPr>
            <a:lstStyle/>
            <a:p>
              <a:pPr>
                <a:lnSpc>
                  <a:spcPct val="107000"/>
                </a:lnSpc>
                <a:spcAft>
                  <a:spcPts val="800"/>
                </a:spcAft>
              </a:pPr>
              <a:r>
                <a:rPr lang="en-IE" sz="2000">
                  <a:solidFill>
                    <a:prstClr val="black"/>
                  </a:solidFill>
                  <a:latin typeface="Avenir Next demi bold" panose="020B0703020202020204"/>
                  <a:cs typeface="Times New Roman" panose="02020603050405020304" pitchFamily="18" charset="0"/>
                </a:rPr>
                <a:t>Scríobh nó tarraing: </a:t>
              </a:r>
              <a:endParaRPr lang="ga-IE" sz="2000">
                <a:solidFill>
                  <a:prstClr val="black"/>
                </a:solidFill>
                <a:latin typeface="Avenir Next demi bold" panose="020B0703020202020204"/>
                <a:cs typeface="Times New Roman" panose="02020603050405020304" pitchFamily="18" charset="0"/>
              </a:endParaRPr>
            </a:p>
            <a:p>
              <a:pPr>
                <a:lnSpc>
                  <a:spcPct val="107000"/>
                </a:lnSpc>
                <a:spcAft>
                  <a:spcPts val="800"/>
                </a:spcAft>
              </a:pPr>
              <a:r>
                <a:rPr lang="en-IE">
                  <a:solidFill>
                    <a:prstClr val="black"/>
                  </a:solidFill>
                  <a:latin typeface="Avenir Next demi bold" panose="020B0703020202020204"/>
                  <a:cs typeface="Times New Roman" panose="02020603050405020304" pitchFamily="18" charset="0"/>
                </a:rPr>
                <a:t>rud amháin a thaitníonn leat dar le Valery</a:t>
              </a:r>
              <a:endParaRPr lang="ga-IE">
                <a:solidFill>
                  <a:prstClr val="black"/>
                </a:solidFill>
                <a:latin typeface="Avenir Next demi bold" panose="020B0703020202020204"/>
                <a:cs typeface="Times New Roman" panose="02020603050405020304" pitchFamily="18" charset="0"/>
              </a:endParaRPr>
            </a:p>
            <a:p>
              <a:pPr>
                <a:lnSpc>
                  <a:spcPct val="107000"/>
                </a:lnSpc>
                <a:spcAft>
                  <a:spcPts val="800"/>
                </a:spcAft>
              </a:pPr>
              <a:r>
                <a:rPr lang="en-IE" b="1" u="sng">
                  <a:solidFill>
                    <a:prstClr val="black"/>
                  </a:solidFill>
                  <a:latin typeface="Avenir Next demi bold" panose="020B0703020202020204"/>
                  <a:cs typeface="Times New Roman" panose="02020603050405020304" pitchFamily="18" charset="0"/>
                </a:rPr>
                <a:t>nó</a:t>
              </a:r>
              <a:endParaRPr lang="ga-IE" b="1" u="sng">
                <a:solidFill>
                  <a:prstClr val="black"/>
                </a:solidFill>
                <a:latin typeface="Avenir Next demi bold" panose="020B0703020202020204"/>
                <a:cs typeface="Times New Roman" panose="02020603050405020304" pitchFamily="18" charset="0"/>
              </a:endParaRPr>
            </a:p>
            <a:p>
              <a:pPr>
                <a:lnSpc>
                  <a:spcPct val="107000"/>
                </a:lnSpc>
                <a:spcAft>
                  <a:spcPts val="800"/>
                </a:spcAft>
              </a:pPr>
              <a:r>
                <a:rPr lang="en-IE">
                  <a:solidFill>
                    <a:prstClr val="black"/>
                  </a:solidFill>
                  <a:latin typeface="Avenir Next demi bold" panose="020B0703020202020204"/>
                  <a:cs typeface="Times New Roman" panose="02020603050405020304" pitchFamily="18" charset="0"/>
                </a:rPr>
                <a:t>ceist amháin ba mhaith leat a chur ar Valery</a:t>
              </a:r>
              <a:endParaRPr lang="ga-IE">
                <a:solidFill>
                  <a:prstClr val="black"/>
                </a:solidFill>
                <a:latin typeface="Avenir Next demi bold" panose="020B0703020202020204"/>
                <a:cs typeface="Times New Roman" panose="02020603050405020304" pitchFamily="18" charset="0"/>
              </a:endParaRPr>
            </a:p>
          </p:txBody>
        </p:sp>
        <p:grpSp>
          <p:nvGrpSpPr>
            <p:cNvPr id="10" name="Graphic 4">
              <a:extLst>
                <a:ext uri="{FF2B5EF4-FFF2-40B4-BE49-F238E27FC236}">
                  <a16:creationId xmlns:a16="http://schemas.microsoft.com/office/drawing/2014/main" id="{40732580-442C-46AF-986E-AA79A0D23A9F}"/>
                </a:ext>
              </a:extLst>
            </p:cNvPr>
            <p:cNvGrpSpPr/>
            <p:nvPr/>
          </p:nvGrpSpPr>
          <p:grpSpPr>
            <a:xfrm>
              <a:off x="1322940" y="3534556"/>
              <a:ext cx="4981264" cy="2909153"/>
              <a:chOff x="4795306" y="139925"/>
              <a:chExt cx="5078688" cy="4536800"/>
            </a:xfrm>
            <a:solidFill>
              <a:srgbClr val="FFFFFF"/>
            </a:solidFill>
          </p:grpSpPr>
          <p:sp>
            <p:nvSpPr>
              <p:cNvPr id="24" name="Freeform: Shape 23">
                <a:extLst>
                  <a:ext uri="{FF2B5EF4-FFF2-40B4-BE49-F238E27FC236}">
                    <a16:creationId xmlns:a16="http://schemas.microsoft.com/office/drawing/2014/main" id="{AB5DEF2C-57C6-4466-8180-254C9932D3FE}"/>
                  </a:ext>
                </a:extLst>
              </p:cNvPr>
              <p:cNvSpPr/>
              <p:nvPr/>
            </p:nvSpPr>
            <p:spPr>
              <a:xfrm>
                <a:off x="4795306" y="226736"/>
                <a:ext cx="5078688" cy="4449988"/>
              </a:xfrm>
              <a:custGeom>
                <a:avLst/>
                <a:gdLst>
                  <a:gd name="connsiteX0" fmla="*/ 251393 w 5078688"/>
                  <a:gd name="connsiteY0" fmla="*/ 2762174 h 4449988"/>
                  <a:gd name="connsiteX1" fmla="*/ 187010 w 5078688"/>
                  <a:gd name="connsiteY1" fmla="*/ 4431123 h 4449988"/>
                  <a:gd name="connsiteX2" fmla="*/ 5078688 w 5078688"/>
                  <a:gd name="connsiteY2" fmla="*/ 4284693 h 4449988"/>
                  <a:gd name="connsiteX3" fmla="*/ 4811513 w 5078688"/>
                  <a:gd name="connsiteY3" fmla="*/ 3665389 h 4449988"/>
                  <a:gd name="connsiteX4" fmla="*/ 4627081 w 5078688"/>
                  <a:gd name="connsiteY4" fmla="*/ 2920806 h 4449988"/>
                  <a:gd name="connsiteX5" fmla="*/ 4287039 w 5078688"/>
                  <a:gd name="connsiteY5" fmla="*/ 634877 h 4449988"/>
                  <a:gd name="connsiteX6" fmla="*/ 4099353 w 5078688"/>
                  <a:gd name="connsiteY6" fmla="*/ 0 h 4449988"/>
                  <a:gd name="connsiteX7" fmla="*/ 1448978 w 5078688"/>
                  <a:gd name="connsiteY7" fmla="*/ 116214 h 4449988"/>
                  <a:gd name="connsiteX8" fmla="*/ 777842 w 5078688"/>
                  <a:gd name="connsiteY8" fmla="*/ 145616 h 4449988"/>
                  <a:gd name="connsiteX9" fmla="*/ 106358 w 5078688"/>
                  <a:gd name="connsiteY9" fmla="*/ 175018 h 4449988"/>
                  <a:gd name="connsiteX10" fmla="*/ 1068 w 5078688"/>
                  <a:gd name="connsiteY10" fmla="*/ 298902 h 4449988"/>
                  <a:gd name="connsiteX11" fmla="*/ 49762 w 5078688"/>
                  <a:gd name="connsiteY11" fmla="*/ 635226 h 4449988"/>
                  <a:gd name="connsiteX12" fmla="*/ 125649 w 5078688"/>
                  <a:gd name="connsiteY12" fmla="*/ 1274867 h 4449988"/>
                  <a:gd name="connsiteX13" fmla="*/ 251393 w 5078688"/>
                  <a:gd name="connsiteY13" fmla="*/ 2762174 h 444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78688" h="4449988">
                    <a:moveTo>
                      <a:pt x="251393" y="2762174"/>
                    </a:moveTo>
                    <a:cubicBezTo>
                      <a:pt x="292533" y="3320117"/>
                      <a:pt x="331232" y="3890612"/>
                      <a:pt x="187010" y="4431123"/>
                    </a:cubicBezTo>
                    <a:cubicBezTo>
                      <a:pt x="1820165" y="4391610"/>
                      <a:pt x="3470055" y="4568836"/>
                      <a:pt x="5078688" y="4284693"/>
                    </a:cubicBezTo>
                    <a:cubicBezTo>
                      <a:pt x="5055446" y="4059587"/>
                      <a:pt x="4906460" y="3870739"/>
                      <a:pt x="4811513" y="3665389"/>
                    </a:cubicBezTo>
                    <a:cubicBezTo>
                      <a:pt x="4703782" y="3432496"/>
                      <a:pt x="4664851" y="3174617"/>
                      <a:pt x="4627081" y="2920806"/>
                    </a:cubicBezTo>
                    <a:cubicBezTo>
                      <a:pt x="4513773" y="2158791"/>
                      <a:pt x="4400348" y="1396892"/>
                      <a:pt x="4287039" y="634877"/>
                    </a:cubicBezTo>
                    <a:cubicBezTo>
                      <a:pt x="4254267" y="414884"/>
                      <a:pt x="4218938" y="187569"/>
                      <a:pt x="4099353" y="0"/>
                    </a:cubicBezTo>
                    <a:cubicBezTo>
                      <a:pt x="3215895" y="38699"/>
                      <a:pt x="2332436" y="77515"/>
                      <a:pt x="1448978" y="116214"/>
                    </a:cubicBezTo>
                    <a:cubicBezTo>
                      <a:pt x="1225266" y="125976"/>
                      <a:pt x="1001554" y="135854"/>
                      <a:pt x="777842" y="145616"/>
                    </a:cubicBezTo>
                    <a:cubicBezTo>
                      <a:pt x="566681" y="154913"/>
                      <a:pt x="311475" y="126789"/>
                      <a:pt x="106358" y="175018"/>
                    </a:cubicBezTo>
                    <a:cubicBezTo>
                      <a:pt x="-18224" y="204304"/>
                      <a:pt x="10714" y="180597"/>
                      <a:pt x="1068" y="298902"/>
                    </a:cubicBezTo>
                    <a:cubicBezTo>
                      <a:pt x="-7299" y="402100"/>
                      <a:pt x="35816" y="531911"/>
                      <a:pt x="49762" y="635226"/>
                    </a:cubicBezTo>
                    <a:cubicBezTo>
                      <a:pt x="78466" y="848013"/>
                      <a:pt x="103336" y="1061382"/>
                      <a:pt x="125649" y="1274867"/>
                    </a:cubicBezTo>
                    <a:cubicBezTo>
                      <a:pt x="177365" y="1769823"/>
                      <a:pt x="214785" y="2266056"/>
                      <a:pt x="251393" y="2762174"/>
                    </a:cubicBezTo>
                    <a:close/>
                  </a:path>
                </a:pathLst>
              </a:custGeom>
              <a:solidFill>
                <a:schemeClr val="lt1"/>
              </a:solidFill>
              <a:ln w="12285" cap="flat">
                <a:solidFill>
                  <a:srgbClr val="F7A5A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9EA4FBCB-013C-40C5-9C46-B3F6F83D5424}"/>
                  </a:ext>
                </a:extLst>
              </p:cNvPr>
              <p:cNvSpPr/>
              <p:nvPr/>
            </p:nvSpPr>
            <p:spPr>
              <a:xfrm>
                <a:off x="6076587" y="139925"/>
                <a:ext cx="1765638" cy="433450"/>
              </a:xfrm>
              <a:custGeom>
                <a:avLst/>
                <a:gdLst>
                  <a:gd name="connsiteX0" fmla="*/ 1655003 w 1765638"/>
                  <a:gd name="connsiteY0" fmla="*/ 0 h 433450"/>
                  <a:gd name="connsiteX1" fmla="*/ 1608634 w 1765638"/>
                  <a:gd name="connsiteY1" fmla="*/ 59037 h 433450"/>
                  <a:gd name="connsiteX2" fmla="*/ 1692075 w 1765638"/>
                  <a:gd name="connsiteY2" fmla="*/ 68915 h 433450"/>
                  <a:gd name="connsiteX3" fmla="*/ 1652330 w 1765638"/>
                  <a:gd name="connsiteY3" fmla="*/ 130160 h 433450"/>
                  <a:gd name="connsiteX4" fmla="*/ 1732866 w 1765638"/>
                  <a:gd name="connsiteY4" fmla="*/ 149335 h 433450"/>
                  <a:gd name="connsiteX5" fmla="*/ 1675805 w 1765638"/>
                  <a:gd name="connsiteY5" fmla="*/ 186756 h 433450"/>
                  <a:gd name="connsiteX6" fmla="*/ 1739956 w 1765638"/>
                  <a:gd name="connsiteY6" fmla="*/ 216971 h 433450"/>
                  <a:gd name="connsiteX7" fmla="*/ 1714388 w 1765638"/>
                  <a:gd name="connsiteY7" fmla="*/ 252068 h 433450"/>
                  <a:gd name="connsiteX8" fmla="*/ 1765639 w 1765638"/>
                  <a:gd name="connsiteY8" fmla="*/ 266014 h 433450"/>
                  <a:gd name="connsiteX9" fmla="*/ 1277424 w 1765638"/>
                  <a:gd name="connsiteY9" fmla="*/ 336556 h 433450"/>
                  <a:gd name="connsiteX10" fmla="*/ 600594 w 1765638"/>
                  <a:gd name="connsiteY10" fmla="*/ 397684 h 433450"/>
                  <a:gd name="connsiteX11" fmla="*/ 198958 w 1765638"/>
                  <a:gd name="connsiteY11" fmla="*/ 428946 h 433450"/>
                  <a:gd name="connsiteX12" fmla="*/ 0 w 1765638"/>
                  <a:gd name="connsiteY12" fmla="*/ 425227 h 433450"/>
                  <a:gd name="connsiteX13" fmla="*/ 96109 w 1765638"/>
                  <a:gd name="connsiteY13" fmla="*/ 387690 h 433450"/>
                  <a:gd name="connsiteX14" fmla="*/ 26729 w 1765638"/>
                  <a:gd name="connsiteY14" fmla="*/ 348293 h 433450"/>
                  <a:gd name="connsiteX15" fmla="*/ 81350 w 1765638"/>
                  <a:gd name="connsiteY15" fmla="*/ 320751 h 433450"/>
                  <a:gd name="connsiteX16" fmla="*/ 31610 w 1765638"/>
                  <a:gd name="connsiteY16" fmla="*/ 285654 h 433450"/>
                  <a:gd name="connsiteX17" fmla="*/ 97271 w 1765638"/>
                  <a:gd name="connsiteY17" fmla="*/ 250674 h 433450"/>
                  <a:gd name="connsiteX18" fmla="*/ 31145 w 1765638"/>
                  <a:gd name="connsiteY18" fmla="*/ 199772 h 433450"/>
                  <a:gd name="connsiteX19" fmla="*/ 85650 w 1765638"/>
                  <a:gd name="connsiteY19" fmla="*/ 159794 h 433450"/>
                  <a:gd name="connsiteX20" fmla="*/ 186872 w 1765638"/>
                  <a:gd name="connsiteY20" fmla="*/ 76701 h 433450"/>
                  <a:gd name="connsiteX21" fmla="*/ 539581 w 1765638"/>
                  <a:gd name="connsiteY21" fmla="*/ 46950 h 433450"/>
                  <a:gd name="connsiteX22" fmla="*/ 1256505 w 1765638"/>
                  <a:gd name="connsiteY22" fmla="*/ 4765 h 433450"/>
                  <a:gd name="connsiteX23" fmla="*/ 1457788 w 1765638"/>
                  <a:gd name="connsiteY23" fmla="*/ 349 h 433450"/>
                  <a:gd name="connsiteX24" fmla="*/ 1655003 w 1765638"/>
                  <a:gd name="connsiteY24" fmla="*/ 0 h 4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65638" h="433450">
                    <a:moveTo>
                      <a:pt x="1655003" y="0"/>
                    </a:moveTo>
                    <a:cubicBezTo>
                      <a:pt x="1642917" y="21964"/>
                      <a:pt x="1627112" y="42069"/>
                      <a:pt x="1608634" y="59037"/>
                    </a:cubicBezTo>
                    <a:cubicBezTo>
                      <a:pt x="1636758" y="57410"/>
                      <a:pt x="1665114" y="60780"/>
                      <a:pt x="1692075" y="68915"/>
                    </a:cubicBezTo>
                    <a:cubicBezTo>
                      <a:pt x="1678827" y="89369"/>
                      <a:pt x="1665579" y="109822"/>
                      <a:pt x="1652330" y="130160"/>
                    </a:cubicBezTo>
                    <a:cubicBezTo>
                      <a:pt x="1679176" y="136551"/>
                      <a:pt x="1706021" y="142943"/>
                      <a:pt x="1732866" y="149335"/>
                    </a:cubicBezTo>
                    <a:cubicBezTo>
                      <a:pt x="1713807" y="161770"/>
                      <a:pt x="1694864" y="174321"/>
                      <a:pt x="1675805" y="186756"/>
                    </a:cubicBezTo>
                    <a:cubicBezTo>
                      <a:pt x="1695445" y="200004"/>
                      <a:pt x="1717177" y="210231"/>
                      <a:pt x="1739956" y="216971"/>
                    </a:cubicBezTo>
                    <a:cubicBezTo>
                      <a:pt x="1731472" y="228709"/>
                      <a:pt x="1722988" y="240331"/>
                      <a:pt x="1714388" y="252068"/>
                    </a:cubicBezTo>
                    <a:cubicBezTo>
                      <a:pt x="1731472" y="256717"/>
                      <a:pt x="1748555" y="261365"/>
                      <a:pt x="1765639" y="266014"/>
                    </a:cubicBezTo>
                    <a:cubicBezTo>
                      <a:pt x="1605728" y="305178"/>
                      <a:pt x="1441286" y="321099"/>
                      <a:pt x="1277424" y="336556"/>
                    </a:cubicBezTo>
                    <a:cubicBezTo>
                      <a:pt x="1051853" y="357823"/>
                      <a:pt x="826281" y="378509"/>
                      <a:pt x="600594" y="397684"/>
                    </a:cubicBezTo>
                    <a:cubicBezTo>
                      <a:pt x="466831" y="408957"/>
                      <a:pt x="332953" y="419765"/>
                      <a:pt x="198958" y="428946"/>
                    </a:cubicBezTo>
                    <a:cubicBezTo>
                      <a:pt x="132600" y="433478"/>
                      <a:pt x="65428" y="437662"/>
                      <a:pt x="0" y="425227"/>
                    </a:cubicBezTo>
                    <a:cubicBezTo>
                      <a:pt x="32075" y="412676"/>
                      <a:pt x="64034" y="400241"/>
                      <a:pt x="96109" y="387690"/>
                    </a:cubicBezTo>
                    <a:cubicBezTo>
                      <a:pt x="72982" y="374558"/>
                      <a:pt x="49856" y="361425"/>
                      <a:pt x="26729" y="348293"/>
                    </a:cubicBezTo>
                    <a:cubicBezTo>
                      <a:pt x="44975" y="339112"/>
                      <a:pt x="63104" y="329931"/>
                      <a:pt x="81350" y="320751"/>
                    </a:cubicBezTo>
                    <a:cubicBezTo>
                      <a:pt x="62291" y="313197"/>
                      <a:pt x="45091" y="300994"/>
                      <a:pt x="31610" y="285654"/>
                    </a:cubicBezTo>
                    <a:cubicBezTo>
                      <a:pt x="55202" y="277751"/>
                      <a:pt x="77515" y="265898"/>
                      <a:pt x="97271" y="250674"/>
                    </a:cubicBezTo>
                    <a:cubicBezTo>
                      <a:pt x="75307" y="234171"/>
                      <a:pt x="50669" y="218715"/>
                      <a:pt x="31145" y="199772"/>
                    </a:cubicBezTo>
                    <a:cubicBezTo>
                      <a:pt x="49042" y="186407"/>
                      <a:pt x="69728" y="175832"/>
                      <a:pt x="85650" y="159794"/>
                    </a:cubicBezTo>
                    <a:cubicBezTo>
                      <a:pt x="21267" y="90298"/>
                      <a:pt x="134460" y="82279"/>
                      <a:pt x="186872" y="76701"/>
                    </a:cubicBezTo>
                    <a:cubicBezTo>
                      <a:pt x="304132" y="64150"/>
                      <a:pt x="422089" y="56248"/>
                      <a:pt x="539581" y="46950"/>
                    </a:cubicBezTo>
                    <a:cubicBezTo>
                      <a:pt x="778285" y="28124"/>
                      <a:pt x="1017221" y="12319"/>
                      <a:pt x="1256505" y="4765"/>
                    </a:cubicBezTo>
                    <a:cubicBezTo>
                      <a:pt x="1323561" y="2673"/>
                      <a:pt x="1390732" y="1046"/>
                      <a:pt x="1457788" y="349"/>
                    </a:cubicBezTo>
                    <a:cubicBezTo>
                      <a:pt x="1479869" y="-232"/>
                      <a:pt x="1647914" y="13016"/>
                      <a:pt x="1655003" y="0"/>
                    </a:cubicBezTo>
                    <a:close/>
                  </a:path>
                </a:pathLst>
              </a:custGeom>
              <a:solidFill>
                <a:srgbClr val="F7A5A5"/>
              </a:solidFill>
              <a:ln w="12285" cap="flat">
                <a:solidFill>
                  <a:srgbClr val="F7A5A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 name="TextBox 10">
              <a:extLst>
                <a:ext uri="{FF2B5EF4-FFF2-40B4-BE49-F238E27FC236}">
                  <a16:creationId xmlns:a16="http://schemas.microsoft.com/office/drawing/2014/main" id="{B619AB0C-75E4-40C8-90E3-5B5F15CDD1DF}"/>
                </a:ext>
              </a:extLst>
            </p:cNvPr>
            <p:cNvSpPr txBox="1"/>
            <p:nvPr/>
          </p:nvSpPr>
          <p:spPr>
            <a:xfrm>
              <a:off x="1616588" y="4845806"/>
              <a:ext cx="4409316" cy="1599156"/>
            </a:xfrm>
            <a:prstGeom prst="rect">
              <a:avLst/>
            </a:prstGeom>
            <a:noFill/>
          </p:spPr>
          <p:txBody>
            <a:bodyPr wrap="square" rtlCol="0">
              <a:spAutoFit/>
            </a:bodyPr>
            <a:lstStyle/>
            <a:p>
              <a:pPr>
                <a:lnSpc>
                  <a:spcPct val="107000"/>
                </a:lnSpc>
                <a:spcAft>
                  <a:spcPts val="800"/>
                </a:spcAft>
              </a:pPr>
              <a:r>
                <a:rPr lang="en-IE" sz="2000">
                  <a:solidFill>
                    <a:prstClr val="black"/>
                  </a:solidFill>
                  <a:latin typeface="Avenir Next demi bold" panose="020B0703020202020204"/>
                  <a:cs typeface="Times New Roman" panose="02020603050405020304" pitchFamily="18" charset="0"/>
                </a:rPr>
                <a:t>Scríobh nó tarraing: </a:t>
              </a:r>
              <a:endParaRPr lang="ga-IE" sz="2000">
                <a:solidFill>
                  <a:prstClr val="black"/>
                </a:solidFill>
                <a:latin typeface="Avenir Next demi bold" panose="020B0703020202020204"/>
                <a:cs typeface="Times New Roman" panose="02020603050405020304" pitchFamily="18" charset="0"/>
              </a:endParaRPr>
            </a:p>
            <a:p>
              <a:pPr>
                <a:lnSpc>
                  <a:spcPct val="107000"/>
                </a:lnSpc>
                <a:spcAft>
                  <a:spcPts val="800"/>
                </a:spcAft>
              </a:pPr>
              <a:r>
                <a:rPr lang="en-IE">
                  <a:solidFill>
                    <a:prstClr val="black"/>
                  </a:solidFill>
                  <a:latin typeface="Avenir Next demi bold" panose="020B0703020202020204"/>
                  <a:cs typeface="Times New Roman" panose="02020603050405020304" pitchFamily="18" charset="0"/>
                </a:rPr>
                <a:t>rud amháin a thaitníonn leat dar le Flossie</a:t>
              </a:r>
              <a:endParaRPr lang="ga-IE">
                <a:solidFill>
                  <a:prstClr val="black"/>
                </a:solidFill>
                <a:latin typeface="Avenir Next demi bold" panose="020B0703020202020204"/>
                <a:cs typeface="Times New Roman" panose="02020603050405020304" pitchFamily="18" charset="0"/>
              </a:endParaRPr>
            </a:p>
            <a:p>
              <a:pPr>
                <a:lnSpc>
                  <a:spcPct val="107000"/>
                </a:lnSpc>
                <a:spcAft>
                  <a:spcPts val="800"/>
                </a:spcAft>
              </a:pPr>
              <a:r>
                <a:rPr lang="en-IE" b="1" u="sng">
                  <a:solidFill>
                    <a:prstClr val="black"/>
                  </a:solidFill>
                  <a:latin typeface="Avenir Next demi bold" panose="020B0703020202020204"/>
                  <a:cs typeface="Times New Roman" panose="02020603050405020304" pitchFamily="18" charset="0"/>
                </a:rPr>
                <a:t>nó</a:t>
              </a:r>
              <a:endParaRPr lang="ga-IE" b="1" u="sng">
                <a:solidFill>
                  <a:prstClr val="black"/>
                </a:solidFill>
                <a:latin typeface="Avenir Next demi bold" panose="020B0703020202020204"/>
                <a:cs typeface="Times New Roman" panose="02020603050405020304" pitchFamily="18" charset="0"/>
              </a:endParaRPr>
            </a:p>
            <a:p>
              <a:r>
                <a:rPr lang="en-IE">
                  <a:solidFill>
                    <a:prstClr val="black"/>
                  </a:solidFill>
                  <a:latin typeface="Avenir Next demi bold" panose="020B0703020202020204"/>
                  <a:cs typeface="Times New Roman" panose="02020603050405020304" pitchFamily="18" charset="0"/>
                </a:rPr>
                <a:t>ceist amháin ba mhaith leat a chur ar Flossie</a:t>
              </a:r>
            </a:p>
          </p:txBody>
        </p:sp>
        <p:grpSp>
          <p:nvGrpSpPr>
            <p:cNvPr id="12" name="Graphic 4">
              <a:extLst>
                <a:ext uri="{FF2B5EF4-FFF2-40B4-BE49-F238E27FC236}">
                  <a16:creationId xmlns:a16="http://schemas.microsoft.com/office/drawing/2014/main" id="{D89BDEC0-DAE7-48ED-838D-EC7013117BCA}"/>
                </a:ext>
              </a:extLst>
            </p:cNvPr>
            <p:cNvGrpSpPr/>
            <p:nvPr/>
          </p:nvGrpSpPr>
          <p:grpSpPr>
            <a:xfrm>
              <a:off x="6769090" y="3534556"/>
              <a:ext cx="4981264" cy="2880531"/>
              <a:chOff x="4795306" y="139925"/>
              <a:chExt cx="5078688" cy="4536800"/>
            </a:xfrm>
            <a:solidFill>
              <a:srgbClr val="FFFFFF"/>
            </a:solidFill>
          </p:grpSpPr>
          <p:sp>
            <p:nvSpPr>
              <p:cNvPr id="22" name="Freeform: Shape 21">
                <a:extLst>
                  <a:ext uri="{FF2B5EF4-FFF2-40B4-BE49-F238E27FC236}">
                    <a16:creationId xmlns:a16="http://schemas.microsoft.com/office/drawing/2014/main" id="{76E511AB-2E88-4F7C-8014-2521C8D2AEA1}"/>
                  </a:ext>
                </a:extLst>
              </p:cNvPr>
              <p:cNvSpPr/>
              <p:nvPr/>
            </p:nvSpPr>
            <p:spPr>
              <a:xfrm>
                <a:off x="4795306" y="226736"/>
                <a:ext cx="5078688" cy="4449988"/>
              </a:xfrm>
              <a:custGeom>
                <a:avLst/>
                <a:gdLst>
                  <a:gd name="connsiteX0" fmla="*/ 251393 w 5078688"/>
                  <a:gd name="connsiteY0" fmla="*/ 2762174 h 4449988"/>
                  <a:gd name="connsiteX1" fmla="*/ 187010 w 5078688"/>
                  <a:gd name="connsiteY1" fmla="*/ 4431123 h 4449988"/>
                  <a:gd name="connsiteX2" fmla="*/ 5078688 w 5078688"/>
                  <a:gd name="connsiteY2" fmla="*/ 4284693 h 4449988"/>
                  <a:gd name="connsiteX3" fmla="*/ 4811513 w 5078688"/>
                  <a:gd name="connsiteY3" fmla="*/ 3665389 h 4449988"/>
                  <a:gd name="connsiteX4" fmla="*/ 4627081 w 5078688"/>
                  <a:gd name="connsiteY4" fmla="*/ 2920806 h 4449988"/>
                  <a:gd name="connsiteX5" fmla="*/ 4287039 w 5078688"/>
                  <a:gd name="connsiteY5" fmla="*/ 634877 h 4449988"/>
                  <a:gd name="connsiteX6" fmla="*/ 4099353 w 5078688"/>
                  <a:gd name="connsiteY6" fmla="*/ 0 h 4449988"/>
                  <a:gd name="connsiteX7" fmla="*/ 1448978 w 5078688"/>
                  <a:gd name="connsiteY7" fmla="*/ 116214 h 4449988"/>
                  <a:gd name="connsiteX8" fmla="*/ 777842 w 5078688"/>
                  <a:gd name="connsiteY8" fmla="*/ 145616 h 4449988"/>
                  <a:gd name="connsiteX9" fmla="*/ 106358 w 5078688"/>
                  <a:gd name="connsiteY9" fmla="*/ 175018 h 4449988"/>
                  <a:gd name="connsiteX10" fmla="*/ 1068 w 5078688"/>
                  <a:gd name="connsiteY10" fmla="*/ 298902 h 4449988"/>
                  <a:gd name="connsiteX11" fmla="*/ 49762 w 5078688"/>
                  <a:gd name="connsiteY11" fmla="*/ 635226 h 4449988"/>
                  <a:gd name="connsiteX12" fmla="*/ 125649 w 5078688"/>
                  <a:gd name="connsiteY12" fmla="*/ 1274867 h 4449988"/>
                  <a:gd name="connsiteX13" fmla="*/ 251393 w 5078688"/>
                  <a:gd name="connsiteY13" fmla="*/ 2762174 h 444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78688" h="4449988">
                    <a:moveTo>
                      <a:pt x="251393" y="2762174"/>
                    </a:moveTo>
                    <a:cubicBezTo>
                      <a:pt x="292533" y="3320117"/>
                      <a:pt x="331232" y="3890612"/>
                      <a:pt x="187010" y="4431123"/>
                    </a:cubicBezTo>
                    <a:cubicBezTo>
                      <a:pt x="1820165" y="4391610"/>
                      <a:pt x="3470055" y="4568836"/>
                      <a:pt x="5078688" y="4284693"/>
                    </a:cubicBezTo>
                    <a:cubicBezTo>
                      <a:pt x="5055446" y="4059587"/>
                      <a:pt x="4906460" y="3870739"/>
                      <a:pt x="4811513" y="3665389"/>
                    </a:cubicBezTo>
                    <a:cubicBezTo>
                      <a:pt x="4703782" y="3432496"/>
                      <a:pt x="4664851" y="3174617"/>
                      <a:pt x="4627081" y="2920806"/>
                    </a:cubicBezTo>
                    <a:cubicBezTo>
                      <a:pt x="4513773" y="2158791"/>
                      <a:pt x="4400348" y="1396892"/>
                      <a:pt x="4287039" y="634877"/>
                    </a:cubicBezTo>
                    <a:cubicBezTo>
                      <a:pt x="4254267" y="414884"/>
                      <a:pt x="4218938" y="187569"/>
                      <a:pt x="4099353" y="0"/>
                    </a:cubicBezTo>
                    <a:cubicBezTo>
                      <a:pt x="3215895" y="38699"/>
                      <a:pt x="2332436" y="77515"/>
                      <a:pt x="1448978" y="116214"/>
                    </a:cubicBezTo>
                    <a:cubicBezTo>
                      <a:pt x="1225266" y="125976"/>
                      <a:pt x="1001554" y="135854"/>
                      <a:pt x="777842" y="145616"/>
                    </a:cubicBezTo>
                    <a:cubicBezTo>
                      <a:pt x="566681" y="154913"/>
                      <a:pt x="311475" y="126789"/>
                      <a:pt x="106358" y="175018"/>
                    </a:cubicBezTo>
                    <a:cubicBezTo>
                      <a:pt x="-18224" y="204304"/>
                      <a:pt x="10714" y="180597"/>
                      <a:pt x="1068" y="298902"/>
                    </a:cubicBezTo>
                    <a:cubicBezTo>
                      <a:pt x="-7299" y="402100"/>
                      <a:pt x="35816" y="531911"/>
                      <a:pt x="49762" y="635226"/>
                    </a:cubicBezTo>
                    <a:cubicBezTo>
                      <a:pt x="78466" y="848013"/>
                      <a:pt x="103336" y="1061382"/>
                      <a:pt x="125649" y="1274867"/>
                    </a:cubicBezTo>
                    <a:cubicBezTo>
                      <a:pt x="177365" y="1769823"/>
                      <a:pt x="214785" y="2266056"/>
                      <a:pt x="251393" y="2762174"/>
                    </a:cubicBezTo>
                    <a:close/>
                  </a:path>
                </a:pathLst>
              </a:custGeom>
              <a:solidFill>
                <a:schemeClr val="lt1"/>
              </a:solidFill>
              <a:ln w="12285" cap="flat">
                <a:solidFill>
                  <a:srgbClr val="F7A5A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E2F5C16B-0EC0-4595-B1AE-DDD8781E7FAF}"/>
                  </a:ext>
                </a:extLst>
              </p:cNvPr>
              <p:cNvSpPr/>
              <p:nvPr/>
            </p:nvSpPr>
            <p:spPr>
              <a:xfrm>
                <a:off x="6076587" y="139925"/>
                <a:ext cx="1765638" cy="433450"/>
              </a:xfrm>
              <a:custGeom>
                <a:avLst/>
                <a:gdLst>
                  <a:gd name="connsiteX0" fmla="*/ 1655003 w 1765638"/>
                  <a:gd name="connsiteY0" fmla="*/ 0 h 433450"/>
                  <a:gd name="connsiteX1" fmla="*/ 1608634 w 1765638"/>
                  <a:gd name="connsiteY1" fmla="*/ 59037 h 433450"/>
                  <a:gd name="connsiteX2" fmla="*/ 1692075 w 1765638"/>
                  <a:gd name="connsiteY2" fmla="*/ 68915 h 433450"/>
                  <a:gd name="connsiteX3" fmla="*/ 1652330 w 1765638"/>
                  <a:gd name="connsiteY3" fmla="*/ 130160 h 433450"/>
                  <a:gd name="connsiteX4" fmla="*/ 1732866 w 1765638"/>
                  <a:gd name="connsiteY4" fmla="*/ 149335 h 433450"/>
                  <a:gd name="connsiteX5" fmla="*/ 1675805 w 1765638"/>
                  <a:gd name="connsiteY5" fmla="*/ 186756 h 433450"/>
                  <a:gd name="connsiteX6" fmla="*/ 1739956 w 1765638"/>
                  <a:gd name="connsiteY6" fmla="*/ 216971 h 433450"/>
                  <a:gd name="connsiteX7" fmla="*/ 1714388 w 1765638"/>
                  <a:gd name="connsiteY7" fmla="*/ 252068 h 433450"/>
                  <a:gd name="connsiteX8" fmla="*/ 1765639 w 1765638"/>
                  <a:gd name="connsiteY8" fmla="*/ 266014 h 433450"/>
                  <a:gd name="connsiteX9" fmla="*/ 1277424 w 1765638"/>
                  <a:gd name="connsiteY9" fmla="*/ 336556 h 433450"/>
                  <a:gd name="connsiteX10" fmla="*/ 600594 w 1765638"/>
                  <a:gd name="connsiteY10" fmla="*/ 397684 h 433450"/>
                  <a:gd name="connsiteX11" fmla="*/ 198958 w 1765638"/>
                  <a:gd name="connsiteY11" fmla="*/ 428946 h 433450"/>
                  <a:gd name="connsiteX12" fmla="*/ 0 w 1765638"/>
                  <a:gd name="connsiteY12" fmla="*/ 425227 h 433450"/>
                  <a:gd name="connsiteX13" fmla="*/ 96109 w 1765638"/>
                  <a:gd name="connsiteY13" fmla="*/ 387690 h 433450"/>
                  <a:gd name="connsiteX14" fmla="*/ 26729 w 1765638"/>
                  <a:gd name="connsiteY14" fmla="*/ 348293 h 433450"/>
                  <a:gd name="connsiteX15" fmla="*/ 81350 w 1765638"/>
                  <a:gd name="connsiteY15" fmla="*/ 320751 h 433450"/>
                  <a:gd name="connsiteX16" fmla="*/ 31610 w 1765638"/>
                  <a:gd name="connsiteY16" fmla="*/ 285654 h 433450"/>
                  <a:gd name="connsiteX17" fmla="*/ 97271 w 1765638"/>
                  <a:gd name="connsiteY17" fmla="*/ 250674 h 433450"/>
                  <a:gd name="connsiteX18" fmla="*/ 31145 w 1765638"/>
                  <a:gd name="connsiteY18" fmla="*/ 199772 h 433450"/>
                  <a:gd name="connsiteX19" fmla="*/ 85650 w 1765638"/>
                  <a:gd name="connsiteY19" fmla="*/ 159794 h 433450"/>
                  <a:gd name="connsiteX20" fmla="*/ 186872 w 1765638"/>
                  <a:gd name="connsiteY20" fmla="*/ 76701 h 433450"/>
                  <a:gd name="connsiteX21" fmla="*/ 539581 w 1765638"/>
                  <a:gd name="connsiteY21" fmla="*/ 46950 h 433450"/>
                  <a:gd name="connsiteX22" fmla="*/ 1256505 w 1765638"/>
                  <a:gd name="connsiteY22" fmla="*/ 4765 h 433450"/>
                  <a:gd name="connsiteX23" fmla="*/ 1457788 w 1765638"/>
                  <a:gd name="connsiteY23" fmla="*/ 349 h 433450"/>
                  <a:gd name="connsiteX24" fmla="*/ 1655003 w 1765638"/>
                  <a:gd name="connsiteY24" fmla="*/ 0 h 4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65638" h="433450">
                    <a:moveTo>
                      <a:pt x="1655003" y="0"/>
                    </a:moveTo>
                    <a:cubicBezTo>
                      <a:pt x="1642917" y="21964"/>
                      <a:pt x="1627112" y="42069"/>
                      <a:pt x="1608634" y="59037"/>
                    </a:cubicBezTo>
                    <a:cubicBezTo>
                      <a:pt x="1636758" y="57410"/>
                      <a:pt x="1665114" y="60780"/>
                      <a:pt x="1692075" y="68915"/>
                    </a:cubicBezTo>
                    <a:cubicBezTo>
                      <a:pt x="1678827" y="89369"/>
                      <a:pt x="1665579" y="109822"/>
                      <a:pt x="1652330" y="130160"/>
                    </a:cubicBezTo>
                    <a:cubicBezTo>
                      <a:pt x="1679176" y="136551"/>
                      <a:pt x="1706021" y="142943"/>
                      <a:pt x="1732866" y="149335"/>
                    </a:cubicBezTo>
                    <a:cubicBezTo>
                      <a:pt x="1713807" y="161770"/>
                      <a:pt x="1694864" y="174321"/>
                      <a:pt x="1675805" y="186756"/>
                    </a:cubicBezTo>
                    <a:cubicBezTo>
                      <a:pt x="1695445" y="200004"/>
                      <a:pt x="1717177" y="210231"/>
                      <a:pt x="1739956" y="216971"/>
                    </a:cubicBezTo>
                    <a:cubicBezTo>
                      <a:pt x="1731472" y="228709"/>
                      <a:pt x="1722988" y="240331"/>
                      <a:pt x="1714388" y="252068"/>
                    </a:cubicBezTo>
                    <a:cubicBezTo>
                      <a:pt x="1731472" y="256717"/>
                      <a:pt x="1748555" y="261365"/>
                      <a:pt x="1765639" y="266014"/>
                    </a:cubicBezTo>
                    <a:cubicBezTo>
                      <a:pt x="1605728" y="305178"/>
                      <a:pt x="1441286" y="321099"/>
                      <a:pt x="1277424" y="336556"/>
                    </a:cubicBezTo>
                    <a:cubicBezTo>
                      <a:pt x="1051853" y="357823"/>
                      <a:pt x="826281" y="378509"/>
                      <a:pt x="600594" y="397684"/>
                    </a:cubicBezTo>
                    <a:cubicBezTo>
                      <a:pt x="466831" y="408957"/>
                      <a:pt x="332953" y="419765"/>
                      <a:pt x="198958" y="428946"/>
                    </a:cubicBezTo>
                    <a:cubicBezTo>
                      <a:pt x="132600" y="433478"/>
                      <a:pt x="65428" y="437662"/>
                      <a:pt x="0" y="425227"/>
                    </a:cubicBezTo>
                    <a:cubicBezTo>
                      <a:pt x="32075" y="412676"/>
                      <a:pt x="64034" y="400241"/>
                      <a:pt x="96109" y="387690"/>
                    </a:cubicBezTo>
                    <a:cubicBezTo>
                      <a:pt x="72982" y="374558"/>
                      <a:pt x="49856" y="361425"/>
                      <a:pt x="26729" y="348293"/>
                    </a:cubicBezTo>
                    <a:cubicBezTo>
                      <a:pt x="44975" y="339112"/>
                      <a:pt x="63104" y="329931"/>
                      <a:pt x="81350" y="320751"/>
                    </a:cubicBezTo>
                    <a:cubicBezTo>
                      <a:pt x="62291" y="313197"/>
                      <a:pt x="45091" y="300994"/>
                      <a:pt x="31610" y="285654"/>
                    </a:cubicBezTo>
                    <a:cubicBezTo>
                      <a:pt x="55202" y="277751"/>
                      <a:pt x="77515" y="265898"/>
                      <a:pt x="97271" y="250674"/>
                    </a:cubicBezTo>
                    <a:cubicBezTo>
                      <a:pt x="75307" y="234171"/>
                      <a:pt x="50669" y="218715"/>
                      <a:pt x="31145" y="199772"/>
                    </a:cubicBezTo>
                    <a:cubicBezTo>
                      <a:pt x="49042" y="186407"/>
                      <a:pt x="69728" y="175832"/>
                      <a:pt x="85650" y="159794"/>
                    </a:cubicBezTo>
                    <a:cubicBezTo>
                      <a:pt x="21267" y="90298"/>
                      <a:pt x="134460" y="82279"/>
                      <a:pt x="186872" y="76701"/>
                    </a:cubicBezTo>
                    <a:cubicBezTo>
                      <a:pt x="304132" y="64150"/>
                      <a:pt x="422089" y="56248"/>
                      <a:pt x="539581" y="46950"/>
                    </a:cubicBezTo>
                    <a:cubicBezTo>
                      <a:pt x="778285" y="28124"/>
                      <a:pt x="1017221" y="12319"/>
                      <a:pt x="1256505" y="4765"/>
                    </a:cubicBezTo>
                    <a:cubicBezTo>
                      <a:pt x="1323561" y="2673"/>
                      <a:pt x="1390732" y="1046"/>
                      <a:pt x="1457788" y="349"/>
                    </a:cubicBezTo>
                    <a:cubicBezTo>
                      <a:pt x="1479869" y="-232"/>
                      <a:pt x="1647914" y="13016"/>
                      <a:pt x="1655003" y="0"/>
                    </a:cubicBezTo>
                    <a:close/>
                  </a:path>
                </a:pathLst>
              </a:custGeom>
              <a:solidFill>
                <a:srgbClr val="F7A55E"/>
              </a:solidFill>
              <a:ln w="12285" cap="flat">
                <a:solidFill>
                  <a:srgbClr val="F7A55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5B6729F4-7A91-4E45-B268-1F2632D95E3A}"/>
                </a:ext>
              </a:extLst>
            </p:cNvPr>
            <p:cNvSpPr txBox="1"/>
            <p:nvPr/>
          </p:nvSpPr>
          <p:spPr>
            <a:xfrm>
              <a:off x="7116004" y="4830125"/>
              <a:ext cx="4219196" cy="1605376"/>
            </a:xfrm>
            <a:prstGeom prst="rect">
              <a:avLst/>
            </a:prstGeom>
            <a:noFill/>
          </p:spPr>
          <p:txBody>
            <a:bodyPr wrap="square" rtlCol="0">
              <a:spAutoFit/>
            </a:bodyPr>
            <a:lstStyle/>
            <a:p>
              <a:pPr>
                <a:lnSpc>
                  <a:spcPct val="107000"/>
                </a:lnSpc>
                <a:spcAft>
                  <a:spcPts val="800"/>
                </a:spcAft>
              </a:pPr>
              <a:r>
                <a:rPr lang="en-IE" sz="2000">
                  <a:solidFill>
                    <a:prstClr val="black"/>
                  </a:solidFill>
                  <a:latin typeface="Avenir Next demi bold" panose="020B0703020202020204"/>
                  <a:cs typeface="Times New Roman" panose="02020603050405020304" pitchFamily="18" charset="0"/>
                </a:rPr>
                <a:t>Scríobh nó tarraing: </a:t>
              </a:r>
              <a:endParaRPr lang="ga-IE" sz="2000">
                <a:solidFill>
                  <a:prstClr val="black"/>
                </a:solidFill>
                <a:latin typeface="Avenir Next demi bold" panose="020B0703020202020204"/>
                <a:cs typeface="Times New Roman" panose="02020603050405020304" pitchFamily="18" charset="0"/>
              </a:endParaRPr>
            </a:p>
            <a:p>
              <a:pPr>
                <a:lnSpc>
                  <a:spcPct val="107000"/>
                </a:lnSpc>
                <a:spcAft>
                  <a:spcPts val="800"/>
                </a:spcAft>
              </a:pPr>
              <a:r>
                <a:rPr lang="en-IE">
                  <a:solidFill>
                    <a:prstClr val="black"/>
                  </a:solidFill>
                  <a:latin typeface="Avenir Next demi bold" panose="020B0703020202020204"/>
                  <a:cs typeface="Times New Roman" panose="02020603050405020304" pitchFamily="18" charset="0"/>
                </a:rPr>
                <a:t>rud amháin a thaitníonn leat dar le Sano</a:t>
              </a:r>
              <a:endParaRPr lang="ga-IE">
                <a:solidFill>
                  <a:prstClr val="black"/>
                </a:solidFill>
                <a:latin typeface="Avenir Next demi bold" panose="020B0703020202020204"/>
                <a:cs typeface="Times New Roman" panose="02020603050405020304" pitchFamily="18" charset="0"/>
              </a:endParaRPr>
            </a:p>
            <a:p>
              <a:pPr>
                <a:lnSpc>
                  <a:spcPct val="107000"/>
                </a:lnSpc>
                <a:spcAft>
                  <a:spcPts val="800"/>
                </a:spcAft>
              </a:pPr>
              <a:r>
                <a:rPr lang="en-IE" b="1" u="sng">
                  <a:solidFill>
                    <a:prstClr val="black"/>
                  </a:solidFill>
                  <a:latin typeface="Avenir Next demi bold" panose="020B0703020202020204"/>
                  <a:cs typeface="Times New Roman" panose="02020603050405020304" pitchFamily="18" charset="0"/>
                </a:rPr>
                <a:t>nó</a:t>
              </a:r>
              <a:endParaRPr lang="ga-IE" b="1" u="sng">
                <a:solidFill>
                  <a:prstClr val="black"/>
                </a:solidFill>
                <a:latin typeface="Avenir Next demi bold" panose="020B0703020202020204"/>
                <a:cs typeface="Times New Roman" panose="02020603050405020304" pitchFamily="18" charset="0"/>
              </a:endParaRPr>
            </a:p>
            <a:p>
              <a:pPr>
                <a:lnSpc>
                  <a:spcPct val="107000"/>
                </a:lnSpc>
                <a:spcAft>
                  <a:spcPts val="800"/>
                </a:spcAft>
              </a:pPr>
              <a:r>
                <a:rPr lang="en-IE">
                  <a:solidFill>
                    <a:prstClr val="black"/>
                  </a:solidFill>
                  <a:latin typeface="Avenir Next demi bold" panose="020B0703020202020204"/>
                  <a:cs typeface="Times New Roman" panose="02020603050405020304" pitchFamily="18" charset="0"/>
                </a:rPr>
                <a:t>ceist amháin ba mhaith leat a chur ar Sano</a:t>
              </a:r>
              <a:endParaRPr lang="ga-IE">
                <a:solidFill>
                  <a:prstClr val="black"/>
                </a:solidFill>
                <a:latin typeface="Avenir Next demi bold" panose="020B0703020202020204"/>
                <a:cs typeface="Times New Roman" panose="02020603050405020304" pitchFamily="18" charset="0"/>
              </a:endParaRPr>
            </a:p>
          </p:txBody>
        </p:sp>
        <p:pic>
          <p:nvPicPr>
            <p:cNvPr id="14" name="Graphic 13">
              <a:extLst>
                <a:ext uri="{FF2B5EF4-FFF2-40B4-BE49-F238E27FC236}">
                  <a16:creationId xmlns:a16="http://schemas.microsoft.com/office/drawing/2014/main" id="{DD2179E7-EEFF-45E1-A7AD-CAEC0D36CF5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98443" y="4305305"/>
              <a:ext cx="1198449" cy="2552695"/>
            </a:xfrm>
            <a:prstGeom prst="rect">
              <a:avLst/>
            </a:prstGeom>
          </p:spPr>
        </p:pic>
        <p:pic>
          <p:nvPicPr>
            <p:cNvPr id="15" name="Picture 4" descr="Goal 5 | Department of Economic and Social Affairs">
              <a:extLst>
                <a:ext uri="{FF2B5EF4-FFF2-40B4-BE49-F238E27FC236}">
                  <a16:creationId xmlns:a16="http://schemas.microsoft.com/office/drawing/2014/main" id="{B9EC4E1F-39E5-46E4-A89C-58CEB609CF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36440" y="3899684"/>
              <a:ext cx="987625" cy="9876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Sustainable Development Goals Fund | Joining efforts for sustainable  development">
              <a:extLst>
                <a:ext uri="{FF2B5EF4-FFF2-40B4-BE49-F238E27FC236}">
                  <a16:creationId xmlns:a16="http://schemas.microsoft.com/office/drawing/2014/main" id="{6D19CC73-C1A1-4675-91FB-17EA03F5A6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67366" y="482474"/>
              <a:ext cx="860346" cy="860346"/>
            </a:xfrm>
            <a:prstGeom prst="rect">
              <a:avLst/>
            </a:prstGeom>
            <a:noFill/>
            <a:extLst>
              <a:ext uri="{909E8E84-426E-40DD-AFC4-6F175D3DCCD1}">
                <a14:hiddenFill xmlns:a14="http://schemas.microsoft.com/office/drawing/2010/main">
                  <a:solidFill>
                    <a:srgbClr val="FFFFFF"/>
                  </a:solidFill>
                </a14:hiddenFill>
              </a:ext>
            </a:extLst>
          </p:spPr>
        </p:pic>
        <p:pic>
          <p:nvPicPr>
            <p:cNvPr id="17" name="Graphic 16">
              <a:extLst>
                <a:ext uri="{FF2B5EF4-FFF2-40B4-BE49-F238E27FC236}">
                  <a16:creationId xmlns:a16="http://schemas.microsoft.com/office/drawing/2014/main" id="{98F6F70E-548A-4F91-9F7B-F1FBC110CE6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 y="5133977"/>
              <a:ext cx="1257300" cy="1724025"/>
            </a:xfrm>
            <a:prstGeom prst="rect">
              <a:avLst/>
            </a:prstGeom>
          </p:spPr>
        </p:pic>
        <p:pic>
          <p:nvPicPr>
            <p:cNvPr id="18" name="Picture 17" descr="A person standing in front of a building&#10;&#10;Description automatically generated">
              <a:extLst>
                <a:ext uri="{FF2B5EF4-FFF2-40B4-BE49-F238E27FC236}">
                  <a16:creationId xmlns:a16="http://schemas.microsoft.com/office/drawing/2014/main" id="{9CCC2546-B733-478A-A421-D82193BC5F9C}"/>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1541179" y="472544"/>
              <a:ext cx="1484957" cy="870276"/>
            </a:xfrm>
            <a:prstGeom prst="rect">
              <a:avLst/>
            </a:prstGeom>
          </p:spPr>
        </p:pic>
        <p:pic>
          <p:nvPicPr>
            <p:cNvPr id="19" name="Picture 18" descr="A person smiling for the camera&#10;&#10;Description automatically generated">
              <a:extLst>
                <a:ext uri="{FF2B5EF4-FFF2-40B4-BE49-F238E27FC236}">
                  <a16:creationId xmlns:a16="http://schemas.microsoft.com/office/drawing/2014/main" id="{CF3D1438-EA14-4215-AB01-9C51A279D762}"/>
                </a:ext>
              </a:extLst>
            </p:cNvPr>
            <p:cNvPicPr/>
            <p:nvPr/>
          </p:nvPicPr>
          <p:blipFill>
            <a:blip r:embed="rId11" cstate="print">
              <a:extLst>
                <a:ext uri="{28A0092B-C50C-407E-A947-70E740481C1C}">
                  <a14:useLocalDpi xmlns:a14="http://schemas.microsoft.com/office/drawing/2010/main" val="0"/>
                </a:ext>
              </a:extLst>
            </a:blip>
            <a:stretch>
              <a:fillRect/>
            </a:stretch>
          </p:blipFill>
          <p:spPr>
            <a:xfrm>
              <a:off x="7116003" y="483462"/>
              <a:ext cx="1457045" cy="870276"/>
            </a:xfrm>
            <a:prstGeom prst="rect">
              <a:avLst/>
            </a:prstGeom>
          </p:spPr>
        </p:pic>
        <p:pic>
          <p:nvPicPr>
            <p:cNvPr id="20" name="Picture 19" descr="A person holding a sign&#10;&#10;Description automatically generated">
              <a:extLst>
                <a:ext uri="{FF2B5EF4-FFF2-40B4-BE49-F238E27FC236}">
                  <a16:creationId xmlns:a16="http://schemas.microsoft.com/office/drawing/2014/main" id="{17640D6F-C0C9-4601-A72E-D4E53005253E}"/>
                </a:ext>
              </a:extLst>
            </p:cNvPr>
            <p:cNvPicPr/>
            <p:nvPr/>
          </p:nvPicPr>
          <p:blipFill>
            <a:blip r:embed="rId12" cstate="print">
              <a:extLst>
                <a:ext uri="{28A0092B-C50C-407E-A947-70E740481C1C}">
                  <a14:useLocalDpi xmlns:a14="http://schemas.microsoft.com/office/drawing/2010/main" val="0"/>
                </a:ext>
              </a:extLst>
            </a:blip>
            <a:stretch>
              <a:fillRect/>
            </a:stretch>
          </p:blipFill>
          <p:spPr>
            <a:xfrm>
              <a:off x="1737980" y="3908661"/>
              <a:ext cx="1457046" cy="965639"/>
            </a:xfrm>
            <a:prstGeom prst="rect">
              <a:avLst/>
            </a:prstGeom>
          </p:spPr>
        </p:pic>
        <p:pic>
          <p:nvPicPr>
            <p:cNvPr id="21" name="Picture 20" descr="A person posing for the camera&#10;&#10;Description automatically generated">
              <a:extLst>
                <a:ext uri="{FF2B5EF4-FFF2-40B4-BE49-F238E27FC236}">
                  <a16:creationId xmlns:a16="http://schemas.microsoft.com/office/drawing/2014/main" id="{C35AE462-0BC2-4378-A624-D152CCDBE7B7}"/>
                </a:ext>
              </a:extLst>
            </p:cNvPr>
            <p:cNvPicPr/>
            <p:nvPr/>
          </p:nvPicPr>
          <p:blipFill>
            <a:blip r:embed="rId13" cstate="print">
              <a:extLst>
                <a:ext uri="{28A0092B-C50C-407E-A947-70E740481C1C}">
                  <a14:useLocalDpi xmlns:a14="http://schemas.microsoft.com/office/drawing/2010/main" val="0"/>
                </a:ext>
              </a:extLst>
            </a:blip>
            <a:stretch>
              <a:fillRect/>
            </a:stretch>
          </p:blipFill>
          <p:spPr>
            <a:xfrm>
              <a:off x="7200282" y="3903182"/>
              <a:ext cx="1731768" cy="985115"/>
            </a:xfrm>
            <a:prstGeom prst="rect">
              <a:avLst/>
            </a:prstGeom>
          </p:spPr>
        </p:pic>
      </p:grpSp>
      <p:sp>
        <p:nvSpPr>
          <p:cNvPr id="28" name="Title 5">
            <a:extLst>
              <a:ext uri="{FF2B5EF4-FFF2-40B4-BE49-F238E27FC236}">
                <a16:creationId xmlns:a16="http://schemas.microsoft.com/office/drawing/2014/main" id="{E2DE7B62-EE4C-494E-9D2F-BCCE013959E0}"/>
              </a:ext>
            </a:extLst>
          </p:cNvPr>
          <p:cNvSpPr txBox="1">
            <a:spLocks/>
          </p:cNvSpPr>
          <p:nvPr/>
        </p:nvSpPr>
        <p:spPr>
          <a:xfrm>
            <a:off x="1" y="0"/>
            <a:ext cx="4180292" cy="559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ga-IE" sz="2000">
                <a:solidFill>
                  <a:srgbClr val="1E9356"/>
                </a:solidFill>
                <a:latin typeface="Avenir Next Demi Bold" panose="020B0703020202020204"/>
              </a:rPr>
              <a:t>Ceacht</a:t>
            </a:r>
            <a:r>
              <a:rPr lang="en-US" sz="2000">
                <a:solidFill>
                  <a:srgbClr val="1E9356"/>
                </a:solidFill>
                <a:latin typeface="Avenir Next Demi Bold" panose="020B0703020202020204"/>
              </a:rPr>
              <a:t> 3</a:t>
            </a:r>
          </a:p>
          <a:p>
            <a:r>
              <a:rPr lang="ga-IE" sz="2000">
                <a:solidFill>
                  <a:srgbClr val="1E9356"/>
                </a:solidFill>
                <a:latin typeface="Avenir Next Demi Bold" panose="020B0703020202020204"/>
                <a:ea typeface="+mn-ea"/>
                <a:cs typeface="+mn-cs"/>
              </a:rPr>
              <a:t>Cuid </a:t>
            </a:r>
            <a:r>
              <a:rPr lang="en-US" sz="2000">
                <a:solidFill>
                  <a:srgbClr val="1E9356"/>
                </a:solidFill>
                <a:latin typeface="Avenir Next Demi Bold" panose="020B0703020202020204"/>
                <a:ea typeface="+mn-ea"/>
                <a:cs typeface="+mn-cs"/>
              </a:rPr>
              <a:t>4a</a:t>
            </a:r>
            <a:endParaRPr lang="en-US" sz="2000">
              <a:solidFill>
                <a:srgbClr val="1E9356"/>
              </a:solidFill>
              <a:latin typeface="Avenir Next Demi Bold" panose="020B0703020202020204"/>
            </a:endParaRPr>
          </a:p>
        </p:txBody>
      </p:sp>
    </p:spTree>
    <p:extLst>
      <p:ext uri="{BB962C8B-B14F-4D97-AF65-F5344CB8AC3E}">
        <p14:creationId xmlns:p14="http://schemas.microsoft.com/office/powerpoint/2010/main" val="14881024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A2991E17-141E-4255-8C1C-ABCFB8402686}"/>
              </a:ext>
            </a:extLst>
          </p:cNvPr>
          <p:cNvSpPr txBox="1">
            <a:spLocks/>
          </p:cNvSpPr>
          <p:nvPr/>
        </p:nvSpPr>
        <p:spPr>
          <a:xfrm>
            <a:off x="1" y="0"/>
            <a:ext cx="4180292" cy="559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ga-IE" sz="2000">
                <a:solidFill>
                  <a:srgbClr val="1E9356"/>
                </a:solidFill>
                <a:latin typeface="Avenir Next Demi Bold" panose="020B0703020202020204"/>
              </a:rPr>
              <a:t>Ceacht</a:t>
            </a:r>
            <a:r>
              <a:rPr lang="en-US" sz="2000">
                <a:solidFill>
                  <a:srgbClr val="1E9356"/>
                </a:solidFill>
                <a:latin typeface="Avenir Next Demi Bold" panose="020B0703020202020204"/>
              </a:rPr>
              <a:t> 3</a:t>
            </a:r>
          </a:p>
          <a:p>
            <a:r>
              <a:rPr lang="ga-IE" sz="2000">
                <a:solidFill>
                  <a:srgbClr val="1E9356"/>
                </a:solidFill>
                <a:latin typeface="Avenir Next Demi Bold" panose="020B0703020202020204"/>
                <a:ea typeface="+mn-ea"/>
                <a:cs typeface="+mn-cs"/>
              </a:rPr>
              <a:t>Cuid </a:t>
            </a:r>
            <a:r>
              <a:rPr lang="en-US" sz="2000">
                <a:solidFill>
                  <a:srgbClr val="1E9356"/>
                </a:solidFill>
                <a:latin typeface="Avenir Next Demi Bold" panose="020B0703020202020204"/>
                <a:ea typeface="+mn-ea"/>
                <a:cs typeface="+mn-cs"/>
              </a:rPr>
              <a:t>4b</a:t>
            </a:r>
            <a:endParaRPr lang="en-US" sz="2000">
              <a:solidFill>
                <a:srgbClr val="1E9356"/>
              </a:solidFill>
              <a:latin typeface="Avenir Next Demi Bold" panose="020B0703020202020204"/>
            </a:endParaRPr>
          </a:p>
        </p:txBody>
      </p:sp>
      <p:pic>
        <p:nvPicPr>
          <p:cNvPr id="2" name="Picture 1">
            <a:hlinkClick r:id="rId3"/>
            <a:extLst>
              <a:ext uri="{FF2B5EF4-FFF2-40B4-BE49-F238E27FC236}">
                <a16:creationId xmlns:a16="http://schemas.microsoft.com/office/drawing/2014/main" id="{3F18E982-773D-418E-8A6E-24C7CDEA05D0}"/>
              </a:ext>
            </a:extLst>
          </p:cNvPr>
          <p:cNvPicPr>
            <a:picLocks noChangeAspect="1"/>
          </p:cNvPicPr>
          <p:nvPr/>
        </p:nvPicPr>
        <p:blipFill>
          <a:blip r:embed="rId4"/>
          <a:stretch>
            <a:fillRect/>
          </a:stretch>
        </p:blipFill>
        <p:spPr>
          <a:xfrm rot="20948269">
            <a:off x="1310954" y="1953035"/>
            <a:ext cx="3142770" cy="2121077"/>
          </a:xfrm>
          <a:prstGeom prst="rect">
            <a:avLst/>
          </a:prstGeom>
        </p:spPr>
      </p:pic>
      <p:sp>
        <p:nvSpPr>
          <p:cNvPr id="3" name="TextBox 2">
            <a:extLst>
              <a:ext uri="{FF2B5EF4-FFF2-40B4-BE49-F238E27FC236}">
                <a16:creationId xmlns:a16="http://schemas.microsoft.com/office/drawing/2014/main" id="{05529996-6D1C-4870-8E63-83516DEAB4AE}"/>
              </a:ext>
            </a:extLst>
          </p:cNvPr>
          <p:cNvSpPr txBox="1"/>
          <p:nvPr/>
        </p:nvSpPr>
        <p:spPr>
          <a:xfrm>
            <a:off x="5199131" y="2920429"/>
            <a:ext cx="6911165" cy="1824859"/>
          </a:xfrm>
          <a:prstGeom prst="rect">
            <a:avLst/>
          </a:prstGeom>
          <a:noFill/>
        </p:spPr>
        <p:txBody>
          <a:bodyPr wrap="square" rtlCol="0">
            <a:spAutoFit/>
          </a:bodyPr>
          <a:lstStyle/>
          <a:p>
            <a:pPr algn="ctr">
              <a:lnSpc>
                <a:spcPct val="107000"/>
              </a:lnSpc>
              <a:spcAft>
                <a:spcPts val="800"/>
              </a:spcAft>
            </a:pPr>
            <a:r>
              <a:rPr lang="en-IE" sz="2200" b="1">
                <a:solidFill>
                  <a:schemeClr val="bg1"/>
                </a:solidFill>
                <a:effectLst/>
                <a:latin typeface="Avenir 85 Heavy"/>
                <a:ea typeface="Calibri" panose="020F0502020204030204" pitchFamily="34" charset="0"/>
              </a:rPr>
              <a:t>Scríobh nó tarraing: </a:t>
            </a:r>
            <a:endParaRPr lang="ga-IE" sz="2200">
              <a:solidFill>
                <a:schemeClr val="bg1"/>
              </a:solidFill>
              <a:effectLst/>
              <a:latin typeface="Avenir 85 Heavy"/>
              <a:ea typeface="Calibri" panose="020F0502020204030204" pitchFamily="34" charset="0"/>
            </a:endParaRPr>
          </a:p>
          <a:p>
            <a:pPr algn="ctr">
              <a:lnSpc>
                <a:spcPct val="107000"/>
              </a:lnSpc>
              <a:spcAft>
                <a:spcPts val="800"/>
              </a:spcAft>
            </a:pPr>
            <a:r>
              <a:rPr lang="en-IE" sz="2200">
                <a:solidFill>
                  <a:schemeClr val="bg1"/>
                </a:solidFill>
                <a:effectLst/>
                <a:latin typeface="Avenir 85 Heavy"/>
                <a:ea typeface="Calibri" panose="020F0502020204030204" pitchFamily="34" charset="0"/>
              </a:rPr>
              <a:t>rud amháin a thaitníonn leat dar le </a:t>
            </a:r>
            <a:r>
              <a:rPr lang="en-IE" sz="2200" err="1">
                <a:solidFill>
                  <a:schemeClr val="bg1"/>
                </a:solidFill>
                <a:effectLst/>
                <a:latin typeface="Avenir 85 Heavy"/>
                <a:ea typeface="Calibri" panose="020F0502020204030204" pitchFamily="34" charset="0"/>
              </a:rPr>
              <a:t>d’Athraitheoir</a:t>
            </a:r>
            <a:endParaRPr lang="ga-IE" sz="2200">
              <a:solidFill>
                <a:schemeClr val="bg1"/>
              </a:solidFill>
              <a:effectLst/>
              <a:latin typeface="Avenir 85 Heavy"/>
              <a:ea typeface="Calibri" panose="020F0502020204030204" pitchFamily="34" charset="0"/>
            </a:endParaRPr>
          </a:p>
          <a:p>
            <a:pPr algn="ctr">
              <a:lnSpc>
                <a:spcPct val="107000"/>
              </a:lnSpc>
              <a:spcAft>
                <a:spcPts val="800"/>
              </a:spcAft>
            </a:pPr>
            <a:r>
              <a:rPr lang="en-IE" sz="2200" b="1" u="sng">
                <a:solidFill>
                  <a:schemeClr val="bg1"/>
                </a:solidFill>
                <a:effectLst/>
                <a:latin typeface="Avenir 85 Heavy"/>
                <a:ea typeface="Calibri" panose="020F0502020204030204" pitchFamily="34" charset="0"/>
              </a:rPr>
              <a:t>nó</a:t>
            </a:r>
            <a:endParaRPr lang="ga-IE" sz="2200">
              <a:solidFill>
                <a:schemeClr val="bg1"/>
              </a:solidFill>
              <a:effectLst/>
              <a:latin typeface="Avenir 85 Heavy"/>
              <a:ea typeface="Calibri" panose="020F0502020204030204" pitchFamily="34" charset="0"/>
            </a:endParaRPr>
          </a:p>
          <a:p>
            <a:pPr algn="ctr">
              <a:lnSpc>
                <a:spcPct val="107000"/>
              </a:lnSpc>
              <a:spcAft>
                <a:spcPts val="800"/>
              </a:spcAft>
            </a:pPr>
            <a:r>
              <a:rPr lang="en-IE" sz="2200">
                <a:solidFill>
                  <a:schemeClr val="bg1"/>
                </a:solidFill>
                <a:effectLst/>
                <a:latin typeface="Avenir 85 Heavy"/>
                <a:ea typeface="Calibri" panose="020F0502020204030204" pitchFamily="34" charset="0"/>
              </a:rPr>
              <a:t>ceist amháin ba mhaith leat a chur ar </a:t>
            </a:r>
            <a:r>
              <a:rPr lang="en-IE" sz="2200" err="1">
                <a:solidFill>
                  <a:schemeClr val="bg1"/>
                </a:solidFill>
                <a:effectLst/>
                <a:latin typeface="Avenir 85 Heavy"/>
                <a:ea typeface="Calibri" panose="020F0502020204030204" pitchFamily="34" charset="0"/>
              </a:rPr>
              <a:t>d’Athraitheoir</a:t>
            </a:r>
            <a:endParaRPr lang="ga-IE" sz="2200">
              <a:solidFill>
                <a:schemeClr val="bg1"/>
              </a:solidFill>
              <a:effectLst/>
              <a:latin typeface="Avenir 85 Heavy"/>
              <a:ea typeface="Calibri" panose="020F0502020204030204" pitchFamily="34" charset="0"/>
            </a:endParaRPr>
          </a:p>
        </p:txBody>
      </p:sp>
      <p:sp>
        <p:nvSpPr>
          <p:cNvPr id="6" name="Rectangle: Rounded Corners 5">
            <a:extLst>
              <a:ext uri="{FF2B5EF4-FFF2-40B4-BE49-F238E27FC236}">
                <a16:creationId xmlns:a16="http://schemas.microsoft.com/office/drawing/2014/main" id="{8580CCA8-582F-473B-A26F-CC9F2C5114F7}"/>
              </a:ext>
            </a:extLst>
          </p:cNvPr>
          <p:cNvSpPr/>
          <p:nvPr/>
        </p:nvSpPr>
        <p:spPr>
          <a:xfrm rot="21078649">
            <a:off x="2171927" y="2031348"/>
            <a:ext cx="1618938" cy="12827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err="1">
                <a:solidFill>
                  <a:schemeClr val="tx1"/>
                </a:solidFill>
              </a:rPr>
              <a:t>Cuir</a:t>
            </a:r>
            <a:r>
              <a:rPr lang="en-IE">
                <a:solidFill>
                  <a:schemeClr val="tx1"/>
                </a:solidFill>
              </a:rPr>
              <a:t> </a:t>
            </a:r>
            <a:r>
              <a:rPr lang="en-IE" err="1">
                <a:solidFill>
                  <a:schemeClr val="tx1"/>
                </a:solidFill>
              </a:rPr>
              <a:t>aithne</a:t>
            </a:r>
            <a:r>
              <a:rPr lang="en-IE">
                <a:solidFill>
                  <a:schemeClr val="tx1"/>
                </a:solidFill>
              </a:rPr>
              <a:t> </a:t>
            </a:r>
            <a:r>
              <a:rPr lang="en-IE" err="1">
                <a:solidFill>
                  <a:schemeClr val="tx1"/>
                </a:solidFill>
              </a:rPr>
              <a:t>ar</a:t>
            </a:r>
            <a:r>
              <a:rPr lang="en-IE">
                <a:solidFill>
                  <a:schemeClr val="tx1"/>
                </a:solidFill>
              </a:rPr>
              <a:t> </a:t>
            </a:r>
            <a:r>
              <a:rPr lang="en-IE" err="1">
                <a:solidFill>
                  <a:schemeClr val="tx1"/>
                </a:solidFill>
              </a:rPr>
              <a:t>na</a:t>
            </a:r>
            <a:r>
              <a:rPr lang="en-IE">
                <a:solidFill>
                  <a:schemeClr val="tx1"/>
                </a:solidFill>
              </a:rPr>
              <a:t> </a:t>
            </a:r>
            <a:r>
              <a:rPr lang="en-IE" err="1">
                <a:solidFill>
                  <a:schemeClr val="tx1"/>
                </a:solidFill>
              </a:rPr>
              <a:t>hAthraitheoirí</a:t>
            </a:r>
            <a:endParaRPr lang="ga-IE">
              <a:solidFill>
                <a:schemeClr val="tx1"/>
              </a:solidFill>
            </a:endParaRPr>
          </a:p>
          <a:p>
            <a:endParaRPr lang="ga-IE">
              <a:solidFill>
                <a:schemeClr val="tx1"/>
              </a:solidFill>
            </a:endParaRPr>
          </a:p>
        </p:txBody>
      </p:sp>
    </p:spTree>
    <p:extLst>
      <p:ext uri="{BB962C8B-B14F-4D97-AF65-F5344CB8AC3E}">
        <p14:creationId xmlns:p14="http://schemas.microsoft.com/office/powerpoint/2010/main" val="2953621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0BEB0F0-062E-4420-941F-9FA72524C978}"/>
              </a:ext>
            </a:extLst>
          </p:cNvPr>
          <p:cNvSpPr/>
          <p:nvPr/>
        </p:nvSpPr>
        <p:spPr>
          <a:xfrm>
            <a:off x="10112993" y="4558352"/>
            <a:ext cx="2079009" cy="2299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Rectangle 3">
            <a:extLst>
              <a:ext uri="{FF2B5EF4-FFF2-40B4-BE49-F238E27FC236}">
                <a16:creationId xmlns:a16="http://schemas.microsoft.com/office/drawing/2014/main" id="{85ED9606-C60D-41AF-A707-C0FD77585AEB}"/>
              </a:ext>
            </a:extLst>
          </p:cNvPr>
          <p:cNvSpPr/>
          <p:nvPr/>
        </p:nvSpPr>
        <p:spPr>
          <a:xfrm>
            <a:off x="2" y="5446060"/>
            <a:ext cx="2420471" cy="14119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TextBox 4">
            <a:extLst>
              <a:ext uri="{FF2B5EF4-FFF2-40B4-BE49-F238E27FC236}">
                <a16:creationId xmlns:a16="http://schemas.microsoft.com/office/drawing/2014/main" id="{E1BC6C18-A327-49F6-BA74-002B8287A2DE}"/>
              </a:ext>
            </a:extLst>
          </p:cNvPr>
          <p:cNvSpPr txBox="1"/>
          <p:nvPr/>
        </p:nvSpPr>
        <p:spPr>
          <a:xfrm>
            <a:off x="3054376" y="1105131"/>
            <a:ext cx="9137624" cy="2308324"/>
          </a:xfrm>
          <a:prstGeom prst="rect">
            <a:avLst/>
          </a:prstGeom>
          <a:noFill/>
        </p:spPr>
        <p:txBody>
          <a:bodyPr wrap="square" rtlCol="0">
            <a:spAutoFit/>
          </a:bodyPr>
          <a:lstStyle>
            <a:defPPr>
              <a:defRPr lang="en-US"/>
            </a:defPPr>
            <a:lvl1pPr marL="457200" indent="-457200">
              <a:buFont typeface="+mj-lt"/>
              <a:buAutoNum type="arabicPeriod"/>
              <a:defRPr sz="2000">
                <a:latin typeface="Avenir Next Demi Bold"/>
              </a:defRPr>
            </a:lvl1pPr>
          </a:lstStyle>
          <a:p>
            <a:r>
              <a:rPr lang="ga-IE" sz="1800"/>
              <a:t>Céard is féidir linn a dhéanamh mar rang chun cuidiú leis na hiarrachtaí na Spriocanna Domhanda a bhaint amach</a:t>
            </a:r>
            <a:r>
              <a:rPr lang="en-IE" sz="1800"/>
              <a:t>?</a:t>
            </a:r>
          </a:p>
          <a:p>
            <a:endParaRPr lang="en-IE" sz="1800"/>
          </a:p>
          <a:p>
            <a:r>
              <a:rPr lang="ga-IE" sz="1800"/>
              <a:t>Cén Sprioc Dhomhanda is mó a bhfuil spéis agat féin ann agus ar mhaith leat gníomhú ina leith</a:t>
            </a:r>
            <a:r>
              <a:rPr lang="en-IE" sz="1800"/>
              <a:t>?</a:t>
            </a:r>
          </a:p>
          <a:p>
            <a:endParaRPr lang="en-IE" sz="1800"/>
          </a:p>
          <a:p>
            <a:r>
              <a:rPr lang="en-IE" sz="1800"/>
              <a:t>Conas is féidir linn daoine eile a chur ar an eolas faoi na Spriocanna Domhanda nó faoin tábhacht a bhaineann le gníomhú i ndlúthpháirtíocht le daoine eile sa domhan seo againn?</a:t>
            </a:r>
            <a:endParaRPr lang="ga-IE" sz="1800"/>
          </a:p>
        </p:txBody>
      </p:sp>
      <p:sp>
        <p:nvSpPr>
          <p:cNvPr id="26" name="Title 5">
            <a:extLst>
              <a:ext uri="{FF2B5EF4-FFF2-40B4-BE49-F238E27FC236}">
                <a16:creationId xmlns:a16="http://schemas.microsoft.com/office/drawing/2014/main" id="{89940059-3406-4318-AC51-39D6AFEFDE97}"/>
              </a:ext>
            </a:extLst>
          </p:cNvPr>
          <p:cNvSpPr txBox="1">
            <a:spLocks/>
          </p:cNvSpPr>
          <p:nvPr/>
        </p:nvSpPr>
        <p:spPr>
          <a:xfrm>
            <a:off x="1" y="0"/>
            <a:ext cx="4180292" cy="559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ga-IE" sz="2000">
                <a:solidFill>
                  <a:schemeClr val="bg1"/>
                </a:solidFill>
                <a:latin typeface="Avenir Next Demi Bold" panose="020B0703020202020204"/>
              </a:rPr>
              <a:t>Ceacht</a:t>
            </a:r>
            <a:r>
              <a:rPr lang="en-US" sz="2000">
                <a:solidFill>
                  <a:schemeClr val="bg1"/>
                </a:solidFill>
                <a:latin typeface="Avenir Next Demi Bold" panose="020B0703020202020204"/>
              </a:rPr>
              <a:t> 3</a:t>
            </a:r>
          </a:p>
          <a:p>
            <a:r>
              <a:rPr lang="ga-IE" sz="2000">
                <a:solidFill>
                  <a:schemeClr val="bg1"/>
                </a:solidFill>
                <a:latin typeface="Avenir Next Demi Bold" panose="020B0703020202020204"/>
                <a:ea typeface="+mn-ea"/>
                <a:cs typeface="+mn-cs"/>
              </a:rPr>
              <a:t>Cuid</a:t>
            </a:r>
            <a:r>
              <a:rPr lang="en-US" sz="2000">
                <a:solidFill>
                  <a:schemeClr val="bg1"/>
                </a:solidFill>
                <a:latin typeface="Avenir Next Demi Bold" panose="020B0703020202020204"/>
                <a:ea typeface="+mn-ea"/>
                <a:cs typeface="+mn-cs"/>
              </a:rPr>
              <a:t> 5</a:t>
            </a:r>
            <a:endParaRPr lang="en-US" sz="2000">
              <a:solidFill>
                <a:schemeClr val="bg1"/>
              </a:solidFill>
              <a:latin typeface="Avenir Next Demi Bold" panose="020B0703020202020204"/>
            </a:endParaRPr>
          </a:p>
        </p:txBody>
      </p:sp>
      <p:pic>
        <p:nvPicPr>
          <p:cNvPr id="7" name="Picture 6">
            <a:extLst>
              <a:ext uri="{FF2B5EF4-FFF2-40B4-BE49-F238E27FC236}">
                <a16:creationId xmlns:a16="http://schemas.microsoft.com/office/drawing/2014/main" id="{ECA6AEAC-ED6A-486B-9013-64FD5299D747}"/>
              </a:ext>
            </a:extLst>
          </p:cNvPr>
          <p:cNvPicPr>
            <a:picLocks noChangeAspect="1"/>
          </p:cNvPicPr>
          <p:nvPr/>
        </p:nvPicPr>
        <p:blipFill>
          <a:blip r:embed="rId3"/>
          <a:stretch>
            <a:fillRect/>
          </a:stretch>
        </p:blipFill>
        <p:spPr>
          <a:xfrm>
            <a:off x="603983" y="2186061"/>
            <a:ext cx="2255715" cy="3673158"/>
          </a:xfrm>
          <a:prstGeom prst="rect">
            <a:avLst/>
          </a:prstGeom>
        </p:spPr>
      </p:pic>
      <p:pic>
        <p:nvPicPr>
          <p:cNvPr id="3" name="Picture 2">
            <a:extLst>
              <a:ext uri="{FF2B5EF4-FFF2-40B4-BE49-F238E27FC236}">
                <a16:creationId xmlns:a16="http://schemas.microsoft.com/office/drawing/2014/main" id="{E259248E-57A1-403F-B8E6-80B78C8BADA7}"/>
              </a:ext>
            </a:extLst>
          </p:cNvPr>
          <p:cNvPicPr>
            <a:picLocks noChangeAspect="1"/>
          </p:cNvPicPr>
          <p:nvPr/>
        </p:nvPicPr>
        <p:blipFill>
          <a:blip r:embed="rId4"/>
          <a:stretch>
            <a:fillRect/>
          </a:stretch>
        </p:blipFill>
        <p:spPr>
          <a:xfrm>
            <a:off x="4886793" y="3388758"/>
            <a:ext cx="5461756" cy="3163455"/>
          </a:xfrm>
          <a:prstGeom prst="rect">
            <a:avLst/>
          </a:prstGeom>
        </p:spPr>
      </p:pic>
    </p:spTree>
    <p:extLst>
      <p:ext uri="{BB962C8B-B14F-4D97-AF65-F5344CB8AC3E}">
        <p14:creationId xmlns:p14="http://schemas.microsoft.com/office/powerpoint/2010/main" val="15875177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06137A-42B1-40E6-BAF8-FD3670F45C68}"/>
              </a:ext>
            </a:extLst>
          </p:cNvPr>
          <p:cNvSpPr txBox="1"/>
          <p:nvPr/>
        </p:nvSpPr>
        <p:spPr>
          <a:xfrm>
            <a:off x="1006183" y="992032"/>
            <a:ext cx="8503577" cy="1908599"/>
          </a:xfrm>
          <a:prstGeom prst="rect">
            <a:avLst/>
          </a:prstGeom>
          <a:noFill/>
        </p:spPr>
        <p:txBody>
          <a:bodyPr wrap="square">
            <a:spAutoFit/>
          </a:bodyPr>
          <a:lstStyle/>
          <a:p>
            <a:pPr>
              <a:lnSpc>
                <a:spcPct val="107000"/>
              </a:lnSpc>
              <a:spcAft>
                <a:spcPts val="800"/>
              </a:spcAft>
            </a:pPr>
            <a:r>
              <a:rPr lang="en-IE" sz="2100" i="1">
                <a:effectLst/>
                <a:latin typeface="Avenir 85 Heavy"/>
                <a:ea typeface="Calibri" panose="020F0502020204030204" pitchFamily="34" charset="0"/>
              </a:rPr>
              <a:t>An feachtas “Each one, teach one” ina múineann gach duine rud dá chéile</a:t>
            </a:r>
            <a:endParaRPr lang="ga-IE" sz="2100">
              <a:effectLst/>
              <a:latin typeface="Avenir 85 Heavy"/>
              <a:ea typeface="Calibri" panose="020F0502020204030204" pitchFamily="34" charset="0"/>
            </a:endParaRPr>
          </a:p>
          <a:p>
            <a:pPr>
              <a:lnSpc>
                <a:spcPct val="107000"/>
              </a:lnSpc>
              <a:spcAft>
                <a:spcPts val="800"/>
              </a:spcAft>
            </a:pPr>
            <a:r>
              <a:rPr lang="en-IE" sz="2100">
                <a:effectLst/>
                <a:latin typeface="Avenir 85 Heavy"/>
                <a:ea typeface="Calibri" panose="020F0502020204030204" pitchFamily="34" charset="0"/>
              </a:rPr>
              <a:t>Tugaimis cártaí aitheantais Athraitheora do dhaoine eile dár dteaghlaigh, do dhaoine eile sa scoil nó sa phobal, le haghaidh daoine cáiliúla/lúthchleasaithe/polaiteoirí, chun iad a spreagadh le bheith ina </a:t>
            </a:r>
            <a:r>
              <a:rPr lang="en-IE" sz="2100" err="1">
                <a:effectLst/>
                <a:latin typeface="Avenir 85 Heavy"/>
                <a:ea typeface="Calibri" panose="020F0502020204030204" pitchFamily="34" charset="0"/>
              </a:rPr>
              <a:t>nAthraitheoirí</a:t>
            </a:r>
            <a:r>
              <a:rPr lang="en-IE" sz="2100">
                <a:effectLst/>
                <a:latin typeface="Avenir 85 Heavy"/>
                <a:ea typeface="Calibri" panose="020F0502020204030204" pitchFamily="34" charset="0"/>
              </a:rPr>
              <a:t> ar son na Spriocanna Domhanda.  </a:t>
            </a:r>
            <a:endParaRPr lang="ga-IE" sz="2100">
              <a:effectLst/>
              <a:latin typeface="Avenir 85 Heavy"/>
              <a:ea typeface="Calibri" panose="020F0502020204030204" pitchFamily="34" charset="0"/>
            </a:endParaRPr>
          </a:p>
        </p:txBody>
      </p:sp>
      <p:sp>
        <p:nvSpPr>
          <p:cNvPr id="6" name="TextBox 5">
            <a:extLst>
              <a:ext uri="{FF2B5EF4-FFF2-40B4-BE49-F238E27FC236}">
                <a16:creationId xmlns:a16="http://schemas.microsoft.com/office/drawing/2014/main" id="{AFE019FB-5F17-4CD3-8FD2-C44506529E1E}"/>
              </a:ext>
            </a:extLst>
          </p:cNvPr>
          <p:cNvSpPr txBox="1"/>
          <p:nvPr/>
        </p:nvSpPr>
        <p:spPr>
          <a:xfrm>
            <a:off x="1233770" y="3441115"/>
            <a:ext cx="4266079" cy="2344231"/>
          </a:xfrm>
          <a:prstGeom prst="rect">
            <a:avLst/>
          </a:prstGeom>
          <a:noFill/>
        </p:spPr>
        <p:txBody>
          <a:bodyPr wrap="square">
            <a:spAutoFit/>
          </a:bodyPr>
          <a:lstStyle/>
          <a:p>
            <a:pPr>
              <a:lnSpc>
                <a:spcPct val="107000"/>
              </a:lnSpc>
              <a:spcAft>
                <a:spcPts val="800"/>
              </a:spcAft>
            </a:pPr>
            <a:r>
              <a:rPr lang="en-IE" sz="2200" i="1">
                <a:effectLst/>
                <a:latin typeface="Avenir Next Demi Bold" panose="020B0703020202020204"/>
                <a:ea typeface="Calibri" panose="020F0502020204030204" pitchFamily="34" charset="0"/>
              </a:rPr>
              <a:t>Taispeántas an Dordéin</a:t>
            </a:r>
            <a:endParaRPr lang="ga-IE" sz="2200">
              <a:effectLst/>
              <a:latin typeface="Avenir Next Demi Bold" panose="020B0703020202020204"/>
              <a:ea typeface="Calibri" panose="020F0502020204030204" pitchFamily="34" charset="0"/>
            </a:endParaRPr>
          </a:p>
          <a:p>
            <a:pPr>
              <a:lnSpc>
                <a:spcPct val="107000"/>
              </a:lnSpc>
              <a:spcAft>
                <a:spcPts val="800"/>
              </a:spcAft>
            </a:pPr>
            <a:r>
              <a:rPr lang="en-IE" sz="2200">
                <a:effectLst/>
                <a:latin typeface="Avenir Next Demi Bold" panose="020B0703020202020204"/>
                <a:ea typeface="Calibri" panose="020F0502020204030204" pitchFamily="34" charset="0"/>
              </a:rPr>
              <a:t>Déan taispeántas fuinneoige/balla faoi ceann amháin (nó gach ceann) de na Spriocanna Domhanda chun aird na ndaoine a théann thar bhráid a tharraingt air sin.   </a:t>
            </a:r>
            <a:endParaRPr lang="ga-IE" sz="2200">
              <a:effectLst/>
              <a:latin typeface="Avenir Next Demi Bold" panose="020B0703020202020204"/>
              <a:ea typeface="Calibri" panose="020F0502020204030204" pitchFamily="34" charset="0"/>
            </a:endParaRPr>
          </a:p>
        </p:txBody>
      </p:sp>
      <p:pic>
        <p:nvPicPr>
          <p:cNvPr id="7" name="Picture 8" descr="Learn How to Draw a Hummingbird for Kids (Animals for Kids) Step ...">
            <a:extLst>
              <a:ext uri="{FF2B5EF4-FFF2-40B4-BE49-F238E27FC236}">
                <a16:creationId xmlns:a16="http://schemas.microsoft.com/office/drawing/2014/main" id="{B62BA1B0-652B-4D2D-AAB9-5DDC6EEAF0B2}"/>
              </a:ext>
            </a:extLst>
          </p:cNvPr>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b="5774"/>
          <a:stretch/>
        </p:blipFill>
        <p:spPr bwMode="auto">
          <a:xfrm>
            <a:off x="327133" y="5865101"/>
            <a:ext cx="1358103" cy="908579"/>
          </a:xfrm>
          <a:prstGeom prst="ellipse">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2A1A94D-8706-4F82-874C-D6AE7D5ACC2E}"/>
              </a:ext>
            </a:extLst>
          </p:cNvPr>
          <p:cNvSpPr txBox="1"/>
          <p:nvPr/>
        </p:nvSpPr>
        <p:spPr>
          <a:xfrm>
            <a:off x="6541477" y="3700890"/>
            <a:ext cx="4266080" cy="1887696"/>
          </a:xfrm>
          <a:prstGeom prst="rect">
            <a:avLst/>
          </a:prstGeom>
          <a:noFill/>
        </p:spPr>
        <p:txBody>
          <a:bodyPr wrap="square">
            <a:spAutoFit/>
          </a:bodyPr>
          <a:lstStyle/>
          <a:p>
            <a:pPr>
              <a:lnSpc>
                <a:spcPct val="107000"/>
              </a:lnSpc>
              <a:spcAft>
                <a:spcPts val="800"/>
              </a:spcAft>
            </a:pPr>
            <a:r>
              <a:rPr lang="en-IE" sz="2200" i="1" err="1">
                <a:effectLst/>
                <a:latin typeface="Avenir Next Demi Bold" panose="020B0703020202020204"/>
                <a:ea typeface="Calibri" panose="020F0502020204030204" pitchFamily="34" charset="0"/>
              </a:rPr>
              <a:t>Rud</a:t>
            </a:r>
            <a:r>
              <a:rPr lang="en-IE" sz="2200" i="1">
                <a:effectLst/>
                <a:latin typeface="Avenir Next Demi Bold" panose="020B0703020202020204"/>
                <a:ea typeface="Calibri" panose="020F0502020204030204" pitchFamily="34" charset="0"/>
              </a:rPr>
              <a:t> </a:t>
            </a:r>
            <a:r>
              <a:rPr lang="en-IE" sz="2200" i="1" err="1">
                <a:effectLst/>
                <a:latin typeface="Avenir Next Demi Bold" panose="020B0703020202020204"/>
                <a:ea typeface="Calibri" panose="020F0502020204030204" pitchFamily="34" charset="0"/>
              </a:rPr>
              <a:t>dlúthpháirtíochta</a:t>
            </a:r>
            <a:br>
              <a:rPr lang="en-IE" sz="2200" i="1">
                <a:effectLst/>
                <a:latin typeface="Avenir Next Demi Bold" panose="020B0703020202020204"/>
                <a:ea typeface="Calibri" panose="020F0502020204030204" pitchFamily="34" charset="0"/>
              </a:rPr>
            </a:br>
            <a:r>
              <a:rPr lang="en-IE" sz="2200">
                <a:effectLst/>
                <a:latin typeface="Avenir Next Demi Bold" panose="020B0703020202020204"/>
                <a:ea typeface="Calibri" panose="020F0502020204030204" pitchFamily="34" charset="0"/>
              </a:rPr>
              <a:t>-cum amhráin, rap, dán </a:t>
            </a:r>
            <a:r>
              <a:rPr lang="en-IE" sz="2200" err="1">
                <a:effectLst/>
                <a:latin typeface="Avenir Next Demi Bold" panose="020B0703020202020204"/>
                <a:ea typeface="Calibri" panose="020F0502020204030204" pitchFamily="34" charset="0"/>
              </a:rPr>
              <a:t>nó</a:t>
            </a:r>
            <a:r>
              <a:rPr lang="en-IE" sz="2200">
                <a:effectLst/>
                <a:latin typeface="Avenir Next Demi Bold" panose="020B0703020202020204"/>
                <a:ea typeface="Calibri" panose="020F0502020204030204" pitchFamily="34" charset="0"/>
              </a:rPr>
              <a:t> </a:t>
            </a:r>
            <a:r>
              <a:rPr lang="en-IE" sz="2200" err="1">
                <a:effectLst/>
                <a:latin typeface="Avenir Next Demi Bold" panose="020B0703020202020204"/>
                <a:ea typeface="Calibri" panose="020F0502020204030204" pitchFamily="34" charset="0"/>
              </a:rPr>
              <a:t>dráma</a:t>
            </a:r>
            <a:br>
              <a:rPr lang="en-US" sz="2200">
                <a:latin typeface="Avenir Next Demi Bold" panose="020B0703020202020204"/>
                <a:ea typeface="Calibri" panose="020F0502020204030204" pitchFamily="34" charset="0"/>
              </a:rPr>
            </a:br>
            <a:r>
              <a:rPr lang="en-IE" sz="2200">
                <a:effectLst/>
                <a:latin typeface="Avenir Next Demi Bold" panose="020B0703020202020204"/>
                <a:ea typeface="Calibri" panose="020F0502020204030204" pitchFamily="34" charset="0"/>
              </a:rPr>
              <a:t>-</a:t>
            </a:r>
            <a:r>
              <a:rPr lang="en-IE" sz="2200" err="1">
                <a:effectLst/>
                <a:latin typeface="Avenir Next Demi Bold" panose="020B0703020202020204"/>
                <a:ea typeface="Calibri" panose="020F0502020204030204" pitchFamily="34" charset="0"/>
              </a:rPr>
              <a:t>tarraing</a:t>
            </a:r>
            <a:r>
              <a:rPr lang="en-IE" sz="2200">
                <a:effectLst/>
                <a:latin typeface="Avenir Next Demi Bold" panose="020B0703020202020204"/>
                <a:ea typeface="Calibri" panose="020F0502020204030204" pitchFamily="34" charset="0"/>
              </a:rPr>
              <a:t> </a:t>
            </a:r>
            <a:r>
              <a:rPr lang="en-IE" sz="2200" err="1">
                <a:effectLst/>
                <a:latin typeface="Avenir Next Demi Bold" panose="020B0703020202020204"/>
                <a:ea typeface="Calibri" panose="020F0502020204030204" pitchFamily="34" charset="0"/>
              </a:rPr>
              <a:t>pictiúr</a:t>
            </a:r>
            <a:r>
              <a:rPr lang="en-IE" sz="2200">
                <a:effectLst/>
                <a:latin typeface="Avenir Next Demi Bold" panose="020B0703020202020204"/>
                <a:ea typeface="Calibri" panose="020F0502020204030204" pitchFamily="34" charset="0"/>
              </a:rPr>
              <a:t> </a:t>
            </a:r>
            <a:br>
              <a:rPr lang="en-US" sz="2200">
                <a:latin typeface="Avenir Next Demi Bold" panose="020B0703020202020204"/>
                <a:ea typeface="Calibri" panose="020F0502020204030204" pitchFamily="34" charset="0"/>
              </a:rPr>
            </a:br>
            <a:r>
              <a:rPr lang="en-IE" sz="2200" u="sng" err="1">
                <a:effectLst/>
                <a:latin typeface="Avenir Next Demi Bold" panose="020B0703020202020204"/>
                <a:ea typeface="Calibri" panose="020F0502020204030204" pitchFamily="34" charset="0"/>
              </a:rPr>
              <a:t>nó</a:t>
            </a:r>
            <a:r>
              <a:rPr lang="en-IE" sz="2200">
                <a:effectLst/>
                <a:latin typeface="Avenir Next Demi Bold" panose="020B0703020202020204"/>
                <a:ea typeface="Calibri" panose="020F0502020204030204" pitchFamily="34" charset="0"/>
              </a:rPr>
              <a:t> </a:t>
            </a:r>
            <a:br>
              <a:rPr lang="en-US" sz="2200">
                <a:latin typeface="Avenir Next Demi Bold" panose="020B0703020202020204"/>
                <a:ea typeface="Calibri" panose="020F0502020204030204" pitchFamily="34" charset="0"/>
              </a:rPr>
            </a:br>
            <a:r>
              <a:rPr lang="en-IE" sz="2200">
                <a:effectLst/>
                <a:latin typeface="Avenir Next Demi Bold" panose="020B0703020202020204"/>
                <a:ea typeface="Calibri" panose="020F0502020204030204" pitchFamily="34" charset="0"/>
              </a:rPr>
              <a:t>-cruthaigh póstaer …</a:t>
            </a:r>
            <a:endParaRPr lang="ga-IE" sz="2200">
              <a:effectLst/>
              <a:latin typeface="Avenir Next Demi Bold" panose="020B0703020202020204"/>
              <a:ea typeface="Calibri" panose="020F0502020204030204" pitchFamily="34" charset="0"/>
            </a:endParaRPr>
          </a:p>
        </p:txBody>
      </p:sp>
      <p:sp>
        <p:nvSpPr>
          <p:cNvPr id="9" name="TextBox 8">
            <a:extLst>
              <a:ext uri="{FF2B5EF4-FFF2-40B4-BE49-F238E27FC236}">
                <a16:creationId xmlns:a16="http://schemas.microsoft.com/office/drawing/2014/main" id="{FD378DD4-0FB7-4405-95D8-38D82A5E4EAE}"/>
              </a:ext>
            </a:extLst>
          </p:cNvPr>
          <p:cNvSpPr txBox="1"/>
          <p:nvPr/>
        </p:nvSpPr>
        <p:spPr>
          <a:xfrm>
            <a:off x="6844728" y="5588586"/>
            <a:ext cx="3962829" cy="1589538"/>
          </a:xfrm>
          <a:prstGeom prst="rect">
            <a:avLst/>
          </a:prstGeom>
          <a:noFill/>
        </p:spPr>
        <p:txBody>
          <a:bodyPr wrap="square" rtlCol="0">
            <a:spAutoFit/>
          </a:bodyPr>
          <a:lstStyle/>
          <a:p>
            <a:pPr algn="ctr">
              <a:lnSpc>
                <a:spcPct val="107000"/>
              </a:lnSpc>
              <a:spcAft>
                <a:spcPts val="800"/>
              </a:spcAft>
            </a:pPr>
            <a:r>
              <a:rPr lang="en-IE" sz="1800">
                <a:effectLst/>
                <a:latin typeface="Avenir Next Demi Bold" panose="020B0703020202020204"/>
                <a:ea typeface="Calibri" panose="020F0502020204030204" pitchFamily="34" charset="0"/>
              </a:rPr>
              <a:t>…</a:t>
            </a:r>
            <a:r>
              <a:rPr lang="en-IE" sz="2200">
                <a:effectLst/>
                <a:latin typeface="Avenir Next Demi Bold" panose="020B0703020202020204"/>
                <a:ea typeface="Calibri" panose="020F0502020204030204" pitchFamily="34" charset="0"/>
              </a:rPr>
              <a:t>faoi dhuine a bhí cineálta nó a ghníomhaigh i ndlúthpháirtíocht le daoine eile</a:t>
            </a:r>
            <a:r>
              <a:rPr lang="en-IE" sz="1800">
                <a:effectLst/>
                <a:latin typeface="Avenir Next Demi Bold" panose="020B0703020202020204"/>
                <a:ea typeface="Calibri" panose="020F0502020204030204" pitchFamily="34" charset="0"/>
              </a:rPr>
              <a:t>.</a:t>
            </a:r>
            <a:endParaRPr lang="ga-IE" sz="1800">
              <a:effectLst/>
              <a:latin typeface="Avenir Next Demi Bold" panose="020B0703020202020204"/>
              <a:ea typeface="Calibri" panose="020F0502020204030204" pitchFamily="34" charset="0"/>
            </a:endParaRPr>
          </a:p>
          <a:p>
            <a:pPr algn="ctr"/>
            <a:endParaRPr lang="en-IE" sz="2000">
              <a:latin typeface="Avenir Next Demi Bold" panose="020B0703020202020204"/>
            </a:endParaRPr>
          </a:p>
        </p:txBody>
      </p:sp>
      <p:sp>
        <p:nvSpPr>
          <p:cNvPr id="10" name="Title 5">
            <a:extLst>
              <a:ext uri="{FF2B5EF4-FFF2-40B4-BE49-F238E27FC236}">
                <a16:creationId xmlns:a16="http://schemas.microsoft.com/office/drawing/2014/main" id="{E118A082-F4E2-432D-AC07-4E2D21ACF954}"/>
              </a:ext>
            </a:extLst>
          </p:cNvPr>
          <p:cNvSpPr txBox="1">
            <a:spLocks/>
          </p:cNvSpPr>
          <p:nvPr/>
        </p:nvSpPr>
        <p:spPr>
          <a:xfrm>
            <a:off x="1006183" y="0"/>
            <a:ext cx="4180292" cy="559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ga-IE" sz="2000">
                <a:solidFill>
                  <a:srgbClr val="1E9356"/>
                </a:solidFill>
                <a:latin typeface="Avenir Next Demi Bold" panose="020B0703020202020204"/>
              </a:rPr>
              <a:t>Ceacht</a:t>
            </a:r>
            <a:r>
              <a:rPr lang="en-US" sz="2000">
                <a:solidFill>
                  <a:srgbClr val="1E9356"/>
                </a:solidFill>
                <a:latin typeface="Avenir Next Demi Bold" panose="020B0703020202020204"/>
              </a:rPr>
              <a:t> 3</a:t>
            </a:r>
          </a:p>
          <a:p>
            <a:r>
              <a:rPr lang="ga-IE" sz="2000">
                <a:solidFill>
                  <a:srgbClr val="1E9356"/>
                </a:solidFill>
                <a:latin typeface="Avenir Next Demi Bold" panose="020B0703020202020204"/>
                <a:ea typeface="+mn-ea"/>
                <a:cs typeface="+mn-cs"/>
              </a:rPr>
              <a:t>Cuid </a:t>
            </a:r>
            <a:r>
              <a:rPr lang="en-US" sz="2000">
                <a:solidFill>
                  <a:srgbClr val="1E9356"/>
                </a:solidFill>
                <a:latin typeface="Avenir Next Demi Bold" panose="020B0703020202020204"/>
                <a:ea typeface="+mn-ea"/>
                <a:cs typeface="+mn-cs"/>
              </a:rPr>
              <a:t>6</a:t>
            </a:r>
            <a:endParaRPr lang="en-US" sz="2000">
              <a:solidFill>
                <a:srgbClr val="1E9356"/>
              </a:solidFill>
              <a:latin typeface="Avenir Next Demi Bold" panose="020B0703020202020204"/>
            </a:endParaRPr>
          </a:p>
        </p:txBody>
      </p:sp>
      <p:sp>
        <p:nvSpPr>
          <p:cNvPr id="2" name="TextBox 1">
            <a:extLst>
              <a:ext uri="{FF2B5EF4-FFF2-40B4-BE49-F238E27FC236}">
                <a16:creationId xmlns:a16="http://schemas.microsoft.com/office/drawing/2014/main" id="{F037B614-15BD-4D33-AD08-D712CAD9D4CD}"/>
              </a:ext>
            </a:extLst>
          </p:cNvPr>
          <p:cNvSpPr txBox="1"/>
          <p:nvPr/>
        </p:nvSpPr>
        <p:spPr>
          <a:xfrm>
            <a:off x="3601329" y="335628"/>
            <a:ext cx="5556739" cy="584775"/>
          </a:xfrm>
          <a:prstGeom prst="rect">
            <a:avLst/>
          </a:prstGeom>
          <a:noFill/>
        </p:spPr>
        <p:txBody>
          <a:bodyPr wrap="square" rtlCol="0">
            <a:spAutoFit/>
          </a:bodyPr>
          <a:lstStyle/>
          <a:p>
            <a:r>
              <a:rPr lang="ga-IE" sz="3200" b="1">
                <a:solidFill>
                  <a:srgbClr val="46B172"/>
                </a:solidFill>
              </a:rPr>
              <a:t>Gníomhartha féideartha</a:t>
            </a:r>
            <a:endParaRPr lang="en-IE" sz="3200" b="1">
              <a:solidFill>
                <a:srgbClr val="46B172"/>
              </a:solidFill>
            </a:endParaRPr>
          </a:p>
        </p:txBody>
      </p:sp>
      <p:pic>
        <p:nvPicPr>
          <p:cNvPr id="4" name="Picture 3">
            <a:extLst>
              <a:ext uri="{FF2B5EF4-FFF2-40B4-BE49-F238E27FC236}">
                <a16:creationId xmlns:a16="http://schemas.microsoft.com/office/drawing/2014/main" id="{A1E5A349-3192-49DD-BD74-AF135B224846}"/>
              </a:ext>
            </a:extLst>
          </p:cNvPr>
          <p:cNvPicPr>
            <a:picLocks noChangeAspect="1"/>
          </p:cNvPicPr>
          <p:nvPr/>
        </p:nvPicPr>
        <p:blipFill>
          <a:blip r:embed="rId4"/>
          <a:stretch>
            <a:fillRect/>
          </a:stretch>
        </p:blipFill>
        <p:spPr>
          <a:xfrm>
            <a:off x="10479684" y="1128996"/>
            <a:ext cx="1412265" cy="2203989"/>
          </a:xfrm>
          <a:prstGeom prst="rect">
            <a:avLst/>
          </a:prstGeom>
        </p:spPr>
      </p:pic>
    </p:spTree>
    <p:extLst>
      <p:ext uri="{BB962C8B-B14F-4D97-AF65-F5344CB8AC3E}">
        <p14:creationId xmlns:p14="http://schemas.microsoft.com/office/powerpoint/2010/main" val="21723451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9740FF-A5AC-4586-B5A1-62FB406FE178}"/>
              </a:ext>
            </a:extLst>
          </p:cNvPr>
          <p:cNvSpPr txBox="1"/>
          <p:nvPr/>
        </p:nvSpPr>
        <p:spPr>
          <a:xfrm>
            <a:off x="1360042" y="2273164"/>
            <a:ext cx="6240557" cy="4436920"/>
          </a:xfrm>
          <a:prstGeom prst="rect">
            <a:avLst/>
          </a:prstGeom>
          <a:noFill/>
        </p:spPr>
        <p:txBody>
          <a:bodyPr wrap="square" rtlCol="0">
            <a:spAutoFit/>
          </a:bodyPr>
          <a:lstStyle/>
          <a:p>
            <a:pPr>
              <a:lnSpc>
                <a:spcPct val="107000"/>
              </a:lnSpc>
              <a:spcAft>
                <a:spcPts val="800"/>
              </a:spcAft>
            </a:pPr>
            <a:r>
              <a:rPr lang="ga-IE" sz="2400">
                <a:solidFill>
                  <a:schemeClr val="bg1"/>
                </a:solidFill>
                <a:latin typeface="Avenir Next Demi Bold"/>
                <a:ea typeface="Calibri" panose="020F0502020204030204" pitchFamily="34" charset="0"/>
              </a:rPr>
              <a:t>Suigh síos ag do bhord féin</a:t>
            </a:r>
            <a:r>
              <a:rPr lang="en-GB" sz="2400">
                <a:solidFill>
                  <a:schemeClr val="bg1"/>
                </a:solidFill>
                <a:latin typeface="Avenir Next Demi Bold"/>
                <a:ea typeface="Calibri" panose="020F0502020204030204" pitchFamily="34" charset="0"/>
              </a:rPr>
              <a:t>.</a:t>
            </a:r>
          </a:p>
          <a:p>
            <a:pPr>
              <a:lnSpc>
                <a:spcPct val="107000"/>
              </a:lnSpc>
              <a:spcAft>
                <a:spcPts val="800"/>
              </a:spcAft>
            </a:pPr>
            <a:r>
              <a:rPr lang="ga-IE" sz="2400">
                <a:solidFill>
                  <a:schemeClr val="bg1"/>
                </a:solidFill>
                <a:latin typeface="Avenir Next Demi Bold"/>
                <a:ea typeface="Calibri" panose="020F0502020204030204" pitchFamily="34" charset="0"/>
              </a:rPr>
              <a:t>Duine ar dhuine, táimid ag dul a lua rud amháin a d’fhoghlaimíomar sna ceachtanna Athraitheora</a:t>
            </a:r>
            <a:r>
              <a:rPr lang="en-GB" sz="2400">
                <a:solidFill>
                  <a:schemeClr val="bg1"/>
                </a:solidFill>
                <a:latin typeface="Avenir Next Demi Bold"/>
                <a:ea typeface="Calibri" panose="020F0502020204030204" pitchFamily="34" charset="0"/>
              </a:rPr>
              <a:t>.  </a:t>
            </a:r>
          </a:p>
          <a:p>
            <a:pPr>
              <a:lnSpc>
                <a:spcPct val="107000"/>
              </a:lnSpc>
              <a:spcAft>
                <a:spcPts val="800"/>
              </a:spcAft>
            </a:pPr>
            <a:r>
              <a:rPr lang="ga-IE" sz="2400">
                <a:solidFill>
                  <a:schemeClr val="bg1"/>
                </a:solidFill>
                <a:latin typeface="Avenir Next Demi Bold"/>
                <a:ea typeface="Calibri" panose="020F0502020204030204" pitchFamily="34" charset="0"/>
              </a:rPr>
              <a:t>Nuair a bheidh a c(h)</a:t>
            </a:r>
            <a:r>
              <a:rPr lang="ga-IE" sz="2400" err="1">
                <a:solidFill>
                  <a:schemeClr val="bg1"/>
                </a:solidFill>
                <a:latin typeface="Avenir Next Demi Bold"/>
                <a:ea typeface="Calibri" panose="020F0502020204030204" pitchFamily="34" charset="0"/>
              </a:rPr>
              <a:t>uid</a:t>
            </a:r>
            <a:r>
              <a:rPr lang="ga-IE" sz="2400">
                <a:solidFill>
                  <a:schemeClr val="bg1"/>
                </a:solidFill>
                <a:latin typeface="Avenir Next Demi Bold"/>
                <a:ea typeface="Calibri" panose="020F0502020204030204" pitchFamily="34" charset="0"/>
              </a:rPr>
              <a:t> ráite ag an gcéad duine, abair, </a:t>
            </a:r>
            <a:r>
              <a:rPr lang="en-GB" sz="2400">
                <a:solidFill>
                  <a:schemeClr val="bg1"/>
                </a:solidFill>
                <a:latin typeface="Avenir Next Demi Bold"/>
                <a:ea typeface="Calibri" panose="020F0502020204030204" pitchFamily="34" charset="0"/>
              </a:rPr>
              <a:t>‘</a:t>
            </a:r>
            <a:r>
              <a:rPr lang="ga-IE" sz="2400" err="1">
                <a:solidFill>
                  <a:schemeClr val="bg1"/>
                </a:solidFill>
                <a:latin typeface="Avenir Next Demi Bold"/>
                <a:ea typeface="Calibri" panose="020F0502020204030204" pitchFamily="34" charset="0"/>
              </a:rPr>
              <a:t>Bhúúúúis</a:t>
            </a:r>
            <a:r>
              <a:rPr lang="ga-IE" sz="2400">
                <a:solidFill>
                  <a:schemeClr val="bg1"/>
                </a:solidFill>
                <a:latin typeface="Avenir Next Demi Bold"/>
                <a:ea typeface="Calibri" panose="020F0502020204030204" pitchFamily="34" charset="0"/>
              </a:rPr>
              <a:t>!</a:t>
            </a:r>
            <a:r>
              <a:rPr lang="en-GB" sz="2400">
                <a:solidFill>
                  <a:schemeClr val="bg1"/>
                </a:solidFill>
                <a:latin typeface="Avenir Next Demi Bold"/>
                <a:ea typeface="Calibri" panose="020F0502020204030204" pitchFamily="34" charset="0"/>
              </a:rPr>
              <a:t>’ </a:t>
            </a:r>
            <a:r>
              <a:rPr lang="ga-IE" sz="2400">
                <a:solidFill>
                  <a:schemeClr val="bg1"/>
                </a:solidFill>
                <a:latin typeface="Avenir Next Demi Bold"/>
                <a:ea typeface="Calibri" panose="020F0502020204030204" pitchFamily="34" charset="0"/>
              </a:rPr>
              <a:t>agus lig ort go bhfuil tú ag caitheamh rud éigin chuig duine gar duit</a:t>
            </a:r>
            <a:r>
              <a:rPr lang="en-GB" sz="2400">
                <a:solidFill>
                  <a:schemeClr val="bg1"/>
                </a:solidFill>
                <a:latin typeface="Avenir Next Demi Bold"/>
                <a:ea typeface="Calibri" panose="020F0502020204030204" pitchFamily="34" charset="0"/>
              </a:rPr>
              <a:t>.  </a:t>
            </a:r>
          </a:p>
          <a:p>
            <a:pPr>
              <a:lnSpc>
                <a:spcPct val="107000"/>
              </a:lnSpc>
              <a:spcAft>
                <a:spcPts val="800"/>
              </a:spcAft>
            </a:pPr>
            <a:r>
              <a:rPr lang="ga-IE" sz="2400">
                <a:solidFill>
                  <a:schemeClr val="bg1"/>
                </a:solidFill>
                <a:latin typeface="Avenir Next Demi Bold"/>
                <a:ea typeface="Calibri" panose="020F0502020204030204" pitchFamily="34" charset="0"/>
              </a:rPr>
              <a:t>Seal an dara duine atá ann ansin, agus dá réir sin go dtí go mbeidh deis ag gach duine labhairt</a:t>
            </a:r>
            <a:r>
              <a:rPr lang="en-GB" sz="2400">
                <a:solidFill>
                  <a:schemeClr val="bg1"/>
                </a:solidFill>
                <a:latin typeface="Avenir Next Demi Bold"/>
                <a:ea typeface="Calibri" panose="020F0502020204030204" pitchFamily="34" charset="0"/>
              </a:rPr>
              <a:t>.  </a:t>
            </a:r>
            <a:endParaRPr lang="en-GB" sz="800">
              <a:solidFill>
                <a:schemeClr val="bg1"/>
              </a:solidFill>
              <a:latin typeface="Avenir Next Demi Bold"/>
              <a:ea typeface="Calibri" panose="020F0502020204030204" pitchFamily="34" charset="0"/>
            </a:endParaRPr>
          </a:p>
          <a:p>
            <a:pPr algn="ctr">
              <a:lnSpc>
                <a:spcPct val="107000"/>
              </a:lnSpc>
              <a:spcAft>
                <a:spcPts val="800"/>
              </a:spcAft>
            </a:pPr>
            <a:r>
              <a:rPr lang="ga-IE" sz="2400" b="1">
                <a:solidFill>
                  <a:schemeClr val="bg1"/>
                </a:solidFill>
                <a:latin typeface="Avenir Next Demi Bold"/>
                <a:ea typeface="Calibri" panose="020F0502020204030204" pitchFamily="34" charset="0"/>
              </a:rPr>
              <a:t>MAITH NA </a:t>
            </a:r>
            <a:r>
              <a:rPr lang="ga-IE" sz="2400" b="1" err="1">
                <a:solidFill>
                  <a:schemeClr val="bg1"/>
                </a:solidFill>
                <a:latin typeface="Avenir Next Demi Bold"/>
                <a:ea typeface="Calibri" panose="020F0502020204030204" pitchFamily="34" charset="0"/>
              </a:rPr>
              <a:t>hATHRAITHEOIRÍ</a:t>
            </a:r>
            <a:r>
              <a:rPr lang="en-GB" sz="2400" b="1">
                <a:solidFill>
                  <a:schemeClr val="bg1"/>
                </a:solidFill>
                <a:latin typeface="Avenir Next Demi Bold"/>
                <a:ea typeface="Calibri" panose="020F0502020204030204" pitchFamily="34" charset="0"/>
              </a:rPr>
              <a:t>!</a:t>
            </a:r>
          </a:p>
        </p:txBody>
      </p:sp>
      <p:pic>
        <p:nvPicPr>
          <p:cNvPr id="4" name="Picture 3" descr="A close up of a logo&#10;&#10;Description automatically generated">
            <a:extLst>
              <a:ext uri="{FF2B5EF4-FFF2-40B4-BE49-F238E27FC236}">
                <a16:creationId xmlns:a16="http://schemas.microsoft.com/office/drawing/2014/main" id="{02899DE7-C194-4225-98F9-298BF73423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1" y="1465730"/>
            <a:ext cx="5752495" cy="5392271"/>
          </a:xfrm>
          <a:prstGeom prst="rect">
            <a:avLst/>
          </a:prstGeom>
        </p:spPr>
      </p:pic>
      <p:sp>
        <p:nvSpPr>
          <p:cNvPr id="6" name="Title 5">
            <a:extLst>
              <a:ext uri="{FF2B5EF4-FFF2-40B4-BE49-F238E27FC236}">
                <a16:creationId xmlns:a16="http://schemas.microsoft.com/office/drawing/2014/main" id="{C920494D-3668-40E8-B345-889654DF2BEC}"/>
              </a:ext>
            </a:extLst>
          </p:cNvPr>
          <p:cNvSpPr txBox="1">
            <a:spLocks/>
          </p:cNvSpPr>
          <p:nvPr/>
        </p:nvSpPr>
        <p:spPr>
          <a:xfrm>
            <a:off x="446623" y="0"/>
            <a:ext cx="4180292" cy="559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ga-IE" sz="2000">
                <a:solidFill>
                  <a:srgbClr val="1E9356"/>
                </a:solidFill>
                <a:latin typeface="Avenir Next Demi Bold" panose="020B0703020202020204"/>
              </a:rPr>
              <a:t>Ceacht</a:t>
            </a:r>
            <a:r>
              <a:rPr lang="en-US" sz="2000">
                <a:solidFill>
                  <a:srgbClr val="1E9356"/>
                </a:solidFill>
                <a:latin typeface="Avenir Next Demi Bold" panose="020B0703020202020204"/>
              </a:rPr>
              <a:t> 3</a:t>
            </a:r>
          </a:p>
          <a:p>
            <a:r>
              <a:rPr lang="ga-IE" sz="2000">
                <a:solidFill>
                  <a:srgbClr val="1E9356"/>
                </a:solidFill>
                <a:latin typeface="Avenir Next Demi Bold" panose="020B0703020202020204"/>
                <a:ea typeface="+mn-ea"/>
                <a:cs typeface="+mn-cs"/>
              </a:rPr>
              <a:t>Cuid</a:t>
            </a:r>
            <a:r>
              <a:rPr lang="en-US" sz="2000">
                <a:solidFill>
                  <a:srgbClr val="1E9356"/>
                </a:solidFill>
                <a:latin typeface="Avenir Next Demi Bold" panose="020B0703020202020204"/>
                <a:ea typeface="+mn-ea"/>
                <a:cs typeface="+mn-cs"/>
              </a:rPr>
              <a:t> 7</a:t>
            </a:r>
            <a:endParaRPr lang="en-US" sz="2000">
              <a:solidFill>
                <a:srgbClr val="1E9356"/>
              </a:solidFill>
              <a:latin typeface="Avenir Next Demi Bold" panose="020B0703020202020204"/>
            </a:endParaRPr>
          </a:p>
        </p:txBody>
      </p:sp>
    </p:spTree>
    <p:extLst>
      <p:ext uri="{BB962C8B-B14F-4D97-AF65-F5344CB8AC3E}">
        <p14:creationId xmlns:p14="http://schemas.microsoft.com/office/powerpoint/2010/main" val="2084387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679FA14-04DF-437F-B364-C58E0B72B6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5432" y="2678777"/>
            <a:ext cx="4169663" cy="2888980"/>
          </a:xfrm>
          <a:prstGeom prst="rect">
            <a:avLst/>
          </a:prstGeom>
        </p:spPr>
      </p:pic>
      <p:sp>
        <p:nvSpPr>
          <p:cNvPr id="10" name="TextBox 9">
            <a:extLst>
              <a:ext uri="{FF2B5EF4-FFF2-40B4-BE49-F238E27FC236}">
                <a16:creationId xmlns:a16="http://schemas.microsoft.com/office/drawing/2014/main" id="{F5DF5FA6-5F05-40F0-B7A1-E785A088FA41}"/>
              </a:ext>
            </a:extLst>
          </p:cNvPr>
          <p:cNvSpPr txBox="1"/>
          <p:nvPr/>
        </p:nvSpPr>
        <p:spPr>
          <a:xfrm>
            <a:off x="4586561" y="2160654"/>
            <a:ext cx="7419172" cy="769441"/>
          </a:xfrm>
          <a:prstGeom prst="rect">
            <a:avLst/>
          </a:prstGeom>
          <a:noFill/>
        </p:spPr>
        <p:txBody>
          <a:bodyPr wrap="square" rtlCol="0">
            <a:spAutoFit/>
          </a:bodyPr>
          <a:lstStyle/>
          <a:p>
            <a:r>
              <a:rPr lang="ga-IE" sz="4400">
                <a:solidFill>
                  <a:schemeClr val="accent6">
                    <a:lumMod val="75000"/>
                  </a:schemeClr>
                </a:solidFill>
              </a:rPr>
              <a:t>Ar aghaidh linn, a Athraitheoirí!</a:t>
            </a:r>
            <a:endParaRPr lang="en-IE" sz="4400">
              <a:solidFill>
                <a:schemeClr val="accent6">
                  <a:lumMod val="75000"/>
                </a:schemeClr>
              </a:solidFill>
            </a:endParaRPr>
          </a:p>
        </p:txBody>
      </p:sp>
      <p:pic>
        <p:nvPicPr>
          <p:cNvPr id="11" name="Graphic 10">
            <a:extLst>
              <a:ext uri="{FF2B5EF4-FFF2-40B4-BE49-F238E27FC236}">
                <a16:creationId xmlns:a16="http://schemas.microsoft.com/office/drawing/2014/main" id="{25E19FF0-330C-4C4C-BCC9-ADC84CDE2E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728" y="5260112"/>
            <a:ext cx="12255728" cy="1573823"/>
          </a:xfrm>
          <a:prstGeom prst="rect">
            <a:avLst/>
          </a:prstGeom>
        </p:spPr>
      </p:pic>
      <p:sp>
        <p:nvSpPr>
          <p:cNvPr id="3" name="TextBox 2">
            <a:extLst>
              <a:ext uri="{FF2B5EF4-FFF2-40B4-BE49-F238E27FC236}">
                <a16:creationId xmlns:a16="http://schemas.microsoft.com/office/drawing/2014/main" id="{F7575166-3A19-4FC5-940C-4C30709C6F1B}"/>
              </a:ext>
            </a:extLst>
          </p:cNvPr>
          <p:cNvSpPr txBox="1"/>
          <p:nvPr/>
        </p:nvSpPr>
        <p:spPr>
          <a:xfrm>
            <a:off x="9387837" y="4542020"/>
            <a:ext cx="2454390" cy="523220"/>
          </a:xfrm>
          <a:prstGeom prst="rect">
            <a:avLst/>
          </a:prstGeom>
          <a:noFill/>
        </p:spPr>
        <p:txBody>
          <a:bodyPr wrap="none" rtlCol="0">
            <a:spAutoFit/>
          </a:bodyPr>
          <a:lstStyle/>
          <a:p>
            <a:r>
              <a:rPr lang="en-GB" sz="2800" err="1">
                <a:solidFill>
                  <a:schemeClr val="accent6">
                    <a:lumMod val="75000"/>
                  </a:schemeClr>
                </a:solidFill>
                <a:latin typeface="Avenir Next Demi Bold"/>
                <a:ea typeface="Calibri" panose="020F0502020204030204" pitchFamily="34" charset="0"/>
                <a:hlinkClick r:id="rId7"/>
              </a:rPr>
              <a:t>Foirm</a:t>
            </a:r>
            <a:r>
              <a:rPr lang="en-GB" sz="2800">
                <a:solidFill>
                  <a:schemeClr val="accent6">
                    <a:lumMod val="75000"/>
                  </a:schemeClr>
                </a:solidFill>
                <a:latin typeface="Avenir Next Demi Bold"/>
                <a:ea typeface="Calibri" panose="020F0502020204030204" pitchFamily="34" charset="0"/>
                <a:hlinkClick r:id="rId7"/>
              </a:rPr>
              <a:t> a </a:t>
            </a:r>
            <a:r>
              <a:rPr lang="en-GB" sz="2800" err="1">
                <a:solidFill>
                  <a:schemeClr val="accent6">
                    <a:lumMod val="75000"/>
                  </a:schemeClr>
                </a:solidFill>
                <a:latin typeface="Avenir Next Demi Bold"/>
                <a:ea typeface="Calibri" panose="020F0502020204030204" pitchFamily="34" charset="0"/>
                <a:hlinkClick r:id="rId7"/>
              </a:rPr>
              <a:t>líonadh</a:t>
            </a:r>
            <a:endParaRPr lang="en-GB" sz="2800">
              <a:solidFill>
                <a:schemeClr val="accent6">
                  <a:lumMod val="75000"/>
                </a:schemeClr>
              </a:solidFill>
            </a:endParaRPr>
          </a:p>
        </p:txBody>
      </p:sp>
    </p:spTree>
    <p:extLst>
      <p:ext uri="{BB962C8B-B14F-4D97-AF65-F5344CB8AC3E}">
        <p14:creationId xmlns:p14="http://schemas.microsoft.com/office/powerpoint/2010/main" val="26645065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658C2-EEA8-6A46-89ED-B9888237C5B1}"/>
              </a:ext>
            </a:extLst>
          </p:cNvPr>
          <p:cNvSpPr>
            <a:spLocks noGrp="1"/>
          </p:cNvSpPr>
          <p:nvPr>
            <p:ph type="ctrTitle"/>
          </p:nvPr>
        </p:nvSpPr>
        <p:spPr/>
        <p:txBody>
          <a:bodyPr/>
          <a:lstStyle/>
          <a:p>
            <a:r>
              <a:rPr lang="ga-IE" sz="4000"/>
              <a:t>Naisc churaclaim agus </a:t>
            </a:r>
            <a:br>
              <a:rPr lang="ga-IE" sz="4000"/>
            </a:br>
            <a:r>
              <a:rPr lang="ga-IE" sz="4000"/>
              <a:t>intinní foghlama aonaid</a:t>
            </a:r>
            <a:endParaRPr lang="en-HN" sz="4000"/>
          </a:p>
        </p:txBody>
      </p:sp>
      <p:sp>
        <p:nvSpPr>
          <p:cNvPr id="6" name="Subtitle 2">
            <a:extLst>
              <a:ext uri="{FF2B5EF4-FFF2-40B4-BE49-F238E27FC236}">
                <a16:creationId xmlns:a16="http://schemas.microsoft.com/office/drawing/2014/main" id="{118B7843-A2F9-42A9-BE7D-ACD9DFC4D6F2}"/>
              </a:ext>
            </a:extLst>
          </p:cNvPr>
          <p:cNvSpPr>
            <a:spLocks noGrp="1"/>
          </p:cNvSpPr>
          <p:nvPr>
            <p:ph type="subTitle" idx="1"/>
          </p:nvPr>
        </p:nvSpPr>
        <p:spPr>
          <a:xfrm>
            <a:off x="1524000" y="4434215"/>
            <a:ext cx="9144000" cy="692352"/>
          </a:xfrm>
        </p:spPr>
        <p:txBody>
          <a:bodyPr/>
          <a:lstStyle/>
          <a:p>
            <a:pPr>
              <a:lnSpc>
                <a:spcPct val="107000"/>
              </a:lnSpc>
            </a:pPr>
            <a:r>
              <a:rPr lang="en-IE" b="1" err="1">
                <a:effectLst/>
                <a:latin typeface="Avenir Next Demi Bold"/>
                <a:ea typeface="Noto Sans Symbols"/>
                <a:cs typeface="Noto Sans Symbols"/>
              </a:rPr>
              <a:t>Sl</a:t>
            </a:r>
            <a:r>
              <a:rPr lang="ga-IE" b="1" err="1">
                <a:effectLst/>
                <a:latin typeface="Avenir Next Demi Bold"/>
                <a:ea typeface="Noto Sans Symbols"/>
                <a:cs typeface="Noto Sans Symbols"/>
              </a:rPr>
              <a:t>eamhnáin</a:t>
            </a:r>
            <a:r>
              <a:rPr lang="ga-IE" b="1">
                <a:effectLst/>
                <a:latin typeface="Avenir Next Demi Bold"/>
                <a:ea typeface="Noto Sans Symbols"/>
                <a:cs typeface="Noto Sans Symbols"/>
              </a:rPr>
              <a:t> </a:t>
            </a:r>
            <a:r>
              <a:rPr lang="en-IE" b="1">
                <a:effectLst/>
                <a:latin typeface="Avenir Next Demi Bold"/>
                <a:ea typeface="Noto Sans Symbols"/>
                <a:cs typeface="Noto Sans Symbols"/>
              </a:rPr>
              <a:t>4-6</a:t>
            </a:r>
            <a:endParaRPr lang="en-IE">
              <a:effectLst/>
              <a:highlight>
                <a:srgbClr val="FFFF00"/>
              </a:highlight>
              <a:latin typeface="Avenir Next Demi Bold"/>
              <a:ea typeface="Noto Sans Symbols"/>
              <a:cs typeface="Noto Sans Symbols"/>
            </a:endParaRPr>
          </a:p>
          <a:p>
            <a:pPr marL="342891" indent="-342891" algn="l">
              <a:lnSpc>
                <a:spcPct val="107000"/>
              </a:lnSpc>
              <a:buFont typeface="Arial" panose="020B0604020202020204" pitchFamily="34" charset="0"/>
              <a:buChar char="●"/>
            </a:pPr>
            <a:endParaRPr lang="en-GB" sz="1800">
              <a:latin typeface="Avenir Next Demi Bold"/>
              <a:ea typeface="Noto Sans Symbols"/>
              <a:cs typeface="Noto Sans Symbols"/>
            </a:endParaRPr>
          </a:p>
          <a:p>
            <a:endParaRPr lang="en-HN"/>
          </a:p>
        </p:txBody>
      </p:sp>
      <p:pic>
        <p:nvPicPr>
          <p:cNvPr id="7" name="Graphic 6">
            <a:extLst>
              <a:ext uri="{FF2B5EF4-FFF2-40B4-BE49-F238E27FC236}">
                <a16:creationId xmlns:a16="http://schemas.microsoft.com/office/drawing/2014/main" id="{DF3D874F-79E1-4784-BC50-CCAD073FC6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62365" y="4267520"/>
            <a:ext cx="4029635" cy="2590480"/>
          </a:xfrm>
          <a:prstGeom prst="rect">
            <a:avLst/>
          </a:prstGeom>
        </p:spPr>
      </p:pic>
    </p:spTree>
    <p:extLst>
      <p:ext uri="{BB962C8B-B14F-4D97-AF65-F5344CB8AC3E}">
        <p14:creationId xmlns:p14="http://schemas.microsoft.com/office/powerpoint/2010/main" val="21981619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E20CECA-99C5-4C27-AED7-3213CFDD1250}"/>
              </a:ext>
            </a:extLst>
          </p:cNvPr>
          <p:cNvSpPr>
            <a:spLocks noGrp="1"/>
          </p:cNvSpPr>
          <p:nvPr>
            <p:ph type="title"/>
          </p:nvPr>
        </p:nvSpPr>
        <p:spPr/>
        <p:txBody>
          <a:bodyPr/>
          <a:lstStyle/>
          <a:p>
            <a:r>
              <a:rPr lang="ga-IE"/>
              <a:t>Naisc churaclaim</a:t>
            </a:r>
            <a:endParaRPr lang="en-US"/>
          </a:p>
        </p:txBody>
      </p:sp>
      <p:graphicFrame>
        <p:nvGraphicFramePr>
          <p:cNvPr id="9" name="Table 9">
            <a:extLst>
              <a:ext uri="{FF2B5EF4-FFF2-40B4-BE49-F238E27FC236}">
                <a16:creationId xmlns:a16="http://schemas.microsoft.com/office/drawing/2014/main" id="{F7F9B7FA-68ED-4E4A-818E-09F32C74BECB}"/>
              </a:ext>
            </a:extLst>
          </p:cNvPr>
          <p:cNvGraphicFramePr>
            <a:graphicFrameLocks noGrp="1"/>
          </p:cNvGraphicFramePr>
          <p:nvPr>
            <p:ph sz="half" idx="2"/>
            <p:extLst>
              <p:ext uri="{D42A27DB-BD31-4B8C-83A1-F6EECF244321}">
                <p14:modId xmlns:p14="http://schemas.microsoft.com/office/powerpoint/2010/main" val="2856458767"/>
              </p:ext>
            </p:extLst>
          </p:nvPr>
        </p:nvGraphicFramePr>
        <p:xfrm>
          <a:off x="6248400" y="1902769"/>
          <a:ext cx="5181600" cy="2291080"/>
        </p:xfrm>
        <a:graphic>
          <a:graphicData uri="http://schemas.openxmlformats.org/drawingml/2006/table">
            <a:tbl>
              <a:tblPr firstRow="1" bandRow="1">
                <a:tableStyleId>{16D9F66E-5EB9-4882-86FB-DCBF35E3C3E4}</a:tableStyleId>
              </a:tblPr>
              <a:tblGrid>
                <a:gridCol w="432881">
                  <a:extLst>
                    <a:ext uri="{9D8B030D-6E8A-4147-A177-3AD203B41FA5}">
                      <a16:colId xmlns:a16="http://schemas.microsoft.com/office/drawing/2014/main" val="3932344523"/>
                    </a:ext>
                  </a:extLst>
                </a:gridCol>
                <a:gridCol w="1472119">
                  <a:extLst>
                    <a:ext uri="{9D8B030D-6E8A-4147-A177-3AD203B41FA5}">
                      <a16:colId xmlns:a16="http://schemas.microsoft.com/office/drawing/2014/main" val="744349052"/>
                    </a:ext>
                  </a:extLst>
                </a:gridCol>
                <a:gridCol w="3276600">
                  <a:extLst>
                    <a:ext uri="{9D8B030D-6E8A-4147-A177-3AD203B41FA5}">
                      <a16:colId xmlns:a16="http://schemas.microsoft.com/office/drawing/2014/main" val="237865775"/>
                    </a:ext>
                  </a:extLst>
                </a:gridCol>
              </a:tblGrid>
              <a:tr h="370840">
                <a:tc rowSpan="2">
                  <a:txBody>
                    <a:bodyPr/>
                    <a:lstStyle/>
                    <a:p>
                      <a:pPr algn="ctr"/>
                      <a:r>
                        <a:rPr lang="en-IE" sz="1400">
                          <a:solidFill>
                            <a:schemeClr val="accent6">
                              <a:lumMod val="50000"/>
                            </a:schemeClr>
                          </a:solidFill>
                        </a:rPr>
                        <a:t>D</a:t>
                      </a:r>
                      <a:r>
                        <a:rPr lang="ga-IE" sz="1400">
                          <a:solidFill>
                            <a:schemeClr val="accent6">
                              <a:lumMod val="50000"/>
                            </a:schemeClr>
                          </a:solidFill>
                        </a:rPr>
                        <a:t>rá</a:t>
                      </a:r>
                      <a:r>
                        <a:rPr lang="en-IE" sz="1400">
                          <a:solidFill>
                            <a:schemeClr val="accent6">
                              <a:lumMod val="50000"/>
                            </a:schemeClr>
                          </a:solidFill>
                        </a:rPr>
                        <a:t>ma</a:t>
                      </a:r>
                      <a:r>
                        <a:rPr lang="ga-IE" sz="1400">
                          <a:solidFill>
                            <a:schemeClr val="accent6">
                              <a:lumMod val="50000"/>
                            </a:schemeClr>
                          </a:solidFill>
                        </a:rPr>
                        <a:t>íocht</a:t>
                      </a:r>
                      <a:endParaRPr lang="en-IE" sz="1400">
                        <a:solidFill>
                          <a:schemeClr val="accent6">
                            <a:lumMod val="50000"/>
                          </a:schemeClr>
                        </a:solidFill>
                      </a:endParaRPr>
                    </a:p>
                  </a:txBody>
                  <a:tcPr vert="vert270"/>
                </a:tc>
                <a:tc>
                  <a:txBody>
                    <a:bodyPr/>
                    <a:lstStyle/>
                    <a:p>
                      <a:r>
                        <a:rPr lang="ga-IE" sz="1500" b="0"/>
                        <a:t>Snáith</a:t>
                      </a:r>
                      <a:endParaRPr lang="en-IE" sz="1500" b="0"/>
                    </a:p>
                  </a:txBody>
                  <a:tcPr/>
                </a:tc>
                <a:tc>
                  <a:txBody>
                    <a:bodyPr/>
                    <a:lstStyle/>
                    <a:p>
                      <a:r>
                        <a:rPr lang="ga-IE" sz="1500" b="0"/>
                        <a:t>Snáithaonad</a:t>
                      </a:r>
                      <a:endParaRPr lang="en-IE" sz="1500" b="0"/>
                    </a:p>
                  </a:txBody>
                  <a:tcPr/>
                </a:tc>
                <a:extLst>
                  <a:ext uri="{0D108BD9-81ED-4DB2-BD59-A6C34878D82A}">
                    <a16:rowId xmlns:a16="http://schemas.microsoft.com/office/drawing/2014/main" val="146631865"/>
                  </a:ext>
                </a:extLst>
              </a:tr>
              <a:tr h="1209040">
                <a:tc vMerge="1">
                  <a:txBody>
                    <a:bodyPr/>
                    <a:lstStyle/>
                    <a:p>
                      <a:endParaRPr lang="en-IE"/>
                    </a:p>
                  </a:txBody>
                  <a:tcPr/>
                </a:tc>
                <a:tc>
                  <a:txBody>
                    <a:bodyPr/>
                    <a:lstStyle/>
                    <a:p>
                      <a:r>
                        <a:rPr lang="en-GB" sz="1500" b="0" kern="1200">
                          <a:solidFill>
                            <a:schemeClr val="dk1"/>
                          </a:solidFill>
                          <a:effectLst/>
                          <a:latin typeface="+mn-lt"/>
                          <a:ea typeface="+mn-ea"/>
                          <a:cs typeface="+mn-cs"/>
                        </a:rPr>
                        <a:t>Dr</a:t>
                      </a:r>
                      <a:r>
                        <a:rPr lang="ga-IE" sz="1500" b="0" kern="1200" err="1">
                          <a:solidFill>
                            <a:schemeClr val="dk1"/>
                          </a:solidFill>
                          <a:effectLst/>
                          <a:latin typeface="+mn-lt"/>
                          <a:ea typeface="+mn-ea"/>
                          <a:cs typeface="+mn-cs"/>
                        </a:rPr>
                        <a:t>ámaíocht</a:t>
                      </a:r>
                      <a:r>
                        <a:rPr lang="ga-IE" sz="1500" b="0" kern="1200">
                          <a:solidFill>
                            <a:schemeClr val="dk1"/>
                          </a:solidFill>
                          <a:effectLst/>
                          <a:latin typeface="+mn-lt"/>
                          <a:ea typeface="+mn-ea"/>
                          <a:cs typeface="+mn-cs"/>
                        </a:rPr>
                        <a:t> chun mothúcháin, eolas agus idéanna a iniúchadh, d’fhonn tuiscint a chothú</a:t>
                      </a:r>
                      <a:endParaRPr lang="en-IE" sz="1500" b="0"/>
                    </a:p>
                  </a:txBody>
                  <a:tcPr/>
                </a:tc>
                <a:tc>
                  <a:txBody>
                    <a:bodyPr/>
                    <a:lstStyle/>
                    <a:p>
                      <a:pPr marL="171450" indent="-171450">
                        <a:buFont typeface="Arial" panose="020B0604020202020204" pitchFamily="34" charset="0"/>
                        <a:buChar char="•"/>
                      </a:pPr>
                      <a:r>
                        <a:rPr lang="en-IE" sz="1500" b="0" kern="1200">
                          <a:solidFill>
                            <a:schemeClr val="dk1"/>
                          </a:solidFill>
                          <a:effectLst/>
                          <a:latin typeface="+mn-lt"/>
                          <a:ea typeface="+mn-ea"/>
                          <a:cs typeface="+mn-cs"/>
                        </a:rPr>
                        <a:t>  </a:t>
                      </a:r>
                      <a:r>
                        <a:rPr lang="ga-IE" sz="1500" b="0" kern="1200">
                          <a:solidFill>
                            <a:schemeClr val="dk1"/>
                          </a:solidFill>
                          <a:effectLst/>
                          <a:latin typeface="+mn-lt"/>
                          <a:ea typeface="+mn-ea"/>
                          <a:cs typeface="+mn-cs"/>
                        </a:rPr>
                        <a:t>Iniúchadh agus déanamh drámaíochta</a:t>
                      </a:r>
                      <a:endParaRPr lang="en-GB" sz="1500" b="0" kern="1200">
                        <a:solidFill>
                          <a:schemeClr val="dk1"/>
                        </a:solidFill>
                        <a:effectLst/>
                        <a:latin typeface="+mn-lt"/>
                        <a:ea typeface="+mn-ea"/>
                        <a:cs typeface="+mn-cs"/>
                      </a:endParaRPr>
                    </a:p>
                    <a:p>
                      <a:pPr marL="285750" lvl="0" indent="-285750">
                        <a:buFont typeface="Arial" panose="020B0604020202020204" pitchFamily="34" charset="0"/>
                        <a:buChar char="•"/>
                      </a:pPr>
                      <a:r>
                        <a:rPr lang="en-IE" sz="1500" b="0" kern="1200">
                          <a:solidFill>
                            <a:schemeClr val="dk1"/>
                          </a:solidFill>
                          <a:effectLst/>
                          <a:latin typeface="+mn-lt"/>
                          <a:ea typeface="+mn-ea"/>
                          <a:cs typeface="+mn-cs"/>
                        </a:rPr>
                        <a:t>Machnamh a dhéanamh ar an drámaíocht</a:t>
                      </a:r>
                      <a:endParaRPr lang="ga-IE" sz="1500" b="0" kern="1200">
                        <a:solidFill>
                          <a:schemeClr val="dk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sz="1500" b="0" kern="1200">
                          <a:solidFill>
                            <a:schemeClr val="dk1"/>
                          </a:solidFill>
                          <a:effectLst/>
                          <a:latin typeface="+mn-lt"/>
                          <a:ea typeface="+mn-ea"/>
                          <a:cs typeface="+mn-cs"/>
                        </a:rPr>
                        <a:t>  </a:t>
                      </a:r>
                      <a:r>
                        <a:rPr lang="ga-IE" sz="1500" b="0" kern="1200">
                          <a:solidFill>
                            <a:schemeClr val="dk1"/>
                          </a:solidFill>
                          <a:effectLst/>
                          <a:latin typeface="+mn-lt"/>
                          <a:ea typeface="+mn-ea"/>
                          <a:cs typeface="+mn-cs"/>
                        </a:rPr>
                        <a:t>Comhoibriú agus cumarsáid i ndéanamh drámaíochta</a:t>
                      </a:r>
                      <a:endParaRPr lang="en-IE" sz="1500" b="0" kern="1200">
                        <a:solidFill>
                          <a:schemeClr val="dk1"/>
                        </a:solidFill>
                        <a:effectLst/>
                        <a:latin typeface="+mn-lt"/>
                        <a:ea typeface="+mn-ea"/>
                        <a:cs typeface="+mn-cs"/>
                      </a:endParaRPr>
                    </a:p>
                  </a:txBody>
                  <a:tcPr/>
                </a:tc>
                <a:extLst>
                  <a:ext uri="{0D108BD9-81ED-4DB2-BD59-A6C34878D82A}">
                    <a16:rowId xmlns:a16="http://schemas.microsoft.com/office/drawing/2014/main" val="543869177"/>
                  </a:ext>
                </a:extLst>
              </a:tr>
            </a:tbl>
          </a:graphicData>
        </a:graphic>
      </p:graphicFrame>
      <p:graphicFrame>
        <p:nvGraphicFramePr>
          <p:cNvPr id="4" name="Table 4">
            <a:extLst>
              <a:ext uri="{FF2B5EF4-FFF2-40B4-BE49-F238E27FC236}">
                <a16:creationId xmlns:a16="http://schemas.microsoft.com/office/drawing/2014/main" id="{1005A032-F062-4A6E-AE4D-95D0C7AD5EB0}"/>
              </a:ext>
            </a:extLst>
          </p:cNvPr>
          <p:cNvGraphicFramePr>
            <a:graphicFrameLocks noGrp="1"/>
          </p:cNvGraphicFramePr>
          <p:nvPr>
            <p:ph sz="half" idx="1"/>
            <p:extLst>
              <p:ext uri="{D42A27DB-BD31-4B8C-83A1-F6EECF244321}">
                <p14:modId xmlns:p14="http://schemas.microsoft.com/office/powerpoint/2010/main" val="3171450883"/>
              </p:ext>
            </p:extLst>
          </p:nvPr>
        </p:nvGraphicFramePr>
        <p:xfrm>
          <a:off x="838202" y="2124939"/>
          <a:ext cx="5181599" cy="3159760"/>
        </p:xfrm>
        <a:graphic>
          <a:graphicData uri="http://schemas.openxmlformats.org/drawingml/2006/table">
            <a:tbl>
              <a:tblPr firstRow="1" bandRow="1">
                <a:tableStyleId>{16D9F66E-5EB9-4882-86FB-DCBF35E3C3E4}</a:tableStyleId>
              </a:tblPr>
              <a:tblGrid>
                <a:gridCol w="426396">
                  <a:extLst>
                    <a:ext uri="{9D8B030D-6E8A-4147-A177-3AD203B41FA5}">
                      <a16:colId xmlns:a16="http://schemas.microsoft.com/office/drawing/2014/main" val="1783397658"/>
                    </a:ext>
                  </a:extLst>
                </a:gridCol>
                <a:gridCol w="1468876">
                  <a:extLst>
                    <a:ext uri="{9D8B030D-6E8A-4147-A177-3AD203B41FA5}">
                      <a16:colId xmlns:a16="http://schemas.microsoft.com/office/drawing/2014/main" val="1560483410"/>
                    </a:ext>
                  </a:extLst>
                </a:gridCol>
                <a:gridCol w="3286327">
                  <a:extLst>
                    <a:ext uri="{9D8B030D-6E8A-4147-A177-3AD203B41FA5}">
                      <a16:colId xmlns:a16="http://schemas.microsoft.com/office/drawing/2014/main" val="3599886107"/>
                    </a:ext>
                  </a:extLst>
                </a:gridCol>
              </a:tblGrid>
              <a:tr h="370840">
                <a:tc rowSpan="4">
                  <a:txBody>
                    <a:bodyPr/>
                    <a:lstStyle/>
                    <a:p>
                      <a:pPr algn="ctr"/>
                      <a:r>
                        <a:rPr lang="ga-IE" sz="1900" b="1">
                          <a:solidFill>
                            <a:schemeClr val="accent6">
                              <a:lumMod val="50000"/>
                            </a:schemeClr>
                          </a:solidFill>
                          <a:latin typeface="Avenir Next Demi Bold" panose="020B0703020202020204"/>
                        </a:rPr>
                        <a:t>Teangacha</a:t>
                      </a:r>
                      <a:endParaRPr lang="en-IE" sz="1900" b="1">
                        <a:solidFill>
                          <a:schemeClr val="accent6">
                            <a:lumMod val="50000"/>
                          </a:schemeClr>
                        </a:solidFill>
                        <a:latin typeface="Avenir Next Demi Bold" panose="020B0703020202020204"/>
                      </a:endParaRPr>
                    </a:p>
                  </a:txBody>
                  <a:tcPr vert="vert270"/>
                </a:tc>
                <a:tc>
                  <a:txBody>
                    <a:bodyPr/>
                    <a:lstStyle/>
                    <a:p>
                      <a:r>
                        <a:rPr lang="ga-IE" sz="1500" b="1">
                          <a:latin typeface="Avenir Next Demi Bold" panose="020B0703020202020204"/>
                        </a:rPr>
                        <a:t>Gné</a:t>
                      </a:r>
                      <a:endParaRPr lang="en-IE" sz="1500" b="1">
                        <a:latin typeface="Avenir Next Demi Bold" panose="020B0703020202020204"/>
                      </a:endParaRPr>
                    </a:p>
                  </a:txBody>
                  <a:tcPr/>
                </a:tc>
                <a:tc>
                  <a:txBody>
                    <a:bodyPr/>
                    <a:lstStyle/>
                    <a:p>
                      <a:r>
                        <a:rPr lang="ga-IE" sz="1500" b="1">
                          <a:latin typeface="Avenir Next Demi Bold" panose="020B0703020202020204"/>
                        </a:rPr>
                        <a:t>Toradh foghlama</a:t>
                      </a:r>
                      <a:endParaRPr lang="en-IE" sz="1500" b="1">
                        <a:latin typeface="Avenir Next Demi Bold" panose="020B0703020202020204"/>
                      </a:endParaRPr>
                    </a:p>
                  </a:txBody>
                  <a:tcPr/>
                </a:tc>
                <a:extLst>
                  <a:ext uri="{0D108BD9-81ED-4DB2-BD59-A6C34878D82A}">
                    <a16:rowId xmlns:a16="http://schemas.microsoft.com/office/drawing/2014/main" val="1589383465"/>
                  </a:ext>
                </a:extLst>
              </a:tr>
              <a:tr h="76200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1800" kern="1200">
                        <a:solidFill>
                          <a:schemeClr val="dk1"/>
                        </a:solidFill>
                        <a:effectLst/>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ga-IE" sz="1500" b="0" kern="1200">
                          <a:solidFill>
                            <a:schemeClr val="dk1"/>
                          </a:solidFill>
                          <a:effectLst/>
                          <a:latin typeface="Avenir Next Demi Bold" panose="020B0703020202020204"/>
                          <a:ea typeface="+mn-ea"/>
                          <a:cs typeface="+mn-cs"/>
                        </a:rPr>
                        <a:t>Cumarsáid</a:t>
                      </a:r>
                      <a:endParaRPr lang="en-IE" sz="1500" b="0" kern="1200">
                        <a:solidFill>
                          <a:schemeClr val="dk1"/>
                        </a:solidFill>
                        <a:effectLst/>
                        <a:latin typeface="Avenir Next Demi Bold" panose="020B0703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500" b="0" kern="1200">
                        <a:solidFill>
                          <a:schemeClr val="dk1"/>
                        </a:solidFill>
                        <a:effectLst/>
                        <a:latin typeface="Avenir Next Demi Bold" panose="020B0703020202020204"/>
                        <a:ea typeface="+mn-ea"/>
                        <a:cs typeface="+mn-cs"/>
                      </a:endParaRPr>
                    </a:p>
                  </a:txBody>
                  <a:tcPr/>
                </a:tc>
                <a:tc>
                  <a:txBody>
                    <a:bodyPr/>
                    <a:lstStyle/>
                    <a:p>
                      <a:pPr marL="285750" indent="-285750">
                        <a:buFont typeface="Arial" panose="020B0604020202020204" pitchFamily="34" charset="0"/>
                        <a:buChar char="•"/>
                      </a:pPr>
                      <a:r>
                        <a:rPr lang="ga-IE" sz="1500" b="0" kern="1200">
                          <a:solidFill>
                            <a:schemeClr val="dk1"/>
                          </a:solidFill>
                          <a:effectLst/>
                          <a:latin typeface="Avenir Next Demi Bold" panose="020B0703020202020204"/>
                          <a:ea typeface="+mn-ea"/>
                          <a:cs typeface="+mn-cs"/>
                        </a:rPr>
                        <a:t>Rannpháirtíocht, foghlaim agus aird</a:t>
                      </a:r>
                      <a:endParaRPr lang="en-GB" sz="1500" b="0" kern="1200">
                        <a:solidFill>
                          <a:schemeClr val="dk1"/>
                        </a:solidFill>
                        <a:effectLst/>
                        <a:latin typeface="Avenir Next Demi Bold" panose="020B0703020202020204"/>
                        <a:ea typeface="+mn-ea"/>
                        <a:cs typeface="+mn-cs"/>
                      </a:endParaRPr>
                    </a:p>
                    <a:p>
                      <a:pPr marL="285750" indent="-285750">
                        <a:buFont typeface="Arial" panose="020B0604020202020204" pitchFamily="34" charset="0"/>
                        <a:buChar char="•"/>
                      </a:pPr>
                      <a:r>
                        <a:rPr lang="ga-IE" sz="1500" b="0" kern="1200">
                          <a:solidFill>
                            <a:schemeClr val="dk1"/>
                          </a:solidFill>
                          <a:effectLst/>
                          <a:latin typeface="Avenir Next Demi Bold" panose="020B0703020202020204"/>
                          <a:ea typeface="+mn-ea"/>
                          <a:cs typeface="+mn-cs"/>
                        </a:rPr>
                        <a:t>Gnásanna sóisialta agus feasacht ar dhaoine eile</a:t>
                      </a:r>
                      <a:endParaRPr lang="en-GB" sz="1500" b="0" kern="1200">
                        <a:solidFill>
                          <a:schemeClr val="dk1"/>
                        </a:solidFill>
                        <a:effectLst/>
                        <a:latin typeface="Avenir Next Demi Bold" panose="020B0703020202020204"/>
                        <a:ea typeface="+mn-ea"/>
                        <a:cs typeface="+mn-cs"/>
                      </a:endParaRPr>
                    </a:p>
                  </a:txBody>
                  <a:tcPr/>
                </a:tc>
                <a:extLst>
                  <a:ext uri="{0D108BD9-81ED-4DB2-BD59-A6C34878D82A}">
                    <a16:rowId xmlns:a16="http://schemas.microsoft.com/office/drawing/2014/main" val="3891471207"/>
                  </a:ext>
                </a:extLst>
              </a:tr>
              <a:tr h="985520">
                <a:tc vMerge="1">
                  <a:txBody>
                    <a:bodyPr/>
                    <a:lstStyle/>
                    <a:p>
                      <a:endParaRPr lang="en-IE"/>
                    </a:p>
                  </a:txBody>
                  <a:tcPr/>
                </a:tc>
                <a:tc>
                  <a:txBody>
                    <a:bodyPr/>
                    <a:lstStyle/>
                    <a:p>
                      <a:r>
                        <a:rPr lang="en-IE" sz="1800" kern="1200">
                          <a:solidFill>
                            <a:schemeClr val="dk1"/>
                          </a:solidFill>
                          <a:effectLst/>
                          <a:latin typeface="+mn-lt"/>
                          <a:ea typeface="+mn-ea"/>
                          <a:cs typeface="+mn-cs"/>
                        </a:rPr>
                        <a:t>An tuiscint </a:t>
                      </a:r>
                      <a:r>
                        <a:rPr lang="en-GB" sz="1500" b="0" kern="1200">
                          <a:solidFill>
                            <a:srgbClr val="EF95BA"/>
                          </a:solidFill>
                          <a:effectLst/>
                          <a:latin typeface="Avenir Next Demi Bold" panose="020B0703020202020204"/>
                          <a:ea typeface="+mn-ea"/>
                          <a:cs typeface="+mn-cs"/>
                        </a:rPr>
                        <a:t> </a:t>
                      </a:r>
                      <a:endParaRPr lang="en-IE" sz="1500" b="0">
                        <a:solidFill>
                          <a:srgbClr val="EF95BA"/>
                        </a:solidFill>
                        <a:latin typeface="Avenir Next Demi Bold" panose="020B0703020202020204"/>
                      </a:endParaRPr>
                    </a:p>
                  </a:txBody>
                  <a:tcPr/>
                </a:tc>
                <a:tc>
                  <a:txBody>
                    <a:bodyPr/>
                    <a:lstStyle/>
                    <a:p>
                      <a:pPr marL="285750" lvl="0" indent="-285750">
                        <a:buFont typeface="Arial" panose="020B0604020202020204" pitchFamily="34" charset="0"/>
                        <a:buChar char="•"/>
                      </a:pPr>
                      <a:r>
                        <a:rPr lang="en-IE" sz="1500" b="0" kern="1200">
                          <a:solidFill>
                            <a:schemeClr val="dk1"/>
                          </a:solidFill>
                          <a:effectLst/>
                          <a:latin typeface="Avenir Next Demi Bold" panose="020B0703020202020204"/>
                          <a:ea typeface="+mn-ea"/>
                          <a:cs typeface="+mn-cs"/>
                        </a:rPr>
                        <a:t>Tuiscint a léiriú trí bheith in ann treoracha a thabhairt agus a leanúint, téacsanna a thuiscint agus cás a shonrú go soiléir</a:t>
                      </a:r>
                      <a:endParaRPr lang="ga-IE" sz="1500" b="0" kern="1200">
                        <a:solidFill>
                          <a:schemeClr val="dk1"/>
                        </a:solidFill>
                        <a:effectLst/>
                        <a:latin typeface="Avenir Next Demi Bold" panose="020B0703020202020204"/>
                        <a:ea typeface="+mn-ea"/>
                        <a:cs typeface="+mn-cs"/>
                      </a:endParaRPr>
                    </a:p>
                  </a:txBody>
                  <a:tcPr/>
                </a:tc>
                <a:extLst>
                  <a:ext uri="{0D108BD9-81ED-4DB2-BD59-A6C34878D82A}">
                    <a16:rowId xmlns:a16="http://schemas.microsoft.com/office/drawing/2014/main" val="3619785797"/>
                  </a:ext>
                </a:extLst>
              </a:tr>
              <a:tr h="762000">
                <a:tc vMerge="1">
                  <a:txBody>
                    <a:bodyPr/>
                    <a:lstStyle/>
                    <a:p>
                      <a:endParaRPr lang="en-IE"/>
                    </a:p>
                  </a:txBody>
                  <a:tcPr/>
                </a:tc>
                <a:tc>
                  <a:txBody>
                    <a:bodyPr/>
                    <a:lstStyle/>
                    <a:p>
                      <a:r>
                        <a:rPr lang="en-IE" sz="1800" kern="1200">
                          <a:solidFill>
                            <a:schemeClr val="dk1"/>
                          </a:solidFill>
                          <a:effectLst/>
                          <a:latin typeface="+mn-lt"/>
                          <a:ea typeface="+mn-ea"/>
                          <a:cs typeface="+mn-cs"/>
                        </a:rPr>
                        <a:t>Iniúchadh agus úsáid</a:t>
                      </a:r>
                      <a:endParaRPr lang="ga-IE" sz="1800" kern="1200">
                        <a:solidFill>
                          <a:schemeClr val="dk1"/>
                        </a:solidFill>
                        <a:effectLst/>
                        <a:latin typeface="+mn-lt"/>
                        <a:ea typeface="+mn-ea"/>
                        <a:cs typeface="+mn-cs"/>
                      </a:endParaRPr>
                    </a:p>
                  </a:txBody>
                  <a:tcPr/>
                </a:tc>
                <a:tc>
                  <a:txBody>
                    <a:bodyPr/>
                    <a:lstStyle/>
                    <a:p>
                      <a:pPr marL="285750" lvl="0" indent="-285750" algn="l" defTabSz="914377" rtl="0" eaLnBrk="1" latinLnBrk="0" hangingPunct="1">
                        <a:buFont typeface="Arial" panose="020B0604020202020204" pitchFamily="34" charset="0"/>
                        <a:buChar char="•"/>
                      </a:pPr>
                      <a:r>
                        <a:rPr lang="en-IE" sz="1500" b="0" kern="1200">
                          <a:solidFill>
                            <a:schemeClr val="dk1"/>
                          </a:solidFill>
                          <a:effectLst/>
                          <a:latin typeface="Avenir Next Demi Bold" panose="020B0703020202020204"/>
                          <a:ea typeface="+mn-ea"/>
                          <a:cs typeface="+mn-cs"/>
                        </a:rPr>
                        <a:t>Athinsint agus mionléiriú</a:t>
                      </a:r>
                      <a:endParaRPr lang="ga-IE" sz="1500" b="0" kern="1200">
                        <a:solidFill>
                          <a:schemeClr val="dk1"/>
                        </a:solidFill>
                        <a:effectLst/>
                        <a:latin typeface="Avenir Next Demi Bold" panose="020B0703020202020204"/>
                        <a:ea typeface="+mn-ea"/>
                        <a:cs typeface="+mn-cs"/>
                      </a:endParaRPr>
                    </a:p>
                    <a:p>
                      <a:pPr marL="285750" lvl="0" indent="-285750" algn="l" defTabSz="914377" rtl="0" eaLnBrk="1" latinLnBrk="0" hangingPunct="1">
                        <a:buFont typeface="Arial" panose="020B0604020202020204" pitchFamily="34" charset="0"/>
                        <a:buChar char="•"/>
                      </a:pPr>
                      <a:r>
                        <a:rPr lang="en-IE" sz="1500" b="0" kern="1200">
                          <a:solidFill>
                            <a:schemeClr val="dk1"/>
                          </a:solidFill>
                          <a:effectLst/>
                          <a:latin typeface="Avenir Next Demi Bold" panose="020B0703020202020204"/>
                          <a:ea typeface="+mn-ea"/>
                          <a:cs typeface="+mn-cs"/>
                        </a:rPr>
                        <a:t>Teanga a úsáid ar bhealach spraíúil chruthaitheach</a:t>
                      </a:r>
                      <a:endParaRPr lang="ga-IE" sz="1500" b="0" kern="1200">
                        <a:solidFill>
                          <a:schemeClr val="dk1"/>
                        </a:solidFill>
                        <a:effectLst/>
                        <a:latin typeface="Avenir Next Demi Bold" panose="020B0703020202020204"/>
                        <a:ea typeface="+mn-ea"/>
                        <a:cs typeface="+mn-cs"/>
                      </a:endParaRPr>
                    </a:p>
                    <a:p>
                      <a:pPr marL="285750" lvl="0" indent="-285750" algn="l" defTabSz="914377" rtl="0" eaLnBrk="1" latinLnBrk="0" hangingPunct="1">
                        <a:buFont typeface="Arial" panose="020B0604020202020204" pitchFamily="34" charset="0"/>
                        <a:buChar char="•"/>
                      </a:pPr>
                      <a:r>
                        <a:rPr lang="en-IE" sz="1500" b="0" kern="1200">
                          <a:solidFill>
                            <a:schemeClr val="dk1"/>
                          </a:solidFill>
                          <a:effectLst/>
                          <a:latin typeface="Avenir Next Demi Bold" panose="020B0703020202020204"/>
                          <a:ea typeface="+mn-ea"/>
                          <a:cs typeface="+mn-cs"/>
                        </a:rPr>
                        <a:t>Cur síos, tuar agus athmhachnamh </a:t>
                      </a:r>
                      <a:endParaRPr lang="ga-IE" sz="1500" b="0" kern="1200">
                        <a:solidFill>
                          <a:schemeClr val="dk1"/>
                        </a:solidFill>
                        <a:effectLst/>
                        <a:latin typeface="Avenir Next Demi Bold" panose="020B0703020202020204"/>
                        <a:ea typeface="+mn-ea"/>
                        <a:cs typeface="+mn-cs"/>
                      </a:endParaRPr>
                    </a:p>
                  </a:txBody>
                  <a:tcPr/>
                </a:tc>
                <a:extLst>
                  <a:ext uri="{0D108BD9-81ED-4DB2-BD59-A6C34878D82A}">
                    <a16:rowId xmlns:a16="http://schemas.microsoft.com/office/drawing/2014/main" val="3660221271"/>
                  </a:ext>
                </a:extLst>
              </a:tr>
            </a:tbl>
          </a:graphicData>
        </a:graphic>
      </p:graphicFrame>
      <p:graphicFrame>
        <p:nvGraphicFramePr>
          <p:cNvPr id="12" name="Table 9">
            <a:extLst>
              <a:ext uri="{FF2B5EF4-FFF2-40B4-BE49-F238E27FC236}">
                <a16:creationId xmlns:a16="http://schemas.microsoft.com/office/drawing/2014/main" id="{C9ADBCD3-6C2F-497A-AE80-382B40AAD85D}"/>
              </a:ext>
            </a:extLst>
          </p:cNvPr>
          <p:cNvGraphicFramePr>
            <a:graphicFrameLocks/>
          </p:cNvGraphicFramePr>
          <p:nvPr>
            <p:extLst>
              <p:ext uri="{D42A27DB-BD31-4B8C-83A1-F6EECF244321}">
                <p14:modId xmlns:p14="http://schemas.microsoft.com/office/powerpoint/2010/main" val="2322025627"/>
              </p:ext>
            </p:extLst>
          </p:nvPr>
        </p:nvGraphicFramePr>
        <p:xfrm>
          <a:off x="6248400" y="4144937"/>
          <a:ext cx="5181600" cy="1911121"/>
        </p:xfrm>
        <a:graphic>
          <a:graphicData uri="http://schemas.openxmlformats.org/drawingml/2006/table">
            <a:tbl>
              <a:tblPr firstRow="1" bandRow="1">
                <a:tableStyleId>{16D9F66E-5EB9-4882-86FB-DCBF35E3C3E4}</a:tableStyleId>
              </a:tblPr>
              <a:tblGrid>
                <a:gridCol w="432881">
                  <a:extLst>
                    <a:ext uri="{9D8B030D-6E8A-4147-A177-3AD203B41FA5}">
                      <a16:colId xmlns:a16="http://schemas.microsoft.com/office/drawing/2014/main" val="3932344523"/>
                    </a:ext>
                  </a:extLst>
                </a:gridCol>
                <a:gridCol w="1472119">
                  <a:extLst>
                    <a:ext uri="{9D8B030D-6E8A-4147-A177-3AD203B41FA5}">
                      <a16:colId xmlns:a16="http://schemas.microsoft.com/office/drawing/2014/main" val="744349052"/>
                    </a:ext>
                  </a:extLst>
                </a:gridCol>
                <a:gridCol w="3276600">
                  <a:extLst>
                    <a:ext uri="{9D8B030D-6E8A-4147-A177-3AD203B41FA5}">
                      <a16:colId xmlns:a16="http://schemas.microsoft.com/office/drawing/2014/main" val="237865775"/>
                    </a:ext>
                  </a:extLst>
                </a:gridCol>
              </a:tblGrid>
              <a:tr h="0">
                <a:tc rowSpan="3">
                  <a:txBody>
                    <a:bodyPr/>
                    <a:lstStyle/>
                    <a:p>
                      <a:pPr algn="ctr"/>
                      <a:r>
                        <a:rPr lang="en-IE" sz="1300">
                          <a:solidFill>
                            <a:schemeClr val="accent6">
                              <a:lumMod val="50000"/>
                            </a:schemeClr>
                          </a:solidFill>
                        </a:rPr>
                        <a:t>OSPS</a:t>
                      </a:r>
                    </a:p>
                  </a:txBody>
                  <a:tcPr vert="vert270"/>
                </a:tc>
                <a:tc>
                  <a:txBody>
                    <a:bodyPr/>
                    <a:lstStyle/>
                    <a:p>
                      <a:r>
                        <a:rPr lang="ga-IE" sz="1500" b="0"/>
                        <a:t>Snáith</a:t>
                      </a:r>
                      <a:endParaRPr lang="en-IE" sz="1500" b="0"/>
                    </a:p>
                  </a:txBody>
                  <a:tcPr/>
                </a:tc>
                <a:tc>
                  <a:txBody>
                    <a:bodyPr/>
                    <a:lstStyle/>
                    <a:p>
                      <a:r>
                        <a:rPr lang="ga-IE" sz="1500" b="0"/>
                        <a:t>Snáithaonad</a:t>
                      </a:r>
                      <a:endParaRPr lang="en-IE" sz="1500" b="0"/>
                    </a:p>
                  </a:txBody>
                  <a:tcPr/>
                </a:tc>
                <a:extLst>
                  <a:ext uri="{0D108BD9-81ED-4DB2-BD59-A6C34878D82A}">
                    <a16:rowId xmlns:a16="http://schemas.microsoft.com/office/drawing/2014/main" val="146631865"/>
                  </a:ext>
                </a:extLst>
              </a:tr>
              <a:tr h="762000">
                <a:tc vMerge="1">
                  <a:txBody>
                    <a:bodyPr/>
                    <a:lstStyle/>
                    <a:p>
                      <a:endParaRPr lang="en-IE"/>
                    </a:p>
                  </a:txBody>
                  <a:tcPr/>
                </a:tc>
                <a:tc>
                  <a:txBody>
                    <a:bodyPr/>
                    <a:lstStyle/>
                    <a:p>
                      <a:r>
                        <a:rPr lang="ga-IE" sz="1500" b="0" kern="1200">
                          <a:solidFill>
                            <a:schemeClr val="dk1"/>
                          </a:solidFill>
                          <a:effectLst/>
                          <a:latin typeface="+mn-lt"/>
                          <a:ea typeface="+mn-ea"/>
                          <a:cs typeface="+mn-cs"/>
                        </a:rPr>
                        <a:t>Mise</a:t>
                      </a:r>
                      <a:endParaRPr lang="en-IE" sz="1500" b="0"/>
                    </a:p>
                  </a:txBody>
                  <a:tcPr/>
                </a:tc>
                <a:tc>
                  <a:txBody>
                    <a:bodyPr/>
                    <a:lstStyle/>
                    <a:p>
                      <a:pPr marL="285750" lvl="0" indent="-285750">
                        <a:buFont typeface="Arial" panose="020B0604020202020204" pitchFamily="34" charset="0"/>
                        <a:buChar char="•"/>
                      </a:pPr>
                      <a:r>
                        <a:rPr lang="en-IE" sz="1500" b="0" kern="1200">
                          <a:solidFill>
                            <a:schemeClr val="dk1"/>
                          </a:solidFill>
                          <a:effectLst/>
                          <a:latin typeface="+mn-lt"/>
                          <a:ea typeface="+mn-ea"/>
                          <a:cs typeface="+mn-cs"/>
                        </a:rPr>
                        <a:t>An féinaitheantas</a:t>
                      </a:r>
                      <a:endParaRPr lang="ga-IE" sz="1500" b="0" kern="1200">
                        <a:solidFill>
                          <a:schemeClr val="dk1"/>
                        </a:solidFill>
                        <a:effectLst/>
                        <a:latin typeface="+mn-lt"/>
                        <a:ea typeface="+mn-ea"/>
                        <a:cs typeface="+mn-cs"/>
                      </a:endParaRPr>
                    </a:p>
                    <a:p>
                      <a:pPr marL="171450" indent="-171450">
                        <a:buFont typeface="Arial" panose="020B0604020202020204" pitchFamily="34" charset="0"/>
                        <a:buChar char="•"/>
                      </a:pPr>
                      <a:r>
                        <a:rPr lang="en-IE" sz="1500" b="0" kern="1200">
                          <a:solidFill>
                            <a:schemeClr val="dk1"/>
                          </a:solidFill>
                          <a:effectLst/>
                          <a:latin typeface="+mn-lt"/>
                          <a:ea typeface="+mn-ea"/>
                          <a:cs typeface="+mn-cs"/>
                        </a:rPr>
                        <a:t>   </a:t>
                      </a:r>
                      <a:r>
                        <a:rPr lang="ga-IE" sz="1500" b="0" kern="1200">
                          <a:solidFill>
                            <a:schemeClr val="dk1"/>
                          </a:solidFill>
                          <a:effectLst/>
                          <a:latin typeface="+mn-lt"/>
                          <a:ea typeface="+mn-ea"/>
                          <a:cs typeface="+mn-cs"/>
                        </a:rPr>
                        <a:t>Ag fás agus ag athrú </a:t>
                      </a:r>
                      <a:r>
                        <a:rPr lang="en-IE" sz="1500" b="0" kern="1200">
                          <a:solidFill>
                            <a:schemeClr val="dk1"/>
                          </a:solidFill>
                          <a:effectLst/>
                          <a:latin typeface="+mn-lt"/>
                          <a:ea typeface="+mn-ea"/>
                          <a:cs typeface="+mn-cs"/>
                        </a:rPr>
                        <a:t>(</a:t>
                      </a:r>
                      <a:r>
                        <a:rPr lang="ga-IE" sz="1500" b="0" kern="1200">
                          <a:solidFill>
                            <a:schemeClr val="dk1"/>
                          </a:solidFill>
                          <a:effectLst/>
                          <a:latin typeface="+mn-lt"/>
                          <a:ea typeface="+mn-ea"/>
                          <a:cs typeface="+mn-cs"/>
                        </a:rPr>
                        <a:t>braistintí agus mothúcháin</a:t>
                      </a:r>
                      <a:r>
                        <a:rPr lang="en-IE" sz="1500" b="0" kern="1200">
                          <a:solidFill>
                            <a:schemeClr val="dk1"/>
                          </a:solidFill>
                          <a:effectLst/>
                          <a:latin typeface="+mn-lt"/>
                          <a:ea typeface="+mn-ea"/>
                          <a:cs typeface="+mn-cs"/>
                        </a:rPr>
                        <a:t>)</a:t>
                      </a:r>
                    </a:p>
                  </a:txBody>
                  <a:tcPr/>
                </a:tc>
                <a:extLst>
                  <a:ext uri="{0D108BD9-81ED-4DB2-BD59-A6C34878D82A}">
                    <a16:rowId xmlns:a16="http://schemas.microsoft.com/office/drawing/2014/main" val="543869177"/>
                  </a:ext>
                </a:extLst>
              </a:tr>
              <a:tr h="813841">
                <a:tc vMerge="1">
                  <a:txBody>
                    <a:bodyPr/>
                    <a:lstStyle/>
                    <a:p>
                      <a:pPr algn="ctr"/>
                      <a:endParaRPr lang="en-IE">
                        <a:solidFill>
                          <a:schemeClr val="accent6">
                            <a:lumMod val="50000"/>
                          </a:schemeClr>
                        </a:solidFill>
                      </a:endParaRPr>
                    </a:p>
                  </a:txBody>
                  <a:tcPr vert="vert270"/>
                </a:tc>
                <a:tc>
                  <a:txBody>
                    <a:bodyPr/>
                    <a:lstStyle/>
                    <a:p>
                      <a:r>
                        <a:rPr lang="ga-IE" sz="1500" b="0"/>
                        <a:t>Mise agus an domhan mór</a:t>
                      </a:r>
                      <a:endParaRPr lang="en-IE" sz="1500" b="0"/>
                    </a:p>
                  </a:txBody>
                  <a:tcPr/>
                </a:tc>
                <a:tc>
                  <a:txBody>
                    <a:bodyPr/>
                    <a:lstStyle/>
                    <a:p>
                      <a:pPr marL="171450" indent="-171450">
                        <a:buFont typeface="Arial" panose="020B0604020202020204" pitchFamily="34" charset="0"/>
                        <a:buChar char="•"/>
                      </a:pPr>
                      <a:r>
                        <a:rPr lang="en-IE" sz="1500" b="0" kern="1200">
                          <a:solidFill>
                            <a:schemeClr val="dk1"/>
                          </a:solidFill>
                          <a:effectLst/>
                          <a:latin typeface="+mn-lt"/>
                          <a:ea typeface="+mn-ea"/>
                          <a:cs typeface="+mn-cs"/>
                        </a:rPr>
                        <a:t>  </a:t>
                      </a:r>
                      <a:r>
                        <a:rPr lang="ga-IE" sz="1500" b="0" kern="1200">
                          <a:solidFill>
                            <a:schemeClr val="dk1"/>
                          </a:solidFill>
                          <a:effectLst/>
                          <a:latin typeface="+mn-lt"/>
                          <a:ea typeface="+mn-ea"/>
                          <a:cs typeface="+mn-cs"/>
                        </a:rPr>
                        <a:t>Ag forbairt saoránachta</a:t>
                      </a:r>
                      <a:endParaRPr lang="en-IE" sz="1500" b="0" kern="1200">
                        <a:solidFill>
                          <a:schemeClr val="dk1"/>
                        </a:solidFill>
                        <a:effectLst/>
                        <a:latin typeface="+mn-lt"/>
                        <a:ea typeface="+mn-ea"/>
                        <a:cs typeface="+mn-cs"/>
                      </a:endParaRPr>
                    </a:p>
                  </a:txBody>
                  <a:tcPr/>
                </a:tc>
                <a:extLst>
                  <a:ext uri="{0D108BD9-81ED-4DB2-BD59-A6C34878D82A}">
                    <a16:rowId xmlns:a16="http://schemas.microsoft.com/office/drawing/2014/main" val="1320719619"/>
                  </a:ext>
                </a:extLst>
              </a:tr>
            </a:tbl>
          </a:graphicData>
        </a:graphic>
      </p:graphicFrame>
    </p:spTree>
    <p:extLst>
      <p:ext uri="{BB962C8B-B14F-4D97-AF65-F5344CB8AC3E}">
        <p14:creationId xmlns:p14="http://schemas.microsoft.com/office/powerpoint/2010/main" val="3657868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4CAE87C-95D7-45C3-B92F-DB4FCCAEC298}"/>
              </a:ext>
            </a:extLst>
          </p:cNvPr>
          <p:cNvSpPr txBox="1"/>
          <p:nvPr/>
        </p:nvSpPr>
        <p:spPr>
          <a:xfrm rot="21369279">
            <a:off x="4463342" y="565590"/>
            <a:ext cx="4520981" cy="4512261"/>
          </a:xfrm>
          <a:prstGeom prst="rect">
            <a:avLst/>
          </a:prstGeom>
          <a:noFill/>
        </p:spPr>
        <p:txBody>
          <a:bodyPr wrap="square" rtlCol="0">
            <a:spAutoFit/>
          </a:bodyPr>
          <a:lstStyle/>
          <a:p>
            <a:pPr>
              <a:lnSpc>
                <a:spcPct val="107000"/>
              </a:lnSpc>
            </a:pPr>
            <a:r>
              <a:rPr lang="ga-IE" sz="2400">
                <a:solidFill>
                  <a:srgbClr val="000000"/>
                </a:solidFill>
                <a:latin typeface="Avenir Next Demi Bold" panose="020B0703020202020204"/>
                <a:ea typeface="Calibri" panose="020F0502020204030204" pitchFamily="34" charset="0"/>
                <a:cs typeface="Calibri" panose="020F0502020204030204" pitchFamily="34" charset="0"/>
              </a:rPr>
              <a:t>Táimid ag foghlaim </a:t>
            </a:r>
            <a:r>
              <a:rPr lang="en-GB" sz="2400">
                <a:solidFill>
                  <a:srgbClr val="000000"/>
                </a:solidFill>
                <a:latin typeface="Avenir Next Demi Bold" panose="020B0703020202020204"/>
                <a:ea typeface="Calibri" panose="020F0502020204030204" pitchFamily="34" charset="0"/>
                <a:cs typeface="Calibri" panose="020F0502020204030204" pitchFamily="34" charset="0"/>
              </a:rPr>
              <a:t>…</a:t>
            </a:r>
          </a:p>
          <a:p>
            <a:pPr>
              <a:lnSpc>
                <a:spcPct val="107000"/>
              </a:lnSpc>
            </a:pPr>
            <a:endParaRPr lang="en-GB" sz="1600">
              <a:solidFill>
                <a:srgbClr val="000000"/>
              </a:solidFill>
              <a:latin typeface="Avenir Next Demi Bold" panose="020B0703020202020204"/>
              <a:ea typeface="Calibri" panose="020F0502020204030204" pitchFamily="34" charset="0"/>
              <a:cs typeface="Calibri" panose="020F0502020204030204" pitchFamily="34" charset="0"/>
            </a:endParaRPr>
          </a:p>
          <a:p>
            <a:pPr marL="342900" indent="-342900">
              <a:lnSpc>
                <a:spcPct val="107000"/>
              </a:lnSpc>
              <a:spcAft>
                <a:spcPts val="800"/>
              </a:spcAft>
              <a:buFont typeface="Symbol" panose="05050102010706020507" pitchFamily="18" charset="2"/>
              <a:buChar char=""/>
              <a:tabLst>
                <a:tab pos="457200" algn="l"/>
              </a:tabLst>
            </a:pPr>
            <a:r>
              <a:rPr lang="ga-IE" sz="1400">
                <a:solidFill>
                  <a:srgbClr val="000000"/>
                </a:solidFill>
                <a:latin typeface="Avenir Next Demi Bold" panose="020B0703020202020204"/>
                <a:cs typeface="Calibri" panose="020F0502020204030204" pitchFamily="34" charset="0"/>
              </a:rPr>
              <a:t>le hanálú a úsáid le bheith socair suaimhneach</a:t>
            </a:r>
            <a:endParaRPr lang="en-GB" sz="1400">
              <a:solidFill>
                <a:srgbClr val="000000"/>
              </a:solidFill>
              <a:latin typeface="Avenir Next Demi Bold" panose="020B0703020202020204"/>
              <a:cs typeface="Calibri" panose="020F0502020204030204" pitchFamily="34" charset="0"/>
            </a:endParaRPr>
          </a:p>
          <a:p>
            <a:pPr marL="342900" indent="-342900">
              <a:lnSpc>
                <a:spcPct val="107000"/>
              </a:lnSpc>
              <a:spcAft>
                <a:spcPts val="800"/>
              </a:spcAft>
              <a:buFont typeface="Symbol" panose="05050102010706020507" pitchFamily="18" charset="2"/>
              <a:buChar char=""/>
              <a:tabLst>
                <a:tab pos="457200" algn="l"/>
              </a:tabLst>
            </a:pPr>
            <a:r>
              <a:rPr lang="ga-IE" sz="1400">
                <a:solidFill>
                  <a:srgbClr val="000000"/>
                </a:solidFill>
                <a:latin typeface="Avenir Next Demi Bold" panose="020B0703020202020204"/>
                <a:cs typeface="Calibri" panose="020F0502020204030204" pitchFamily="34" charset="0"/>
              </a:rPr>
              <a:t>le plé a dhéanamh ar an rud is Athraitheoir ann</a:t>
            </a:r>
            <a:endParaRPr lang="en-IE" sz="1400">
              <a:solidFill>
                <a:srgbClr val="000000"/>
              </a:solidFill>
              <a:latin typeface="Avenir Next Demi Bold" panose="020B0703020202020204"/>
              <a:cs typeface="Calibri" panose="020F0502020204030204" pitchFamily="34" charset="0"/>
            </a:endParaRPr>
          </a:p>
          <a:p>
            <a:pPr marL="342900" indent="-342900">
              <a:lnSpc>
                <a:spcPct val="107000"/>
              </a:lnSpc>
              <a:spcAft>
                <a:spcPts val="800"/>
              </a:spcAft>
              <a:buFont typeface="Symbol" panose="05050102010706020507" pitchFamily="18" charset="2"/>
              <a:buChar char=""/>
              <a:tabLst>
                <a:tab pos="457200" algn="l"/>
              </a:tabLst>
            </a:pPr>
            <a:r>
              <a:rPr lang="ga-IE" sz="1400">
                <a:solidFill>
                  <a:srgbClr val="000000"/>
                </a:solidFill>
                <a:latin typeface="Avenir Next Demi Bold" panose="020B0703020202020204"/>
                <a:cs typeface="Calibri" panose="020F0502020204030204" pitchFamily="34" charset="0"/>
              </a:rPr>
              <a:t>leis an difear idir riachtanais agus mianta a aithint </a:t>
            </a:r>
            <a:endParaRPr lang="en-IE" sz="1400">
              <a:solidFill>
                <a:srgbClr val="000000"/>
              </a:solidFill>
              <a:latin typeface="Avenir Next Demi Bold" panose="020B0703020202020204"/>
              <a:cs typeface="Calibri" panose="020F0502020204030204" pitchFamily="34" charset="0"/>
            </a:endParaRPr>
          </a:p>
          <a:p>
            <a:pPr marL="342900" lvl="0" indent="-342900">
              <a:lnSpc>
                <a:spcPct val="107000"/>
              </a:lnSpc>
              <a:spcAft>
                <a:spcPts val="800"/>
              </a:spcAft>
              <a:buFont typeface="Symbol" panose="05050102010706020507" pitchFamily="18" charset="2"/>
              <a:buChar char=""/>
              <a:tabLst>
                <a:tab pos="457200" algn="l"/>
              </a:tabLst>
            </a:pPr>
            <a:r>
              <a:rPr lang="en-IE" sz="1400">
                <a:solidFill>
                  <a:srgbClr val="000000"/>
                </a:solidFill>
                <a:latin typeface="Avenir Next Demi Bold" panose="020B0703020202020204"/>
                <a:cs typeface="Calibri" panose="020F0502020204030204" pitchFamily="34" charset="0"/>
              </a:rPr>
              <a:t>lena aithint gur plean atá i Spriocanna Domhanda na Náisiún Aontaithe chun gur fearrde an domhan é dá mbarr</a:t>
            </a:r>
            <a:endParaRPr lang="ga-IE" sz="1400">
              <a:solidFill>
                <a:srgbClr val="000000"/>
              </a:solidFill>
              <a:latin typeface="Avenir Next Demi Bold" panose="020B0703020202020204"/>
              <a:cs typeface="Calibri" panose="020F0502020204030204" pitchFamily="34" charset="0"/>
            </a:endParaRPr>
          </a:p>
          <a:p>
            <a:pPr marL="342900" lvl="0" indent="-342900">
              <a:lnSpc>
                <a:spcPct val="107000"/>
              </a:lnSpc>
              <a:spcAft>
                <a:spcPts val="800"/>
              </a:spcAft>
              <a:buFont typeface="Symbol" panose="05050102010706020507" pitchFamily="18" charset="2"/>
              <a:buChar char=""/>
              <a:tabLst>
                <a:tab pos="457200" algn="l"/>
              </a:tabLst>
            </a:pPr>
            <a:r>
              <a:rPr lang="en-IE" sz="1400">
                <a:solidFill>
                  <a:srgbClr val="000000"/>
                </a:solidFill>
                <a:latin typeface="Avenir Next Demi Bold" panose="020B0703020202020204"/>
                <a:cs typeface="Calibri" panose="020F0502020204030204" pitchFamily="34" charset="0"/>
              </a:rPr>
              <a:t>leis an dlúthpháirtíocht a mhíniú trínár mbriathra féin</a:t>
            </a:r>
            <a:endParaRPr lang="ga-IE" sz="1400">
              <a:solidFill>
                <a:srgbClr val="000000"/>
              </a:solidFill>
              <a:latin typeface="Avenir Next Demi Bold" panose="020B0703020202020204"/>
              <a:cs typeface="Calibri" panose="020F0502020204030204" pitchFamily="34" charset="0"/>
            </a:endParaRPr>
          </a:p>
          <a:p>
            <a:pPr marL="342900" lvl="0" indent="-342900">
              <a:lnSpc>
                <a:spcPct val="107000"/>
              </a:lnSpc>
              <a:spcAft>
                <a:spcPts val="800"/>
              </a:spcAft>
              <a:buFont typeface="Symbol" panose="05050102010706020507" pitchFamily="18" charset="2"/>
              <a:buChar char=""/>
              <a:tabLst>
                <a:tab pos="457200" algn="l"/>
              </a:tabLst>
            </a:pPr>
            <a:r>
              <a:rPr lang="en-IE" sz="1400">
                <a:solidFill>
                  <a:srgbClr val="000000"/>
                </a:solidFill>
                <a:latin typeface="Avenir Next Demi Bold" panose="020B0703020202020204"/>
                <a:cs typeface="Calibri" panose="020F0502020204030204" pitchFamily="34" charset="0"/>
              </a:rPr>
              <a:t>le labhairt faoi charachtair agus le rólimirt a dhéanamh orthu mar chuid de scéal</a:t>
            </a:r>
            <a:endParaRPr lang="ga-IE" sz="1400">
              <a:solidFill>
                <a:srgbClr val="000000"/>
              </a:solidFill>
              <a:latin typeface="Avenir Next Demi Bold" panose="020B0703020202020204"/>
              <a:cs typeface="Calibri" panose="020F0502020204030204" pitchFamily="34" charset="0"/>
            </a:endParaRPr>
          </a:p>
          <a:p>
            <a:pPr marL="342900" lvl="0" indent="-342900">
              <a:lnSpc>
                <a:spcPct val="107000"/>
              </a:lnSpc>
              <a:spcAft>
                <a:spcPts val="800"/>
              </a:spcAft>
              <a:buFont typeface="Symbol" panose="05050102010706020507" pitchFamily="18" charset="2"/>
              <a:buChar char=""/>
              <a:tabLst>
                <a:tab pos="457200" algn="l"/>
              </a:tabLst>
            </a:pPr>
            <a:r>
              <a:rPr lang="en-IE" sz="1400">
                <a:solidFill>
                  <a:srgbClr val="000000"/>
                </a:solidFill>
                <a:latin typeface="Avenir Next Demi Bold" panose="020B0703020202020204"/>
                <a:cs typeface="Calibri" panose="020F0502020204030204" pitchFamily="34" charset="0"/>
              </a:rPr>
              <a:t>le gníomh athraitheora a bheartú chun an dlúthpháirtíocht a léiriú / daoine eile a chur ar an eolas faoi na Spriocanna Domhanda </a:t>
            </a:r>
            <a:endParaRPr lang="ga-IE" sz="1400">
              <a:solidFill>
                <a:srgbClr val="000000"/>
              </a:solidFill>
              <a:latin typeface="Avenir Next Demi Bold" panose="020B0703020202020204"/>
              <a:cs typeface="Calibri" panose="020F0502020204030204" pitchFamily="34" charset="0"/>
            </a:endParaRPr>
          </a:p>
          <a:p>
            <a:endParaRPr lang="en-IE"/>
          </a:p>
        </p:txBody>
      </p:sp>
      <p:sp>
        <p:nvSpPr>
          <p:cNvPr id="9" name="Title 5">
            <a:extLst>
              <a:ext uri="{FF2B5EF4-FFF2-40B4-BE49-F238E27FC236}">
                <a16:creationId xmlns:a16="http://schemas.microsoft.com/office/drawing/2014/main" id="{706E6D28-6844-4C68-AE9F-E901F8CED131}"/>
              </a:ext>
            </a:extLst>
          </p:cNvPr>
          <p:cNvSpPr txBox="1">
            <a:spLocks/>
          </p:cNvSpPr>
          <p:nvPr/>
        </p:nvSpPr>
        <p:spPr>
          <a:xfrm>
            <a:off x="108169" y="60756"/>
            <a:ext cx="5195351" cy="559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ga-IE" sz="3200" b="1">
                <a:solidFill>
                  <a:srgbClr val="1E9356"/>
                </a:solidFill>
                <a:latin typeface="Avenir Next Demi Bold" panose="020B0703020202020204"/>
              </a:rPr>
              <a:t>Intinní foghlama</a:t>
            </a:r>
            <a:endParaRPr lang="en-US" sz="3200" b="1">
              <a:solidFill>
                <a:srgbClr val="1E9356"/>
              </a:solidFill>
              <a:latin typeface="Avenir Next Demi Bold" panose="020B0703020202020204"/>
            </a:endParaRPr>
          </a:p>
          <a:p>
            <a:r>
              <a:rPr lang="ga-IE" sz="3200" b="1">
                <a:solidFill>
                  <a:srgbClr val="1E9356"/>
                </a:solidFill>
                <a:latin typeface="Avenir Next Demi Bold" panose="020B0703020202020204"/>
              </a:rPr>
              <a:t>Ceachtanna </a:t>
            </a:r>
            <a:r>
              <a:rPr lang="en-US" sz="3200" b="1">
                <a:solidFill>
                  <a:srgbClr val="1E9356"/>
                </a:solidFill>
                <a:latin typeface="Avenir Next Demi Bold" panose="020B0703020202020204"/>
              </a:rPr>
              <a:t>1 - 3</a:t>
            </a:r>
          </a:p>
        </p:txBody>
      </p:sp>
    </p:spTree>
    <p:extLst>
      <p:ext uri="{BB962C8B-B14F-4D97-AF65-F5344CB8AC3E}">
        <p14:creationId xmlns:p14="http://schemas.microsoft.com/office/powerpoint/2010/main" val="22460297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658C2-EEA8-6A46-89ED-B9888237C5B1}"/>
              </a:ext>
            </a:extLst>
          </p:cNvPr>
          <p:cNvSpPr>
            <a:spLocks noGrp="1"/>
          </p:cNvSpPr>
          <p:nvPr>
            <p:ph type="ctrTitle"/>
          </p:nvPr>
        </p:nvSpPr>
        <p:spPr/>
        <p:txBody>
          <a:bodyPr/>
          <a:lstStyle/>
          <a:p>
            <a:r>
              <a:rPr lang="ga-IE" sz="4800"/>
              <a:t>Ceachtanna</a:t>
            </a:r>
            <a:r>
              <a:rPr lang="en-IE" sz="4800"/>
              <a:t> 1-3</a:t>
            </a:r>
            <a:endParaRPr lang="en-HN" sz="4800"/>
          </a:p>
        </p:txBody>
      </p:sp>
      <p:sp>
        <p:nvSpPr>
          <p:cNvPr id="3" name="Subtitle 2">
            <a:extLst>
              <a:ext uri="{FF2B5EF4-FFF2-40B4-BE49-F238E27FC236}">
                <a16:creationId xmlns:a16="http://schemas.microsoft.com/office/drawing/2014/main" id="{AEB18C74-C6B8-8A43-ACE3-C512939C6FF5}"/>
              </a:ext>
            </a:extLst>
          </p:cNvPr>
          <p:cNvSpPr>
            <a:spLocks noGrp="1"/>
          </p:cNvSpPr>
          <p:nvPr>
            <p:ph type="subTitle" idx="1"/>
          </p:nvPr>
        </p:nvSpPr>
        <p:spPr>
          <a:xfrm>
            <a:off x="1524000" y="4434215"/>
            <a:ext cx="9144000" cy="692352"/>
          </a:xfrm>
        </p:spPr>
        <p:txBody>
          <a:bodyPr/>
          <a:lstStyle/>
          <a:p>
            <a:pPr>
              <a:lnSpc>
                <a:spcPct val="107000"/>
              </a:lnSpc>
              <a:defRPr/>
            </a:pPr>
            <a:r>
              <a:rPr lang="en-IE" b="1" err="1">
                <a:solidFill>
                  <a:prstClr val="black">
                    <a:lumMod val="65000"/>
                    <a:lumOff val="35000"/>
                  </a:prstClr>
                </a:solidFill>
                <a:latin typeface="Avenir Next Demi Bold"/>
                <a:ea typeface="Noto Sans Symbols"/>
                <a:cs typeface="Noto Sans Symbols"/>
              </a:rPr>
              <a:t>Sl</a:t>
            </a:r>
            <a:r>
              <a:rPr lang="ga-IE" b="1" err="1">
                <a:solidFill>
                  <a:prstClr val="black">
                    <a:lumMod val="65000"/>
                    <a:lumOff val="35000"/>
                  </a:prstClr>
                </a:solidFill>
                <a:latin typeface="Avenir Next Demi Bold"/>
                <a:ea typeface="Noto Sans Symbols"/>
                <a:cs typeface="Noto Sans Symbols"/>
              </a:rPr>
              <a:t>eamhnáin</a:t>
            </a:r>
            <a:r>
              <a:rPr lang="en-IE" b="1">
                <a:solidFill>
                  <a:prstClr val="black">
                    <a:lumMod val="65000"/>
                    <a:lumOff val="35000"/>
                  </a:prstClr>
                </a:solidFill>
                <a:latin typeface="Avenir Next Demi Bold"/>
                <a:ea typeface="Noto Sans Symbols"/>
                <a:cs typeface="Noto Sans Symbols"/>
              </a:rPr>
              <a:t> 8-39</a:t>
            </a:r>
            <a:endParaRPr lang="en-IE">
              <a:solidFill>
                <a:prstClr val="black">
                  <a:lumMod val="65000"/>
                  <a:lumOff val="35000"/>
                </a:prstClr>
              </a:solidFill>
              <a:highlight>
                <a:srgbClr val="FFFF00"/>
              </a:highlight>
              <a:latin typeface="Avenir Next Demi Bold"/>
              <a:ea typeface="Noto Sans Symbols"/>
              <a:cs typeface="Noto Sans Symbols"/>
            </a:endParaRPr>
          </a:p>
          <a:p>
            <a:pPr marL="342891" indent="-342891" algn="l">
              <a:lnSpc>
                <a:spcPct val="107000"/>
              </a:lnSpc>
              <a:buFont typeface="Arial" panose="020B0604020202020204" pitchFamily="34" charset="0"/>
              <a:buChar char="●"/>
            </a:pPr>
            <a:endParaRPr lang="en-GB" sz="1800">
              <a:latin typeface="Avenir Next Demi Bold"/>
              <a:ea typeface="Noto Sans Symbols"/>
              <a:cs typeface="Noto Sans Symbols"/>
            </a:endParaRPr>
          </a:p>
          <a:p>
            <a:endParaRPr lang="en-HN"/>
          </a:p>
        </p:txBody>
      </p:sp>
      <p:pic>
        <p:nvPicPr>
          <p:cNvPr id="4" name="Graphic 3">
            <a:extLst>
              <a:ext uri="{FF2B5EF4-FFF2-40B4-BE49-F238E27FC236}">
                <a16:creationId xmlns:a16="http://schemas.microsoft.com/office/drawing/2014/main" id="{E12C147E-433A-434E-8289-CF988F2FE2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39636" y="4060052"/>
            <a:ext cx="4352365" cy="2797949"/>
          </a:xfrm>
          <a:prstGeom prst="rect">
            <a:avLst/>
          </a:prstGeom>
        </p:spPr>
      </p:pic>
    </p:spTree>
    <p:extLst>
      <p:ext uri="{BB962C8B-B14F-4D97-AF65-F5344CB8AC3E}">
        <p14:creationId xmlns:p14="http://schemas.microsoft.com/office/powerpoint/2010/main" val="1272376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4CAE87C-95D7-45C3-B92F-DB4FCCAEC298}"/>
              </a:ext>
            </a:extLst>
          </p:cNvPr>
          <p:cNvSpPr txBox="1"/>
          <p:nvPr/>
        </p:nvSpPr>
        <p:spPr>
          <a:xfrm rot="21417733">
            <a:off x="4474304" y="574096"/>
            <a:ext cx="4470095" cy="5010795"/>
          </a:xfrm>
          <a:prstGeom prst="rect">
            <a:avLst/>
          </a:prstGeom>
          <a:noFill/>
        </p:spPr>
        <p:txBody>
          <a:bodyPr wrap="square" rtlCol="0">
            <a:spAutoFit/>
          </a:bodyPr>
          <a:lstStyle/>
          <a:p>
            <a:pPr>
              <a:lnSpc>
                <a:spcPct val="107000"/>
              </a:lnSpc>
            </a:pPr>
            <a:r>
              <a:rPr lang="ga-IE" sz="2800" b="1">
                <a:solidFill>
                  <a:schemeClr val="accent6">
                    <a:lumMod val="50000"/>
                  </a:schemeClr>
                </a:solidFill>
                <a:latin typeface="Avenir Next Demi Bold" panose="020B0703020202020204"/>
              </a:rPr>
              <a:t>Intinní foghlama</a:t>
            </a:r>
            <a:endParaRPr lang="en-HN" sz="2800" b="1">
              <a:solidFill>
                <a:schemeClr val="accent6">
                  <a:lumMod val="50000"/>
                </a:schemeClr>
              </a:solidFill>
              <a:latin typeface="Avenir Next Demi Bold" panose="020B0703020202020204"/>
            </a:endParaRPr>
          </a:p>
          <a:p>
            <a:pPr>
              <a:lnSpc>
                <a:spcPct val="107000"/>
              </a:lnSpc>
            </a:pPr>
            <a:r>
              <a:rPr lang="ga-IE" sz="2400">
                <a:solidFill>
                  <a:srgbClr val="000000"/>
                </a:solidFill>
                <a:latin typeface="Avenir Next Demi Bold" panose="020B0703020202020204"/>
                <a:ea typeface="Calibri" panose="020F0502020204030204" pitchFamily="34" charset="0"/>
                <a:cs typeface="Calibri" panose="020F0502020204030204" pitchFamily="34" charset="0"/>
              </a:rPr>
              <a:t>Táimid ag foghlaim</a:t>
            </a:r>
            <a:r>
              <a:rPr lang="en-GB" sz="2400">
                <a:solidFill>
                  <a:srgbClr val="000000"/>
                </a:solidFill>
                <a:latin typeface="Avenir Next Demi Bold" panose="020B0703020202020204"/>
                <a:ea typeface="Calibri" panose="020F0502020204030204" pitchFamily="34" charset="0"/>
                <a:cs typeface="Calibri" panose="020F0502020204030204" pitchFamily="34" charset="0"/>
              </a:rPr>
              <a:t>…</a:t>
            </a:r>
          </a:p>
          <a:p>
            <a:pPr marL="285750" indent="-285750">
              <a:buFontTx/>
              <a:buChar char="―"/>
            </a:pPr>
            <a:r>
              <a:rPr lang="ga-IE" sz="2400">
                <a:solidFill>
                  <a:srgbClr val="000000"/>
                </a:solidFill>
                <a:latin typeface="Avenir Next Demi Bold" panose="020B0703020202020204"/>
                <a:ea typeface="Calibri" panose="020F0502020204030204" pitchFamily="34" charset="0"/>
                <a:cs typeface="Calibri" panose="020F0502020204030204" pitchFamily="34" charset="0"/>
              </a:rPr>
              <a:t>le hanálú le bheith socair suaimhneach</a:t>
            </a:r>
            <a:endParaRPr lang="en-GB" sz="2400">
              <a:solidFill>
                <a:srgbClr val="000000"/>
              </a:solidFill>
              <a:latin typeface="Avenir Next Demi Bold" panose="020B0703020202020204"/>
              <a:ea typeface="Calibri" panose="020F0502020204030204" pitchFamily="34" charset="0"/>
              <a:cs typeface="Calibri" panose="020F0502020204030204" pitchFamily="34" charset="0"/>
            </a:endParaRPr>
          </a:p>
          <a:p>
            <a:pPr marL="285750" indent="-285750">
              <a:buFontTx/>
              <a:buChar char="―"/>
            </a:pPr>
            <a:r>
              <a:rPr lang="ga-IE" sz="2400">
                <a:solidFill>
                  <a:srgbClr val="000000"/>
                </a:solidFill>
                <a:latin typeface="Avenir Next Demi Bold" panose="020B0703020202020204"/>
                <a:ea typeface="Calibri" panose="020F0502020204030204" pitchFamily="34" charset="0"/>
                <a:cs typeface="Calibri" panose="020F0502020204030204" pitchFamily="34" charset="0"/>
              </a:rPr>
              <a:t>le plé a dhéanamh ar an rud is </a:t>
            </a:r>
            <a:br>
              <a:rPr lang="ga-IE" sz="2400">
                <a:solidFill>
                  <a:srgbClr val="000000"/>
                </a:solidFill>
                <a:latin typeface="Avenir Next Demi Bold" panose="020B0703020202020204"/>
                <a:ea typeface="Calibri" panose="020F0502020204030204" pitchFamily="34" charset="0"/>
                <a:cs typeface="Calibri" panose="020F0502020204030204" pitchFamily="34" charset="0"/>
              </a:rPr>
            </a:br>
            <a:r>
              <a:rPr lang="ga-IE" sz="2400">
                <a:solidFill>
                  <a:srgbClr val="000000"/>
                </a:solidFill>
                <a:latin typeface="Avenir Next Demi Bold" panose="020B0703020202020204"/>
                <a:ea typeface="Calibri" panose="020F0502020204030204" pitchFamily="34" charset="0"/>
                <a:cs typeface="Calibri" panose="020F0502020204030204" pitchFamily="34" charset="0"/>
              </a:rPr>
              <a:t>Athraitheoir ann</a:t>
            </a:r>
            <a:endParaRPr lang="en-GB" sz="2400">
              <a:solidFill>
                <a:srgbClr val="000000"/>
              </a:solidFill>
              <a:latin typeface="Avenir Next Demi Bold" panose="020B0703020202020204"/>
              <a:ea typeface="Calibri" panose="020F0502020204030204" pitchFamily="34" charset="0"/>
              <a:cs typeface="Calibri" panose="020F0502020204030204" pitchFamily="34" charset="0"/>
            </a:endParaRPr>
          </a:p>
          <a:p>
            <a:pPr marL="285750" indent="-285750">
              <a:buFontTx/>
              <a:buChar char="―"/>
            </a:pPr>
            <a:r>
              <a:rPr lang="ga-IE" sz="2800" b="1">
                <a:solidFill>
                  <a:schemeClr val="accent6">
                    <a:lumMod val="50000"/>
                  </a:schemeClr>
                </a:solidFill>
                <a:latin typeface="Avenir Next Demi Bold"/>
                <a:ea typeface="Noto Sans Symbols"/>
                <a:cs typeface="Noto Sans Symbols"/>
              </a:rPr>
              <a:t>Ábhar</a:t>
            </a:r>
            <a:endParaRPr lang="en-GB" sz="2800" b="1">
              <a:solidFill>
                <a:schemeClr val="accent6">
                  <a:lumMod val="50000"/>
                </a:schemeClr>
              </a:solidFill>
              <a:latin typeface="Avenir Next Demi Bold"/>
              <a:ea typeface="Noto Sans Symbols"/>
              <a:cs typeface="Noto Sans Symbols"/>
            </a:endParaRPr>
          </a:p>
          <a:p>
            <a:pPr marL="0" indent="0">
              <a:lnSpc>
                <a:spcPct val="107000"/>
              </a:lnSpc>
              <a:buNone/>
            </a:pPr>
            <a:r>
              <a:rPr lang="ga-IE" sz="2400">
                <a:latin typeface="Avenir Next Demi Bold"/>
                <a:ea typeface="Noto Sans Symbols"/>
                <a:cs typeface="Noto Sans Symbols"/>
              </a:rPr>
              <a:t>Beidh cártaí aitheantais,</a:t>
            </a:r>
            <a:br>
              <a:rPr lang="ga-IE" sz="2400">
                <a:latin typeface="Avenir Next Demi Bold"/>
                <a:ea typeface="Noto Sans Symbols"/>
                <a:cs typeface="Noto Sans Symbols"/>
              </a:rPr>
            </a:br>
            <a:r>
              <a:rPr lang="ga-IE" sz="2400">
                <a:latin typeface="Avenir Next Demi Bold"/>
                <a:ea typeface="Noto Sans Symbols"/>
                <a:cs typeface="Noto Sans Symbols"/>
              </a:rPr>
              <a:t>ceann an dalta, ag </a:t>
            </a:r>
            <a:br>
              <a:rPr lang="ga-IE" sz="2400">
                <a:latin typeface="Avenir Next Demi Bold"/>
                <a:ea typeface="Noto Sans Symbols"/>
                <a:cs typeface="Noto Sans Symbols"/>
              </a:rPr>
            </a:br>
            <a:r>
              <a:rPr lang="ga-IE" sz="2400">
                <a:latin typeface="Avenir Next Demi Bold"/>
                <a:ea typeface="Noto Sans Symbols"/>
                <a:cs typeface="Noto Sans Symbols"/>
              </a:rPr>
              <a:t>teastáil. Féach </a:t>
            </a:r>
            <a:br>
              <a:rPr lang="ga-IE" sz="2400">
                <a:latin typeface="Avenir Next Demi Bold"/>
                <a:ea typeface="Noto Sans Symbols"/>
                <a:cs typeface="Noto Sans Symbols"/>
              </a:rPr>
            </a:br>
            <a:r>
              <a:rPr lang="ga-IE" sz="2400">
                <a:latin typeface="Avenir Next Demi Bold"/>
                <a:ea typeface="Noto Sans Symbols"/>
                <a:cs typeface="Noto Sans Symbols"/>
              </a:rPr>
              <a:t>Sleamhnán 1</a:t>
            </a:r>
            <a:r>
              <a:rPr lang="en-IE" sz="2400">
                <a:latin typeface="Avenir Next Demi Bold"/>
                <a:ea typeface="Noto Sans Symbols"/>
                <a:cs typeface="Noto Sans Symbols"/>
              </a:rPr>
              <a:t>5.</a:t>
            </a:r>
            <a:endParaRPr lang="en-IE" sz="2400"/>
          </a:p>
          <a:p>
            <a:pPr>
              <a:lnSpc>
                <a:spcPct val="107000"/>
              </a:lnSpc>
            </a:pPr>
            <a:endParaRPr lang="en-IE">
              <a:latin typeface="Avenir Next Demi Bold" panose="020B0703020202020204"/>
              <a:ea typeface="Calibri" panose="020F0502020204030204" pitchFamily="34" charset="0"/>
              <a:cs typeface="Calibri" panose="020F0502020204030204" pitchFamily="34" charset="0"/>
            </a:endParaRPr>
          </a:p>
          <a:p>
            <a:endParaRPr lang="en-IE"/>
          </a:p>
        </p:txBody>
      </p:sp>
      <p:sp>
        <p:nvSpPr>
          <p:cNvPr id="7" name="Title 5">
            <a:extLst>
              <a:ext uri="{FF2B5EF4-FFF2-40B4-BE49-F238E27FC236}">
                <a16:creationId xmlns:a16="http://schemas.microsoft.com/office/drawing/2014/main" id="{41186564-29AB-4B7A-80BB-4E6DA8EB0ECD}"/>
              </a:ext>
            </a:extLst>
          </p:cNvPr>
          <p:cNvSpPr txBox="1">
            <a:spLocks/>
          </p:cNvSpPr>
          <p:nvPr/>
        </p:nvSpPr>
        <p:spPr>
          <a:xfrm>
            <a:off x="42306" y="17421"/>
            <a:ext cx="6053694" cy="559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ga-IE" sz="3200" b="1">
                <a:solidFill>
                  <a:srgbClr val="1E9356"/>
                </a:solidFill>
                <a:latin typeface="Avenir Next Demi Bold" panose="020B0703020202020204"/>
              </a:rPr>
              <a:t>Ceacht</a:t>
            </a:r>
            <a:r>
              <a:rPr lang="en-US" sz="3200" b="1">
                <a:solidFill>
                  <a:srgbClr val="1E9356"/>
                </a:solidFill>
                <a:latin typeface="Avenir Next Demi Bold" panose="020B0703020202020204"/>
              </a:rPr>
              <a:t> 1</a:t>
            </a:r>
            <a:endParaRPr lang="en-US" sz="2800">
              <a:solidFill>
                <a:srgbClr val="1E9356"/>
              </a:solidFill>
              <a:latin typeface="Avenir Next Demi Bold" panose="020B0703020202020204"/>
            </a:endParaRPr>
          </a:p>
          <a:p>
            <a:r>
              <a:rPr lang="en-IE" sz="2800">
                <a:effectLst/>
                <a:latin typeface="Times New Roman" panose="02020603050405020304" pitchFamily="18" charset="0"/>
                <a:ea typeface="Calibri" panose="020F0502020204030204" pitchFamily="34" charset="0"/>
              </a:rPr>
              <a:t>Is Athraitheoirí muid!</a:t>
            </a:r>
            <a:endParaRPr lang="en-US" sz="2800">
              <a:solidFill>
                <a:srgbClr val="EF95BA"/>
              </a:solidFill>
              <a:latin typeface="Avenir Next Demi Bold" panose="020B0703020202020204"/>
            </a:endParaRPr>
          </a:p>
        </p:txBody>
      </p:sp>
      <p:pic>
        <p:nvPicPr>
          <p:cNvPr id="10" name="Picture 9">
            <a:extLst>
              <a:ext uri="{FF2B5EF4-FFF2-40B4-BE49-F238E27FC236}">
                <a16:creationId xmlns:a16="http://schemas.microsoft.com/office/drawing/2014/main" id="{74E8FA17-C39E-4BF0-99C5-49D57EE696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841" y="1040364"/>
            <a:ext cx="5875813" cy="5507867"/>
          </a:xfrm>
          <a:prstGeom prst="rect">
            <a:avLst/>
          </a:prstGeom>
        </p:spPr>
      </p:pic>
      <p:sp>
        <p:nvSpPr>
          <p:cNvPr id="12" name="Subtitle 2">
            <a:extLst>
              <a:ext uri="{FF2B5EF4-FFF2-40B4-BE49-F238E27FC236}">
                <a16:creationId xmlns:a16="http://schemas.microsoft.com/office/drawing/2014/main" id="{207D2697-FE79-47C2-A87E-522805275DCD}"/>
              </a:ext>
            </a:extLst>
          </p:cNvPr>
          <p:cNvSpPr txBox="1">
            <a:spLocks/>
          </p:cNvSpPr>
          <p:nvPr/>
        </p:nvSpPr>
        <p:spPr>
          <a:xfrm>
            <a:off x="4716577" y="3794298"/>
            <a:ext cx="3621740" cy="3693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891" indent="-342891">
              <a:lnSpc>
                <a:spcPct val="107000"/>
              </a:lnSpc>
              <a:buFont typeface="Arial" panose="020B0604020202020204" pitchFamily="34" charset="0"/>
              <a:buChar char="●"/>
            </a:pPr>
            <a:endParaRPr lang="en-GB" sz="1800">
              <a:latin typeface="Avenir Next Demi Bold"/>
              <a:ea typeface="Noto Sans Symbols"/>
              <a:cs typeface="Noto Sans Symbols"/>
            </a:endParaRPr>
          </a:p>
          <a:p>
            <a:endParaRPr lang="en-HN" sz="1800"/>
          </a:p>
        </p:txBody>
      </p:sp>
      <p:pic>
        <p:nvPicPr>
          <p:cNvPr id="3" name="Picture 2">
            <a:extLst>
              <a:ext uri="{FF2B5EF4-FFF2-40B4-BE49-F238E27FC236}">
                <a16:creationId xmlns:a16="http://schemas.microsoft.com/office/drawing/2014/main" id="{C66906B1-6973-4BBE-B021-FD9AAD4D9EC9}"/>
              </a:ext>
            </a:extLst>
          </p:cNvPr>
          <p:cNvPicPr>
            <a:picLocks noChangeAspect="1"/>
          </p:cNvPicPr>
          <p:nvPr/>
        </p:nvPicPr>
        <p:blipFill>
          <a:blip r:embed="rId4"/>
          <a:stretch>
            <a:fillRect/>
          </a:stretch>
        </p:blipFill>
        <p:spPr>
          <a:xfrm rot="20210815">
            <a:off x="7005378" y="3657514"/>
            <a:ext cx="2028898" cy="1055620"/>
          </a:xfrm>
          <a:prstGeom prst="rect">
            <a:avLst/>
          </a:prstGeom>
        </p:spPr>
      </p:pic>
    </p:spTree>
    <p:extLst>
      <p:ext uri="{BB962C8B-B14F-4D97-AF65-F5344CB8AC3E}">
        <p14:creationId xmlns:p14="http://schemas.microsoft.com/office/powerpoint/2010/main" val="2746803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F03885-1BFF-4D48-BB1E-3AAD9FADB33A}"/>
              </a:ext>
            </a:extLst>
          </p:cNvPr>
          <p:cNvSpPr>
            <a:spLocks noGrp="1"/>
          </p:cNvSpPr>
          <p:nvPr>
            <p:ph sz="half" idx="1"/>
          </p:nvPr>
        </p:nvSpPr>
        <p:spPr>
          <a:xfrm>
            <a:off x="221736" y="2084135"/>
            <a:ext cx="5446944" cy="4499546"/>
          </a:xfrm>
        </p:spPr>
        <p:txBody>
          <a:bodyPr/>
          <a:lstStyle/>
          <a:p>
            <a:pPr marL="342891" indent="-342891">
              <a:lnSpc>
                <a:spcPct val="107000"/>
              </a:lnSpc>
              <a:spcAft>
                <a:spcPts val="800"/>
              </a:spcAft>
              <a:buFont typeface="+mj-lt"/>
              <a:buAutoNum type="arabicPeriod"/>
            </a:pPr>
            <a:r>
              <a:rPr lang="ga-IE" sz="1800">
                <a:latin typeface="Calibri" panose="020F0502020204030204" pitchFamily="34" charset="0"/>
                <a:ea typeface="Calibri" panose="020F0502020204030204" pitchFamily="34" charset="0"/>
              </a:rPr>
              <a:t>Ainmnigh roinnt mothúcháin agus braistintí éagsúla.</a:t>
            </a:r>
            <a:endParaRPr lang="en-GB" sz="1800">
              <a:latin typeface="Calibri" panose="020F0502020204030204" pitchFamily="34" charset="0"/>
              <a:ea typeface="Calibri" panose="020F0502020204030204" pitchFamily="34" charset="0"/>
            </a:endParaRPr>
          </a:p>
          <a:p>
            <a:pPr marL="342891" indent="-342891">
              <a:lnSpc>
                <a:spcPct val="107000"/>
              </a:lnSpc>
              <a:spcAft>
                <a:spcPts val="800"/>
              </a:spcAft>
              <a:buFont typeface="+mj-lt"/>
              <a:buAutoNum type="arabicPeriod"/>
            </a:pPr>
            <a:r>
              <a:rPr lang="ga-IE" sz="1800">
                <a:latin typeface="Calibri" panose="020F0502020204030204" pitchFamily="34" charset="0"/>
                <a:ea typeface="Calibri" panose="020F0502020204030204" pitchFamily="34" charset="0"/>
              </a:rPr>
              <a:t>An gceapann tú go bhfuil sé normálta na mothúcháin seo go léir a bheith ort in amanna difriúla</a:t>
            </a:r>
            <a:r>
              <a:rPr lang="en-GB" sz="1800">
                <a:latin typeface="Calibri" panose="020F0502020204030204" pitchFamily="34" charset="0"/>
                <a:ea typeface="Calibri" panose="020F0502020204030204" pitchFamily="34" charset="0"/>
              </a:rPr>
              <a:t>?  </a:t>
            </a:r>
          </a:p>
          <a:p>
            <a:pPr marL="342891" indent="-342891">
              <a:lnSpc>
                <a:spcPct val="107000"/>
              </a:lnSpc>
              <a:spcAft>
                <a:spcPts val="800"/>
              </a:spcAft>
              <a:buFont typeface="+mj-lt"/>
              <a:buAutoNum type="arabicPeriod"/>
            </a:pPr>
            <a:r>
              <a:rPr lang="ga-IE" sz="1800">
                <a:latin typeface="Calibri" panose="020F0502020204030204" pitchFamily="34" charset="0"/>
                <a:ea typeface="Calibri" panose="020F0502020204030204" pitchFamily="34" charset="0"/>
              </a:rPr>
              <a:t>An gceapann tú gur féidir a bheith sásta an t-am ar fad</a:t>
            </a:r>
            <a:r>
              <a:rPr lang="en-GB" sz="1800">
                <a:latin typeface="Calibri" panose="020F0502020204030204" pitchFamily="34" charset="0"/>
                <a:ea typeface="Calibri" panose="020F0502020204030204" pitchFamily="34" charset="0"/>
              </a:rPr>
              <a:t>?</a:t>
            </a:r>
          </a:p>
          <a:p>
            <a:pPr marL="342891" indent="-342891">
              <a:lnSpc>
                <a:spcPct val="107000"/>
              </a:lnSpc>
              <a:spcAft>
                <a:spcPts val="800"/>
              </a:spcAft>
              <a:buFont typeface="+mj-lt"/>
              <a:buAutoNum type="arabicPeriod"/>
            </a:pPr>
            <a:r>
              <a:rPr lang="ga-IE" sz="1800">
                <a:latin typeface="Calibri" panose="020F0502020204030204" pitchFamily="34" charset="0"/>
                <a:ea typeface="Calibri" panose="020F0502020204030204" pitchFamily="34" charset="0"/>
              </a:rPr>
              <a:t>Cad iad na mothúcháin is deacra</a:t>
            </a:r>
            <a:r>
              <a:rPr lang="en-GB" sz="1800">
                <a:latin typeface="Calibri" panose="020F0502020204030204" pitchFamily="34" charset="0"/>
                <a:ea typeface="Calibri" panose="020F0502020204030204" pitchFamily="34" charset="0"/>
              </a:rPr>
              <a:t>? </a:t>
            </a:r>
          </a:p>
          <a:p>
            <a:pPr marL="342891" indent="-342891">
              <a:lnSpc>
                <a:spcPct val="107000"/>
              </a:lnSpc>
              <a:spcAft>
                <a:spcPts val="800"/>
              </a:spcAft>
              <a:buFont typeface="+mj-lt"/>
              <a:buAutoNum type="arabicPeriod"/>
            </a:pPr>
            <a:r>
              <a:rPr lang="ga-IE" sz="1800">
                <a:latin typeface="Calibri" panose="020F0502020204030204" pitchFamily="34" charset="0"/>
                <a:ea typeface="Calibri" panose="020F0502020204030204" pitchFamily="34" charset="0"/>
              </a:rPr>
              <a:t>Má éiríonn mothúchán róláidir, céard is féidir linn a dhéanamh chun suaimhniú nó aireachtáil níos fearr</a:t>
            </a:r>
            <a:r>
              <a:rPr lang="en-GB" sz="1800">
                <a:latin typeface="Calibri" panose="020F0502020204030204" pitchFamily="34" charset="0"/>
                <a:ea typeface="Calibri" panose="020F0502020204030204" pitchFamily="34" charset="0"/>
              </a:rPr>
              <a:t>? </a:t>
            </a:r>
          </a:p>
          <a:p>
            <a:pPr marL="342891" indent="-342891">
              <a:lnSpc>
                <a:spcPct val="107000"/>
              </a:lnSpc>
              <a:spcAft>
                <a:spcPts val="800"/>
              </a:spcAft>
              <a:buFont typeface="+mj-lt"/>
              <a:buAutoNum type="arabicPeriod"/>
            </a:pPr>
            <a:r>
              <a:rPr lang="ga-IE" sz="1800">
                <a:latin typeface="Calibri" panose="020F0502020204030204" pitchFamily="34" charset="0"/>
                <a:ea typeface="Calibri" panose="020F0502020204030204" pitchFamily="34" charset="0"/>
              </a:rPr>
              <a:t>An bhfuil cabhair ó dhaoine eile ag teastáil, nó an féidir linn sinn féin a shuaimhniú</a:t>
            </a:r>
            <a:r>
              <a:rPr lang="en-GB" sz="1800">
                <a:latin typeface="Calibri" panose="020F0502020204030204" pitchFamily="34" charset="0"/>
                <a:ea typeface="Calibri" panose="020F0502020204030204" pitchFamily="34" charset="0"/>
              </a:rPr>
              <a:t>? </a:t>
            </a:r>
          </a:p>
        </p:txBody>
      </p:sp>
      <p:pic>
        <p:nvPicPr>
          <p:cNvPr id="1028" name="Picture 4" descr="3 Practical Ways to Help Employees Benefit from Emotions">
            <a:extLst>
              <a:ext uri="{FF2B5EF4-FFF2-40B4-BE49-F238E27FC236}">
                <a16:creationId xmlns:a16="http://schemas.microsoft.com/office/drawing/2014/main" id="{C14ED4EC-6366-452F-BF19-86DED273FE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987" r="2430" b="35191"/>
          <a:stretch/>
        </p:blipFill>
        <p:spPr bwMode="auto">
          <a:xfrm>
            <a:off x="-16794" y="1011237"/>
            <a:ext cx="5728898" cy="875489"/>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5">
            <a:extLst>
              <a:ext uri="{FF2B5EF4-FFF2-40B4-BE49-F238E27FC236}">
                <a16:creationId xmlns:a16="http://schemas.microsoft.com/office/drawing/2014/main" id="{DFBCD44D-D0F0-4BF4-BA12-CD1CE4167526}"/>
              </a:ext>
            </a:extLst>
          </p:cNvPr>
          <p:cNvSpPr txBox="1">
            <a:spLocks/>
          </p:cNvSpPr>
          <p:nvPr/>
        </p:nvSpPr>
        <p:spPr>
          <a:xfrm>
            <a:off x="1" y="0"/>
            <a:ext cx="4180292" cy="559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ga-IE" sz="2000">
                <a:solidFill>
                  <a:srgbClr val="1E9356"/>
                </a:solidFill>
                <a:latin typeface="Avenir Next Demi Bold" panose="020B0703020202020204"/>
              </a:rPr>
              <a:t>Ceacht</a:t>
            </a:r>
            <a:r>
              <a:rPr lang="en-US" sz="2000">
                <a:solidFill>
                  <a:srgbClr val="1E9356"/>
                </a:solidFill>
                <a:latin typeface="Avenir Next Demi Bold" panose="020B0703020202020204"/>
              </a:rPr>
              <a:t> 1</a:t>
            </a:r>
          </a:p>
          <a:p>
            <a:r>
              <a:rPr lang="ga-IE" sz="2000">
                <a:solidFill>
                  <a:srgbClr val="1E9356"/>
                </a:solidFill>
                <a:latin typeface="Avenir Next Demi Bold" panose="020B0703020202020204"/>
                <a:ea typeface="+mn-ea"/>
                <a:cs typeface="+mn-cs"/>
              </a:rPr>
              <a:t>Cuid</a:t>
            </a:r>
            <a:r>
              <a:rPr lang="en-US" sz="2000">
                <a:solidFill>
                  <a:srgbClr val="1E9356"/>
                </a:solidFill>
                <a:latin typeface="Avenir Next Demi Bold" panose="020B0703020202020204"/>
                <a:ea typeface="+mn-ea"/>
                <a:cs typeface="+mn-cs"/>
              </a:rPr>
              <a:t> 2</a:t>
            </a:r>
            <a:endParaRPr lang="en-US" sz="2000">
              <a:solidFill>
                <a:srgbClr val="1E9356"/>
              </a:solidFill>
              <a:latin typeface="Avenir Next Demi Bold" panose="020B0703020202020204"/>
            </a:endParaRPr>
          </a:p>
        </p:txBody>
      </p:sp>
    </p:spTree>
    <p:extLst>
      <p:ext uri="{BB962C8B-B14F-4D97-AF65-F5344CB8AC3E}">
        <p14:creationId xmlns:p14="http://schemas.microsoft.com/office/powerpoint/2010/main" val="17391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28"/>
                                        </p:tgtEl>
                                        <p:attrNameLst>
                                          <p:attrName>style.visibility</p:attrName>
                                        </p:attrNameLst>
                                      </p:cBhvr>
                                      <p:to>
                                        <p:strVal val="visible"/>
                                      </p:to>
                                    </p:set>
                                    <p:animEffect transition="in" filter="fade">
                                      <p:cBhvr>
                                        <p:cTn id="31"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7318898EC894A4F973A5A549338C040" ma:contentTypeVersion="10" ma:contentTypeDescription="Create a new document." ma:contentTypeScope="" ma:versionID="467d3d6122e71ee4e0cdc1877d105266">
  <xsd:schema xmlns:xsd="http://www.w3.org/2001/XMLSchema" xmlns:xs="http://www.w3.org/2001/XMLSchema" xmlns:p="http://schemas.microsoft.com/office/2006/metadata/properties" xmlns:ns2="2e228daf-0f56-4d28-b5c5-42496086e8e2" targetNamespace="http://schemas.microsoft.com/office/2006/metadata/properties" ma:root="true" ma:fieldsID="b6903651113ac263ff205dfa9df37886" ns2:_="">
    <xsd:import namespace="2e228daf-0f56-4d28-b5c5-42496086e8e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228daf-0f56-4d28-b5c5-42496086e8e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892393F-1442-4737-9A43-A1090C1946E4}">
  <ds:schemaRefs>
    <ds:schemaRef ds:uri="http://purl.org/dc/dcmitype/"/>
    <ds:schemaRef ds:uri="http://schemas.microsoft.com/office/2006/documentManagement/types"/>
    <ds:schemaRef ds:uri="2e228daf-0f56-4d28-b5c5-42496086e8e2"/>
    <ds:schemaRef ds:uri="http://schemas.microsoft.com/office/2006/metadata/properties"/>
    <ds:schemaRef ds:uri="http://schemas.microsoft.com/office/infopath/2007/PartnerControls"/>
    <ds:schemaRef ds:uri="http://purl.org/dc/terms/"/>
    <ds:schemaRef ds:uri="http://purl.org/dc/elements/1.1/"/>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9E18519-6467-4DF7-BE15-9E420CAA51B9}">
  <ds:schemaRefs>
    <ds:schemaRef ds:uri="http://schemas.microsoft.com/sharepoint/v3/contenttype/forms"/>
  </ds:schemaRefs>
</ds:datastoreItem>
</file>

<file path=customXml/itemProps3.xml><?xml version="1.0" encoding="utf-8"?>
<ds:datastoreItem xmlns:ds="http://schemas.openxmlformats.org/officeDocument/2006/customXml" ds:itemID="{81BC0D41-FB8A-4A89-AA3F-81B47ACD9036}">
  <ds:schemaRefs>
    <ds:schemaRef ds:uri="2e228daf-0f56-4d28-b5c5-42496086e8e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10301</Words>
  <Application>Microsoft Office PowerPoint</Application>
  <PresentationFormat>Widescreen</PresentationFormat>
  <Paragraphs>684</Paragraphs>
  <Slides>37</Slides>
  <Notes>37</Notes>
  <HiddenSlides>0</HiddenSlides>
  <MMClips>2</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37</vt:i4>
      </vt:variant>
    </vt:vector>
  </HeadingPairs>
  <TitlesOfParts>
    <vt:vector size="52" baseType="lpstr">
      <vt:lpstr>Arial</vt:lpstr>
      <vt:lpstr>Avenir</vt:lpstr>
      <vt:lpstr>Avenir 85 Heavy</vt:lpstr>
      <vt:lpstr>Avenir Black</vt:lpstr>
      <vt:lpstr>Avenir Medium</vt:lpstr>
      <vt:lpstr>Avenir Next</vt:lpstr>
      <vt:lpstr>Avenir Next Demi Bold</vt:lpstr>
      <vt:lpstr>Avenir Next Demi Bold</vt:lpstr>
      <vt:lpstr>Calibri</vt:lpstr>
      <vt:lpstr>Calibri Light</vt:lpstr>
      <vt:lpstr>Segoe UI</vt:lpstr>
      <vt:lpstr>Symbol</vt:lpstr>
      <vt:lpstr>Times New Roman</vt:lpstr>
      <vt:lpstr>Office Theme</vt:lpstr>
      <vt:lpstr>1_Office Theme</vt:lpstr>
      <vt:lpstr>Aonad Rang 1-2</vt:lpstr>
      <vt:lpstr>PowerPoint Presentation</vt:lpstr>
      <vt:lpstr>      </vt:lpstr>
      <vt:lpstr>Naisc churaclaim agus  intinní foghlama aonaid</vt:lpstr>
      <vt:lpstr>Naisc churaclaim</vt:lpstr>
      <vt:lpstr>PowerPoint Presentation</vt:lpstr>
      <vt:lpstr>Ceachtanna 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Déanaimis Athraitheoirí dínn féin!</vt:lpstr>
      <vt:lpstr>PowerPoint Presentation</vt:lpstr>
      <vt:lpstr>Spriocanna Domhanda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1st-2nd class unit</dc:title>
  <dc:creator>Mella Cusack</dc:creator>
  <cp:lastModifiedBy>Jessica Sargeant</cp:lastModifiedBy>
  <cp:revision>1</cp:revision>
  <dcterms:created xsi:type="dcterms:W3CDTF">2020-07-10T21:06:27Z</dcterms:created>
  <dcterms:modified xsi:type="dcterms:W3CDTF">2020-11-12T09:58:18Z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0x01010017318898EC894A4F973A5A549338C040</vt:lpwstr>
  </property>
</Properties>
</file>