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44"/>
  </p:notesMasterIdLst>
  <p:handoutMasterIdLst>
    <p:handoutMasterId r:id="rId45"/>
  </p:handoutMasterIdLst>
  <p:sldIdLst>
    <p:sldId id="256" r:id="rId6"/>
    <p:sldId id="261" r:id="rId7"/>
    <p:sldId id="258" r:id="rId8"/>
    <p:sldId id="303" r:id="rId9"/>
    <p:sldId id="259" r:id="rId10"/>
    <p:sldId id="260" r:id="rId11"/>
    <p:sldId id="268" r:id="rId12"/>
    <p:sldId id="270" r:id="rId13"/>
    <p:sldId id="269" r:id="rId14"/>
    <p:sldId id="281" r:id="rId15"/>
    <p:sldId id="257" r:id="rId16"/>
    <p:sldId id="264" r:id="rId17"/>
    <p:sldId id="283" r:id="rId18"/>
    <p:sldId id="271" r:id="rId19"/>
    <p:sldId id="305" r:id="rId20"/>
    <p:sldId id="272" r:id="rId21"/>
    <p:sldId id="307" r:id="rId22"/>
    <p:sldId id="263" r:id="rId23"/>
    <p:sldId id="292" r:id="rId24"/>
    <p:sldId id="320" r:id="rId25"/>
    <p:sldId id="308" r:id="rId26"/>
    <p:sldId id="309" r:id="rId27"/>
    <p:sldId id="314" r:id="rId28"/>
    <p:sldId id="312" r:id="rId29"/>
    <p:sldId id="313" r:id="rId30"/>
    <p:sldId id="276" r:id="rId31"/>
    <p:sldId id="293" r:id="rId32"/>
    <p:sldId id="321" r:id="rId33"/>
    <p:sldId id="315" r:id="rId34"/>
    <p:sldId id="318" r:id="rId35"/>
    <p:sldId id="319" r:id="rId36"/>
    <p:sldId id="316" r:id="rId37"/>
    <p:sldId id="322" r:id="rId38"/>
    <p:sldId id="300" r:id="rId39"/>
    <p:sldId id="301" r:id="rId40"/>
    <p:sldId id="265" r:id="rId41"/>
    <p:sldId id="288" r:id="rId42"/>
    <p:sldId id="304" r:id="rId4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la Cusack" initials="MC" lastIdx="67" clrIdx="0">
    <p:extLst>
      <p:ext uri="{19B8F6BF-5375-455C-9EA6-DF929625EA0E}">
        <p15:presenceInfo xmlns:p15="http://schemas.microsoft.com/office/powerpoint/2012/main" userId="983334ebc765570c" providerId="Windows Live"/>
      </p:ext>
    </p:extLst>
  </p:cmAuthor>
  <p:cmAuthor id="2" name="Jessica Sargeant" initials="JS" lastIdx="107" clrIdx="1">
    <p:extLst>
      <p:ext uri="{19B8F6BF-5375-455C-9EA6-DF929625EA0E}">
        <p15:presenceInfo xmlns:p15="http://schemas.microsoft.com/office/powerpoint/2012/main" userId="S::jsargeant@goal.ie::871c08f4-3973-4f26-b2b0-8c70694c9a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180"/>
    <a:srgbClr val="D597A9"/>
    <a:srgbClr val="EF95BA"/>
    <a:srgbClr val="ADD3AA"/>
    <a:srgbClr val="1E9356"/>
    <a:srgbClr val="48773E"/>
    <a:srgbClr val="E78F9C"/>
    <a:srgbClr val="0C7F3C"/>
    <a:srgbClr val="01558B"/>
    <a:srgbClr val="5DBB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A8962C-FD61-4C62-AD2C-B80DFACFCF82}" v="4" dt="2020-09-28T10:23:17.4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573" autoAdjust="0"/>
  </p:normalViewPr>
  <p:slideViewPr>
    <p:cSldViewPr snapToGrid="0">
      <p:cViewPr varScale="1">
        <p:scale>
          <a:sx n="55" d="100"/>
          <a:sy n="55" d="100"/>
        </p:scale>
        <p:origin x="1714" y="3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Sargeant" userId="871c08f4-3973-4f26-b2b0-8c70694c9a41" providerId="ADAL" clId="{54A8962C-FD61-4C62-AD2C-B80DFACFCF82}"/>
    <pc:docChg chg="custSel modSld">
      <pc:chgData name="Jessica Sargeant" userId="871c08f4-3973-4f26-b2b0-8c70694c9a41" providerId="ADAL" clId="{54A8962C-FD61-4C62-AD2C-B80DFACFCF82}" dt="2020-10-12T15:59:30.200" v="2294" actId="20577"/>
      <pc:docMkLst>
        <pc:docMk/>
      </pc:docMkLst>
      <pc:sldChg chg="modNotesTx">
        <pc:chgData name="Jessica Sargeant" userId="871c08f4-3973-4f26-b2b0-8c70694c9a41" providerId="ADAL" clId="{54A8962C-FD61-4C62-AD2C-B80DFACFCF82}" dt="2020-10-12T15:58:15.076" v="2274" actId="20577"/>
        <pc:sldMkLst>
          <pc:docMk/>
          <pc:sldMk cId="3455814352" sldId="256"/>
        </pc:sldMkLst>
      </pc:sldChg>
      <pc:sldChg chg="modNotesTx">
        <pc:chgData name="Jessica Sargeant" userId="871c08f4-3973-4f26-b2b0-8c70694c9a41" providerId="ADAL" clId="{54A8962C-FD61-4C62-AD2C-B80DFACFCF82}" dt="2020-09-25T13:44:04.681" v="33" actId="20577"/>
        <pc:sldMkLst>
          <pc:docMk/>
          <pc:sldMk cId="119966358" sldId="264"/>
        </pc:sldMkLst>
      </pc:sldChg>
      <pc:sldChg chg="modSp modNotesTx">
        <pc:chgData name="Jessica Sargeant" userId="871c08f4-3973-4f26-b2b0-8c70694c9a41" providerId="ADAL" clId="{54A8962C-FD61-4C62-AD2C-B80DFACFCF82}" dt="2020-09-15T07:29:21.088" v="7" actId="20577"/>
        <pc:sldMkLst>
          <pc:docMk/>
          <pc:sldMk cId="295362141" sldId="300"/>
        </pc:sldMkLst>
        <pc:picChg chg="mod">
          <ac:chgData name="Jessica Sargeant" userId="871c08f4-3973-4f26-b2b0-8c70694c9a41" providerId="ADAL" clId="{54A8962C-FD61-4C62-AD2C-B80DFACFCF82}" dt="2020-09-15T07:28:17.405" v="0"/>
          <ac:picMkLst>
            <pc:docMk/>
            <pc:sldMk cId="295362141" sldId="300"/>
            <ac:picMk id="2" creationId="{0830A1AE-0FE1-41DB-9F17-22468638EA42}"/>
          </ac:picMkLst>
        </pc:picChg>
      </pc:sldChg>
      <pc:sldChg chg="addSp modSp mod modNotesTx">
        <pc:chgData name="Jessica Sargeant" userId="871c08f4-3973-4f26-b2b0-8c70694c9a41" providerId="ADAL" clId="{54A8962C-FD61-4C62-AD2C-B80DFACFCF82}" dt="2020-10-12T15:59:30.200" v="2294" actId="20577"/>
        <pc:sldMkLst>
          <pc:docMk/>
          <pc:sldMk cId="2664506525" sldId="304"/>
        </pc:sldMkLst>
        <pc:spChg chg="add mod">
          <ac:chgData name="Jessica Sargeant" userId="871c08f4-3973-4f26-b2b0-8c70694c9a41" providerId="ADAL" clId="{54A8962C-FD61-4C62-AD2C-B80DFACFCF82}" dt="2020-10-12T15:58:58.919" v="2276" actId="1076"/>
          <ac:spMkLst>
            <pc:docMk/>
            <pc:sldMk cId="2664506525" sldId="304"/>
            <ac:spMk id="6" creationId="{7873E0FA-7B98-4F33-8AA0-493F7EFFAFDD}"/>
          </ac:spMkLst>
        </pc:spChg>
      </pc:sldChg>
      <pc:sldChg chg="modSp mod">
        <pc:chgData name="Jessica Sargeant" userId="871c08f4-3973-4f26-b2b0-8c70694c9a41" providerId="ADAL" clId="{54A8962C-FD61-4C62-AD2C-B80DFACFCF82}" dt="2020-09-30T14:39:03.611" v="2272" actId="1076"/>
        <pc:sldMkLst>
          <pc:docMk/>
          <pc:sldMk cId="3347900302" sldId="305"/>
        </pc:sldMkLst>
        <pc:picChg chg="mod">
          <ac:chgData name="Jessica Sargeant" userId="871c08f4-3973-4f26-b2b0-8c70694c9a41" providerId="ADAL" clId="{54A8962C-FD61-4C62-AD2C-B80DFACFCF82}" dt="2020-09-30T14:39:03.611" v="2272" actId="1076"/>
          <ac:picMkLst>
            <pc:docMk/>
            <pc:sldMk cId="3347900302" sldId="305"/>
            <ac:picMk id="2" creationId="{296D77E6-FF23-4C51-84D3-189FCB3A6753}"/>
          </ac:picMkLst>
        </pc:picChg>
      </pc:sldChg>
    </pc:docChg>
  </pc:docChgLst>
  <pc:docChgLst>
    <pc:chgData name="Jessica Sargeant" userId="S::jsargeant@goal.ie::871c08f4-3973-4f26-b2b0-8c70694c9a41" providerId="AD" clId="Web-{262F558B-AE20-4D8D-AE36-45A1596D05A1}"/>
    <pc:docChg chg="modSld">
      <pc:chgData name="Jessica Sargeant" userId="S::jsargeant@goal.ie::871c08f4-3973-4f26-b2b0-8c70694c9a41" providerId="AD" clId="Web-{262F558B-AE20-4D8D-AE36-45A1596D05A1}" dt="2020-09-15T15:32:30.270" v="2" actId="20577"/>
      <pc:docMkLst>
        <pc:docMk/>
      </pc:docMkLst>
      <pc:sldChg chg="modSp">
        <pc:chgData name="Jessica Sargeant" userId="S::jsargeant@goal.ie::871c08f4-3973-4f26-b2b0-8c70694c9a41" providerId="AD" clId="Web-{262F558B-AE20-4D8D-AE36-45A1596D05A1}" dt="2020-09-15T15:32:20.786" v="0" actId="20577"/>
        <pc:sldMkLst>
          <pc:docMk/>
          <pc:sldMk cId="2092555353" sldId="258"/>
        </pc:sldMkLst>
        <pc:spChg chg="mod">
          <ac:chgData name="Jessica Sargeant" userId="S::jsargeant@goal.ie::871c08f4-3973-4f26-b2b0-8c70694c9a41" providerId="AD" clId="Web-{262F558B-AE20-4D8D-AE36-45A1596D05A1}" dt="2020-09-15T15:32:20.786" v="0" actId="20577"/>
          <ac:spMkLst>
            <pc:docMk/>
            <pc:sldMk cId="2092555353" sldId="258"/>
            <ac:spMk id="10" creationId="{0AF6CBDC-C3C0-44D3-85F7-BD76FF78D35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8B09AE-5EC1-4F82-9874-3437B4C04AB3}"/>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8C0B9AB-6DF2-4884-95CA-AE02AE13BC5C}"/>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09AC78CC-40E1-4BA2-B707-BAF1F8BB6FE3}" type="datetimeFigureOut">
              <a:rPr lang="en-GB" smtClean="0"/>
              <a:t>12/10/2020</a:t>
            </a:fld>
            <a:endParaRPr lang="en-GB"/>
          </a:p>
        </p:txBody>
      </p:sp>
      <p:sp>
        <p:nvSpPr>
          <p:cNvPr id="4" name="Footer Placeholder 3">
            <a:extLst>
              <a:ext uri="{FF2B5EF4-FFF2-40B4-BE49-F238E27FC236}">
                <a16:creationId xmlns:a16="http://schemas.microsoft.com/office/drawing/2014/main" id="{6F295C0F-B1A7-43DE-BA53-FC7DFC1B96C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E7D5CCE-EDEE-4349-B154-D2FFD228C651}"/>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8A7DDC5E-D90F-46FB-9B68-6CF4EF8DBB9B}" type="slidenum">
              <a:rPr lang="en-GB" smtClean="0"/>
              <a:t>‹#›</a:t>
            </a:fld>
            <a:endParaRPr lang="en-GB"/>
          </a:p>
        </p:txBody>
      </p:sp>
    </p:spTree>
    <p:extLst>
      <p:ext uri="{BB962C8B-B14F-4D97-AF65-F5344CB8AC3E}">
        <p14:creationId xmlns:p14="http://schemas.microsoft.com/office/powerpoint/2010/main" val="2240427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FAE18E2-0062-4087-BD00-F73AB963BE9B}" type="slidenum">
              <a:rPr lang="en-US" smtClean="0"/>
              <a:t>‹#›</a:t>
            </a:fld>
            <a:endParaRPr lang="en-US"/>
          </a:p>
        </p:txBody>
      </p:sp>
    </p:spTree>
    <p:extLst>
      <p:ext uri="{BB962C8B-B14F-4D97-AF65-F5344CB8AC3E}">
        <p14:creationId xmlns:p14="http://schemas.microsoft.com/office/powerpoint/2010/main" val="1297641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fpjIu2446P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SaAmfiJtV4I"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margreetdeheer.com/eng/globalgoals.html#goal1"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un.org/sustainabledevelopment/sustainable-development-goals/"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goalglobal.org/changemakers/" TargetMode="External"/><Relationship Id="rId4" Type="http://schemas.openxmlformats.org/officeDocument/2006/relationships/hyperlink" Target="https://worldslargestlesson.globalgoals.org/"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un.org/sustainabledevelopment/sustainable-development-goals/"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orldslargestlesson.globalgoals.org/"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un.org/sustainabledevelopment/sustainable-development-goal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orldslargestlesson.globalgoals.org/"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youtube.com/watch?v=K8FR90xbSjU"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youtube.com/watch?v=wtCSfW9CjfE"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a:xfrm>
            <a:off x="914400" y="3300412"/>
            <a:ext cx="7315200" cy="2700338"/>
          </a:xfrm>
          <a:prstGeom prst="rect">
            <a:avLst/>
          </a:prstGeom>
        </p:spPr>
        <p:txBody>
          <a:bodyPr/>
          <a:lstStyle/>
          <a:p>
            <a:r>
              <a:rPr lang="en-IE" b="1" u="sng" dirty="0">
                <a:latin typeface="Avenir Next Demi Bold" panose="020B0703020202020204"/>
              </a:rPr>
              <a:t>Notes for teachers</a:t>
            </a:r>
          </a:p>
          <a:p>
            <a:endParaRPr lang="en-IE" b="1" dirty="0">
              <a:latin typeface="Avenir Next Demi Bold" panose="020B0703020202020204"/>
            </a:endParaRPr>
          </a:p>
          <a:p>
            <a:r>
              <a:rPr lang="en-IE" b="1" dirty="0">
                <a:latin typeface="Avenir Next Demi Bold" panose="020B0703020202020204"/>
              </a:rPr>
              <a:t>Changemaker Unit 3</a:t>
            </a:r>
            <a:r>
              <a:rPr lang="en-IE" b="1" baseline="30000" dirty="0">
                <a:latin typeface="Avenir Next Demi Bold" panose="020B0703020202020204"/>
              </a:rPr>
              <a:t>rd</a:t>
            </a:r>
            <a:r>
              <a:rPr lang="en-IE" b="1" dirty="0">
                <a:latin typeface="Avenir Next Demi Bold" panose="020B0703020202020204"/>
              </a:rPr>
              <a:t> – 6</a:t>
            </a:r>
            <a:r>
              <a:rPr lang="en-IE" b="1" baseline="30000" dirty="0">
                <a:latin typeface="Avenir Next Demi Bold" panose="020B0703020202020204"/>
              </a:rPr>
              <a:t>th</a:t>
            </a:r>
            <a:r>
              <a:rPr lang="en-IE" b="1" dirty="0">
                <a:latin typeface="Avenir Next Demi Bold" panose="020B0703020202020204"/>
              </a:rPr>
              <a:t> class: Title slide </a:t>
            </a:r>
            <a:r>
              <a:rPr lang="en-IE" dirty="0">
                <a:latin typeface="Avenir Next Demi Bold" panose="020B0703020202020204"/>
              </a:rPr>
              <a:t>(</a:t>
            </a:r>
            <a:r>
              <a:rPr lang="en-IE" b="0" i="1" dirty="0">
                <a:latin typeface="Avenir Next Demi Bold" panose="020B0703020202020204"/>
              </a:rPr>
              <a:t>No animation</a:t>
            </a:r>
            <a:r>
              <a:rPr lang="en-IE" b="0" dirty="0">
                <a:latin typeface="Avenir Next Demi Bold" panose="020B0703020202020204"/>
              </a:rPr>
              <a:t>)</a:t>
            </a:r>
            <a:endParaRPr lang="en-IE" b="0" i="1" dirty="0">
              <a:latin typeface="Avenir Next Demi Bold" panose="020B0703020202020204"/>
            </a:endParaRPr>
          </a:p>
          <a:p>
            <a:endParaRPr lang="en-IE" b="1" dirty="0">
              <a:latin typeface="Avenir Next Demi Bold" panose="020B0703020202020204"/>
            </a:endParaRPr>
          </a:p>
          <a:p>
            <a:endParaRPr lang="en-IE" dirty="0"/>
          </a:p>
          <a:p>
            <a:r>
              <a:rPr lang="en-GB" sz="1200" i="1" dirty="0">
                <a:effectLst/>
                <a:latin typeface="Times New Roman" panose="02020603050405020304" pitchFamily="18" charset="0"/>
                <a:ea typeface="Calibri" panose="020F0502020204030204" pitchFamily="34" charset="0"/>
              </a:rPr>
              <a:t>Acknowledgements:</a:t>
            </a:r>
            <a:endParaRPr lang="en-GB" sz="1200" dirty="0">
              <a:effectLst/>
              <a:latin typeface="Calibri" panose="020F0502020204030204" pitchFamily="34" charset="0"/>
              <a:ea typeface="Calibri" panose="020F0502020204030204" pitchFamily="34" charset="0"/>
            </a:endParaRPr>
          </a:p>
          <a:p>
            <a:r>
              <a:rPr lang="en-GB" sz="1200" i="1" dirty="0">
                <a:effectLst/>
                <a:latin typeface="Times New Roman" panose="02020603050405020304" pitchFamily="18" charset="0"/>
                <a:ea typeface="Calibri" panose="020F0502020204030204" pitchFamily="34" charset="0"/>
              </a:rPr>
              <a:t>This resource has been published by GOAL as part of GOAL’s Development Education programme in Primary schools 2020.</a:t>
            </a:r>
            <a:endParaRPr lang="en-GB" sz="1200" dirty="0">
              <a:effectLst/>
              <a:latin typeface="Calibri" panose="020F0502020204030204" pitchFamily="34" charset="0"/>
              <a:ea typeface="Calibri" panose="020F0502020204030204" pitchFamily="34" charset="0"/>
            </a:endParaRPr>
          </a:p>
          <a:p>
            <a:r>
              <a:rPr lang="en-GB" sz="1200" i="1" dirty="0">
                <a:effectLst/>
                <a:latin typeface="Times New Roman" panose="02020603050405020304" pitchFamily="18" charset="0"/>
                <a:ea typeface="Calibri" panose="020F0502020204030204" pitchFamily="34" charset="0"/>
              </a:rPr>
              <a:t>All artwork for this resource has been designed in house by GOAL’s Design team in Honduras.</a:t>
            </a:r>
            <a:endParaRPr lang="en-GB" sz="1200" dirty="0">
              <a:effectLst/>
              <a:latin typeface="Calibri" panose="020F0502020204030204" pitchFamily="34" charset="0"/>
              <a:ea typeface="Calibri" panose="020F0502020204030204" pitchFamily="34" charset="0"/>
            </a:endParaRPr>
          </a:p>
          <a:p>
            <a:r>
              <a:rPr lang="en-GB" sz="1200" i="1" dirty="0">
                <a:effectLst/>
                <a:latin typeface="Times New Roman" panose="02020603050405020304" pitchFamily="18" charset="0"/>
                <a:ea typeface="Calibri" panose="020F0502020204030204" pitchFamily="34" charset="0"/>
              </a:rPr>
              <a:t>© GOAL 2020</a:t>
            </a:r>
            <a:endParaRPr lang="en-GB" sz="1200" dirty="0">
              <a:effectLst/>
              <a:latin typeface="Calibri" panose="020F0502020204030204" pitchFamily="34" charset="0"/>
              <a:ea typeface="Calibri" panose="020F0502020204030204" pitchFamily="34" charset="0"/>
            </a:endParaRPr>
          </a:p>
          <a:p>
            <a:r>
              <a:rPr lang="en-GB" sz="1200" i="1" dirty="0">
                <a:effectLst/>
                <a:latin typeface="Times New Roman" panose="02020603050405020304" pitchFamily="18" charset="0"/>
                <a:ea typeface="Calibri" panose="020F0502020204030204" pitchFamily="34" charset="0"/>
              </a:rPr>
              <a:t>Background:</a:t>
            </a:r>
          </a:p>
          <a:p>
            <a:r>
              <a:rPr lang="en-GB" sz="1200" i="1" dirty="0">
                <a:effectLst/>
                <a:latin typeface="Times New Roman" panose="02020603050405020304" pitchFamily="18" charset="0"/>
                <a:ea typeface="Calibri" panose="020F0502020204030204" pitchFamily="34" charset="0"/>
              </a:rPr>
              <a:t>GOAL Global is a humanitarian aid agency founded in 1977. GOAL has responded to many of the world’s major humanitarian crises, working with vulnerable communities in over 60 countries.</a:t>
            </a:r>
            <a:r>
              <a:rPr lang="en-GB" sz="1200" dirty="0">
                <a:effectLst/>
                <a:latin typeface="Segoe UI" panose="020B0502040204020203" pitchFamily="34" charset="0"/>
                <a:ea typeface="Calibri" panose="020F0502020204030204" pitchFamily="34" charset="0"/>
              </a:rPr>
              <a:t> </a:t>
            </a:r>
            <a:r>
              <a:rPr lang="en-GB" sz="1200" i="1" dirty="0">
                <a:effectLst/>
                <a:latin typeface="Times New Roman" panose="02020603050405020304" pitchFamily="18" charset="0"/>
                <a:ea typeface="Calibri" panose="020F0502020204030204" pitchFamily="34" charset="0"/>
              </a:rPr>
              <a:t>Today, GOAL is supporting vulnerable communities in 13 programme countries across Africa, the Middle East and Latin America. Currently GOAL is applying its unique expertise in Emergency Response to the Global Covid-19 crisis. In addition to emergency response, GOAL also works towards: food &amp; nutrition security</a:t>
            </a:r>
            <a:r>
              <a:rPr lang="en-GB" sz="1200" dirty="0">
                <a:effectLst/>
                <a:latin typeface="Segoe UI" panose="020B0502040204020203" pitchFamily="34" charset="0"/>
                <a:ea typeface="Calibri" panose="020F0502020204030204" pitchFamily="34" charset="0"/>
              </a:rPr>
              <a:t>,</a:t>
            </a:r>
            <a:r>
              <a:rPr lang="en-GB" sz="1200" i="1" dirty="0">
                <a:effectLst/>
                <a:latin typeface="Times New Roman" panose="02020603050405020304" pitchFamily="18" charset="0"/>
                <a:ea typeface="Calibri" panose="020F0502020204030204" pitchFamily="34" charset="0"/>
              </a:rPr>
              <a:t> resilient health &amp; sustainable livelihoods, and fostering Global Citizenship by recognising that we all share responsibility for a better world. We all need to work together as we strive to achieve GOAL’s mission: A world without poverty. </a:t>
            </a:r>
            <a:endParaRPr lang="en-GB" sz="1200" dirty="0">
              <a:effectLst/>
              <a:latin typeface="Calibri" panose="020F0502020204030204" pitchFamily="34" charset="0"/>
              <a:ea typeface="Calibri" panose="020F0502020204030204" pitchFamily="34" charset="0"/>
            </a:endParaRPr>
          </a:p>
          <a:p>
            <a:endParaRPr lang="en-IE" dirty="0"/>
          </a:p>
        </p:txBody>
      </p:sp>
      <p:sp>
        <p:nvSpPr>
          <p:cNvPr id="4" name="Slide Number Placeholder 3"/>
          <p:cNvSpPr>
            <a:spLocks noGrp="1"/>
          </p:cNvSpPr>
          <p:nvPr>
            <p:ph type="sldNum" sz="quarter" idx="5"/>
          </p:nvPr>
        </p:nvSpPr>
        <p:spPr/>
        <p:txBody>
          <a:bodyPr/>
          <a:lstStyle/>
          <a:p>
            <a:fld id="{6FAE18E2-0062-4087-BD00-F73AB963BE9B}" type="slidenum">
              <a:rPr lang="en-US" smtClean="0"/>
              <a:t>1</a:t>
            </a:fld>
            <a:endParaRPr lang="en-US"/>
          </a:p>
        </p:txBody>
      </p:sp>
    </p:spTree>
    <p:extLst>
      <p:ext uri="{BB962C8B-B14F-4D97-AF65-F5344CB8AC3E}">
        <p14:creationId xmlns:p14="http://schemas.microsoft.com/office/powerpoint/2010/main" val="1492856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17813" y="857250"/>
            <a:ext cx="3506787" cy="1973263"/>
          </a:xfrm>
        </p:spPr>
      </p:sp>
      <p:sp>
        <p:nvSpPr>
          <p:cNvPr id="3" name="Notes Placeholder 2"/>
          <p:cNvSpPr>
            <a:spLocks noGrp="1"/>
          </p:cNvSpPr>
          <p:nvPr>
            <p:ph type="body" idx="1"/>
          </p:nvPr>
        </p:nvSpPr>
        <p:spPr>
          <a:xfrm>
            <a:off x="738909" y="2606821"/>
            <a:ext cx="7721600" cy="3784743"/>
          </a:xfrm>
          <a:prstGeom prst="rect">
            <a:avLst/>
          </a:prstGeom>
        </p:spPr>
        <p:txBody>
          <a:bodyPr/>
          <a:lstStyle/>
          <a:p>
            <a:r>
              <a:rPr lang="en-IE" sz="1000" b="1" u="sng">
                <a:latin typeface="Avenir Next Demi Bold" panose="020B0703020202020204"/>
              </a:rPr>
              <a:t>Notes for teachers</a:t>
            </a:r>
          </a:p>
          <a:p>
            <a:endParaRPr lang="en-IE" sz="1000" b="1">
              <a:latin typeface="Avenir Next Demi Bold" panose="020B0703020202020204"/>
            </a:endParaRPr>
          </a:p>
          <a:p>
            <a:r>
              <a:rPr lang="en-IE" sz="1000" b="1">
                <a:latin typeface="Avenir Next Demi Bold" panose="020B0703020202020204"/>
              </a:rPr>
              <a:t>Changemaker Unit 3</a:t>
            </a:r>
            <a:r>
              <a:rPr lang="en-IE" sz="1000" b="1" baseline="30000">
                <a:latin typeface="Avenir Next Demi Bold" panose="020B0703020202020204"/>
              </a:rPr>
              <a:t>rd</a:t>
            </a:r>
            <a:r>
              <a:rPr lang="en-IE" sz="1000" b="1">
                <a:latin typeface="Avenir Next Demi Bold" panose="020B0703020202020204"/>
              </a:rPr>
              <a:t> – 6</a:t>
            </a:r>
            <a:r>
              <a:rPr lang="en-IE" sz="1000" b="1" baseline="30000">
                <a:latin typeface="Avenir Next Demi Bold" panose="020B0703020202020204"/>
              </a:rPr>
              <a:t>th</a:t>
            </a:r>
            <a:r>
              <a:rPr lang="en-IE" sz="1000" b="1">
                <a:latin typeface="Avenir Next Demi Bold" panose="020B0703020202020204"/>
              </a:rPr>
              <a:t> class: Lesson 1/Part 2 </a:t>
            </a:r>
            <a:r>
              <a:rPr lang="en-IE" sz="1000">
                <a:latin typeface="Avenir Next Demi Bold" panose="020B0703020202020204"/>
              </a:rPr>
              <a:t>(</a:t>
            </a:r>
            <a:r>
              <a:rPr lang="en-IE" sz="1000" i="1">
                <a:latin typeface="Avenir Next Demi Bold" panose="020B0703020202020204"/>
              </a:rPr>
              <a:t>1</a:t>
            </a:r>
            <a:r>
              <a:rPr lang="en-IE" sz="1000" b="0" i="1">
                <a:latin typeface="Avenir Next Demi Bold" panose="020B0703020202020204"/>
              </a:rPr>
              <a:t> animation at *</a:t>
            </a:r>
            <a:r>
              <a:rPr lang="en-IE" sz="1000" b="0">
                <a:latin typeface="Avenir Next Demi Bold" panose="020B0703020202020204"/>
              </a:rPr>
              <a:t>)</a:t>
            </a:r>
            <a:endParaRPr lang="en-IE" sz="1000" b="0" i="1">
              <a:latin typeface="Avenir Next Demi Bold" panose="020B0703020202020204"/>
            </a:endParaRPr>
          </a:p>
          <a:p>
            <a:endParaRPr lang="en-IE" sz="1000" b="0" i="1">
              <a:latin typeface="Avenir Next Demi Bold" panose="020B0703020202020204"/>
            </a:endParaRPr>
          </a:p>
          <a:p>
            <a:r>
              <a:rPr lang="en-IE" sz="1000">
                <a:latin typeface="Avenir Next Demi Bold" panose="020B0703020202020204"/>
              </a:rPr>
              <a:t>Explain that one way to feel calmer or better is to breathe in and out, slowly and deeply.  </a:t>
            </a:r>
          </a:p>
          <a:p>
            <a:r>
              <a:rPr lang="en-IE" sz="1000">
                <a:latin typeface="Avenir Next Demi Bold" panose="020B0703020202020204"/>
              </a:rPr>
              <a:t>Tell the class that they are going to </a:t>
            </a:r>
            <a:r>
              <a:rPr lang="en-GB" sz="1000">
                <a:latin typeface="Avenir Next Demi Bold" panose="020B0703020202020204"/>
              </a:rPr>
              <a:t>practice </a:t>
            </a:r>
            <a:r>
              <a:rPr lang="en-GB" sz="1000">
                <a:effectLst/>
                <a:latin typeface="Avenir Next Demi Bold" panose="020B0703020202020204"/>
                <a:ea typeface="Calibri" panose="020F0502020204030204" pitchFamily="34" charset="0"/>
              </a:rPr>
              <a:t>breathing as a way of feeling calm.</a:t>
            </a:r>
            <a:r>
              <a:rPr lang="en-GB" sz="1000">
                <a:latin typeface="Avenir Next Demi Bold" panose="020B0703020202020204"/>
                <a:ea typeface="Calibri" panose="020F0502020204030204" pitchFamily="34" charset="0"/>
              </a:rPr>
              <a:t> </a:t>
            </a:r>
            <a:r>
              <a:rPr lang="en-GB" sz="1000">
                <a:effectLst/>
                <a:latin typeface="Avenir Next Demi Bold" panose="020B0703020202020204"/>
                <a:ea typeface="Calibri" panose="020F0502020204030204" pitchFamily="34" charset="0"/>
              </a:rPr>
              <a:t> Sometimes it can help to imagine something at the same time as we breathe, to help us slow down our breath.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Avenir Next Demi Bold" panose="020B0703020202020204"/>
                <a:ea typeface="Calibri" panose="020F0502020204030204" pitchFamily="34" charset="0"/>
              </a:rPr>
              <a:t>Depending on your class, you might like to demonstrate and invite the class to join in for a second or third practice breath.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Avenir Next Demi Bold" panose="020B0703020202020204"/>
                <a:ea typeface="Calibri" panose="020F0502020204030204" pitchFamily="34" charset="0"/>
              </a:rPr>
              <a:t>To guide the breathing activity, you can either play the video provided, by clicking on the image of the butterfly. A</a:t>
            </a:r>
            <a:r>
              <a:rPr lang="en-GB" sz="1000">
                <a:latin typeface="Avenir Next Demi Bold" panose="020B0703020202020204"/>
              </a:rPr>
              <a:t>lso available here: </a:t>
            </a:r>
            <a:r>
              <a:rPr lang="en-GB" sz="1000" b="0" i="0" u="sng">
                <a:solidFill>
                  <a:srgbClr val="0563C1"/>
                </a:solidFill>
                <a:effectLst/>
                <a:latin typeface="Avenir Next Demi Bold" panose="020B0703020202020204"/>
              </a:rPr>
              <a:t>https://youtu.be/BqGQoZTo3CY </a:t>
            </a:r>
            <a:r>
              <a:rPr lang="en-GB" sz="1000">
                <a:latin typeface="Avenir Next Demi Bold" panose="020B0703020202020204"/>
              </a:rPr>
              <a:t>(English language version);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sng">
                <a:solidFill>
                  <a:srgbClr val="0070C0"/>
                </a:solidFill>
                <a:effectLst/>
                <a:latin typeface="Avenir Next Demi Bold" panose="020B0703020202020204"/>
              </a:rPr>
              <a:t>https://youtu.be/WAd55dolYl4</a:t>
            </a:r>
            <a:r>
              <a:rPr lang="en-GB" sz="1000" b="0" i="0">
                <a:solidFill>
                  <a:srgbClr val="000000"/>
                </a:solidFill>
                <a:effectLst/>
                <a:latin typeface="Avenir Next Demi Bold" panose="020B0703020202020204"/>
              </a:rPr>
              <a:t> </a:t>
            </a:r>
            <a:r>
              <a:rPr lang="en-GB" sz="1000">
                <a:latin typeface="Avenir Next Demi Bold" panose="020B0703020202020204"/>
              </a:rPr>
              <a:t>(Irish language version); and/or u</a:t>
            </a:r>
            <a:r>
              <a:rPr lang="en-GB" sz="1000">
                <a:effectLst/>
                <a:latin typeface="Avenir Next Demi Bold" panose="020B0703020202020204"/>
                <a:ea typeface="Calibri" panose="020F0502020204030204" pitchFamily="34" charset="0"/>
              </a:rPr>
              <a:t>se the instructions below:</a:t>
            </a:r>
          </a:p>
          <a:p>
            <a:pPr marL="0" indent="0">
              <a:lnSpc>
                <a:spcPct val="100000"/>
              </a:lnSpc>
              <a:buNone/>
            </a:pPr>
            <a:r>
              <a:rPr lang="en-GB" sz="1000" i="1">
                <a:latin typeface="Avenir Next Demi Bold" panose="020B0703020202020204"/>
                <a:ea typeface="Calibri" panose="020F0502020204030204" pitchFamily="34" charset="0"/>
              </a:rPr>
              <a:t>Bring your hands together, palms touching.  Imagine your hands are a butterfly whose wings are closed.  As I count, we’re going to slowly open our wings and breath in. </a:t>
            </a:r>
          </a:p>
          <a:p>
            <a:pPr marL="0" indent="0">
              <a:lnSpc>
                <a:spcPct val="100000"/>
              </a:lnSpc>
              <a:buNone/>
            </a:pPr>
            <a:r>
              <a:rPr lang="en-GB" sz="1000" i="1">
                <a:latin typeface="Avenir Next Demi Bold" panose="020B0703020202020204"/>
                <a:ea typeface="Calibri" panose="020F0502020204030204" pitchFamily="34" charset="0"/>
              </a:rPr>
              <a:t>Now, together 1, 2, 3, 4 and pause.  Now, breathing out and closing, 1, 2, 3, 4. </a:t>
            </a:r>
          </a:p>
          <a:p>
            <a:pPr marL="0" indent="0">
              <a:lnSpc>
                <a:spcPct val="100000"/>
              </a:lnSpc>
              <a:buNone/>
            </a:pPr>
            <a:r>
              <a:rPr lang="en-GB" sz="1000" i="1">
                <a:latin typeface="Avenir Next Demi Bold" panose="020B0703020202020204"/>
                <a:ea typeface="Calibri" panose="020F0502020204030204" pitchFamily="34" charset="0"/>
              </a:rPr>
              <a:t>Now, lets repeat this a few times. </a:t>
            </a:r>
          </a:p>
          <a:p>
            <a:pPr marL="0" indent="0">
              <a:lnSpc>
                <a:spcPct val="100000"/>
              </a:lnSpc>
              <a:buNone/>
            </a:pPr>
            <a:r>
              <a:rPr lang="en-GB" sz="1000" i="1">
                <a:latin typeface="Avenir Next Demi Bold" panose="020B0703020202020204"/>
                <a:ea typeface="Calibri" panose="020F0502020204030204" pitchFamily="34" charset="0"/>
              </a:rPr>
              <a:t>Breathing in 1, 2, 3, 4 open - breathing out 1, 2, 3, 4 closed. </a:t>
            </a:r>
            <a:r>
              <a:rPr lang="en-GB" sz="1000" i="0">
                <a:latin typeface="Avenir Next Demi Bold" panose="020B0703020202020204"/>
                <a:ea typeface="Calibri" panose="020F0502020204030204" pitchFamily="34" charset="0"/>
              </a:rPr>
              <a:t>[repeat this line twice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Avenir Next Demi Bold" panose="020B0703020202020204"/>
                <a:ea typeface="Calibri" panose="020F0502020204030204" pitchFamily="34" charset="0"/>
              </a:rPr>
              <a:t>If using the video, you might decide to play it a second time.  If your school is an Irish-medium school, you might like to firstly play the video in Irish, and then a second time in English.  If your school is an English-medium school, you might like to firstly play the video in English, and then a second time in Irish.</a:t>
            </a:r>
            <a:endParaRPr lang="en-IE" sz="1000">
              <a:effectLst/>
              <a:latin typeface="Avenir Next Demi Bold" panose="020B0703020202020204"/>
              <a:ea typeface="Calibri" panose="020F0502020204030204" pitchFamily="34" charset="0"/>
            </a:endParaRPr>
          </a:p>
          <a:p>
            <a:r>
              <a:rPr lang="en-GB"/>
              <a:t>NOTE: In presenter mode, you can click into the butterfly video directly, without leaving the presentation. The slide is animated so once you finish the video, click once again for the prompting question before moving on. (The other slides in the resource that are animated are marked with an *)</a:t>
            </a:r>
          </a:p>
          <a:p>
            <a:r>
              <a:rPr lang="en-IE" sz="1000">
                <a:latin typeface="Avenir Next Demi Bold" panose="020B0703020202020204"/>
              </a:rPr>
              <a:t>* </a:t>
            </a:r>
            <a:r>
              <a:rPr lang="en-IE" sz="1000" i="1">
                <a:latin typeface="Avenir Next Demi Bold" panose="020B0703020202020204"/>
              </a:rPr>
              <a:t>At the end of the breathing activity, animate in a question for pupils about whether they feel calmer now.</a:t>
            </a:r>
          </a:p>
          <a:p>
            <a:endParaRPr lang="en-IE" sz="1000">
              <a:latin typeface="Avenir Next Demi Bold" panose="020B0703020202020204"/>
            </a:endParaRPr>
          </a:p>
          <a:p>
            <a:r>
              <a:rPr lang="en-IE" sz="1000" b="1">
                <a:latin typeface="Avenir Next Demi Bold" panose="020B0703020202020204"/>
              </a:rPr>
              <a:t>Background information</a:t>
            </a:r>
          </a:p>
          <a:p>
            <a:r>
              <a:rPr lang="en-GB" sz="1000" b="0">
                <a:effectLst/>
                <a:latin typeface="Avenir Next Demi Bold" panose="020B0703020202020204"/>
                <a:ea typeface="Calibri" panose="020F0502020204030204" pitchFamily="34" charset="0"/>
              </a:rPr>
              <a:t>Grounding activities, like this breathing exercise, can be very useful at the start of Development Education/Global Citizenship Education lessons.  They can help children to settle and connect with how they are feeling, before beginning to switch the focus outwards to our wider world. </a:t>
            </a:r>
            <a:endParaRPr lang="en-IE" sz="1000" b="0">
              <a:latin typeface="Avenir Next Demi Bold" panose="020B0703020202020204"/>
            </a:endParaRPr>
          </a:p>
          <a:p>
            <a:endParaRPr lang="en-IE" sz="1000">
              <a:latin typeface="Avenir Next Demi Bold" panose="020B0703020202020204"/>
            </a:endParaRPr>
          </a:p>
        </p:txBody>
      </p:sp>
      <p:sp>
        <p:nvSpPr>
          <p:cNvPr id="4" name="Slide Number Placeholder 3"/>
          <p:cNvSpPr>
            <a:spLocks noGrp="1"/>
          </p:cNvSpPr>
          <p:nvPr>
            <p:ph type="sldNum" sz="quarter" idx="5"/>
          </p:nvPr>
        </p:nvSpPr>
        <p:spPr/>
        <p:txBody>
          <a:bodyPr/>
          <a:lstStyle/>
          <a:p>
            <a:fld id="{6FAE18E2-0062-4087-BD00-F73AB963BE9B}" type="slidenum">
              <a:rPr lang="en-US" smtClean="0"/>
              <a:t>10</a:t>
            </a:fld>
            <a:endParaRPr lang="en-US"/>
          </a:p>
        </p:txBody>
      </p:sp>
    </p:spTree>
    <p:extLst>
      <p:ext uri="{BB962C8B-B14F-4D97-AF65-F5344CB8AC3E}">
        <p14:creationId xmlns:p14="http://schemas.microsoft.com/office/powerpoint/2010/main" val="311892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a:xfrm>
            <a:off x="914400" y="3300412"/>
            <a:ext cx="7315200" cy="2700338"/>
          </a:xfrm>
          <a:prstGeom prst="rect">
            <a:avLst/>
          </a:prstGeom>
        </p:spPr>
        <p:txBody>
          <a:bodyPr/>
          <a:lstStyle/>
          <a:p>
            <a:r>
              <a:rPr lang="en-IE" b="1" u="sng">
                <a:latin typeface="Avenir Next Demi Bold" panose="020B0703020202020204"/>
              </a:rPr>
              <a:t>Notes for teachers</a:t>
            </a:r>
          </a:p>
          <a:p>
            <a:endParaRPr lang="en-IE" b="1">
              <a:latin typeface="Avenir Next Demi Bold" panose="020B0703020202020204"/>
            </a:endParaRPr>
          </a:p>
          <a:p>
            <a:r>
              <a:rPr lang="en-IE" b="1">
                <a:latin typeface="Avenir Next Demi Bold" panose="020B0703020202020204"/>
              </a:rPr>
              <a:t>Changemaker Unit 3</a:t>
            </a:r>
            <a:r>
              <a:rPr lang="en-IE" b="1" baseline="30000">
                <a:latin typeface="Avenir Next Demi Bold" panose="020B0703020202020204"/>
              </a:rPr>
              <a:t>rd</a:t>
            </a:r>
            <a:r>
              <a:rPr lang="en-IE" b="1">
                <a:latin typeface="Avenir Next Demi Bold" panose="020B0703020202020204"/>
              </a:rPr>
              <a:t> – 6</a:t>
            </a:r>
            <a:r>
              <a:rPr lang="en-IE" b="1" baseline="30000">
                <a:latin typeface="Avenir Next Demi Bold" panose="020B0703020202020204"/>
              </a:rPr>
              <a:t>th</a:t>
            </a:r>
            <a:r>
              <a:rPr lang="en-IE" b="1">
                <a:latin typeface="Avenir Next Demi Bold" panose="020B0703020202020204"/>
              </a:rPr>
              <a:t> class: Lesson 1/Part 3 </a:t>
            </a:r>
            <a:r>
              <a:rPr lang="en-IE" sz="1200">
                <a:latin typeface="Avenir Next Demi Bold" panose="020B0703020202020204"/>
              </a:rPr>
              <a:t>(</a:t>
            </a:r>
            <a:r>
              <a:rPr lang="en-IE" sz="1200" i="1">
                <a:latin typeface="Avenir Next Demi Bold" panose="020B0703020202020204"/>
              </a:rPr>
              <a:t>3</a:t>
            </a:r>
            <a:r>
              <a:rPr lang="en-IE" sz="1200" b="0" i="1">
                <a:latin typeface="Avenir Next Demi Bold" panose="020B0703020202020204"/>
              </a:rPr>
              <a:t> animations one after another at *</a:t>
            </a:r>
            <a:r>
              <a:rPr lang="en-IE" sz="1200" b="0">
                <a:latin typeface="Avenir Next Demi Bold" panose="020B0703020202020204"/>
              </a:rPr>
              <a:t>)</a:t>
            </a:r>
            <a:endParaRPr lang="en-IE" b="1">
              <a:latin typeface="Avenir Next Demi Bold" panose="020B0703020202020204"/>
            </a:endParaRPr>
          </a:p>
          <a:p>
            <a:endParaRPr lang="en-IE" b="1">
              <a:latin typeface="Avenir Next Demi Bold" panose="020B0703020202020204"/>
            </a:endParaRPr>
          </a:p>
          <a:p>
            <a:r>
              <a:rPr lang="en-IE" i="0">
                <a:latin typeface="Avenir Next Demi Bold" panose="020B0703020202020204"/>
              </a:rPr>
              <a:t>Explain that the class is going to take part in a programme called GOAL Changemakers.</a:t>
            </a:r>
          </a:p>
          <a:p>
            <a:r>
              <a:rPr lang="en-IE" i="1">
                <a:latin typeface="Avenir Next Demi Bold" panose="020B0703020202020204"/>
              </a:rPr>
              <a:t>* Click to animate in the three questions one by one.</a:t>
            </a:r>
          </a:p>
          <a:p>
            <a:r>
              <a:rPr lang="en-IE">
                <a:latin typeface="Avenir Next Demi Bold" panose="020B0703020202020204"/>
              </a:rPr>
              <a:t>Read these questions aloud, </a:t>
            </a:r>
            <a:r>
              <a:rPr lang="en-IE" b="0" i="0">
                <a:latin typeface="Avenir Next Demi Bold" panose="020B0703020202020204"/>
              </a:rPr>
              <a:t>clarifying/adapting language as required</a:t>
            </a:r>
            <a:r>
              <a:rPr lang="en-IE">
                <a:latin typeface="Avenir Next Demi Bold" panose="020B0703020202020204"/>
              </a:rPr>
              <a:t>.</a:t>
            </a:r>
          </a:p>
          <a:p>
            <a:r>
              <a:rPr lang="en-IE">
                <a:latin typeface="Avenir Next Demi Bold" panose="020B0703020202020204"/>
              </a:rPr>
              <a:t>Encourage as many different children as possible to respond.</a:t>
            </a:r>
          </a:p>
          <a:p>
            <a:pPr marL="0" marR="0" lvl="0" indent="0" algn="l" defTabSz="914400" rtl="0" eaLnBrk="1" fontAlgn="auto" latinLnBrk="0" hangingPunct="1">
              <a:lnSpc>
                <a:spcPct val="100000"/>
              </a:lnSpc>
              <a:spcBef>
                <a:spcPts val="0"/>
              </a:spcBef>
              <a:spcAft>
                <a:spcPts val="0"/>
              </a:spcAft>
              <a:buClrTx/>
              <a:buSzTx/>
              <a:buFontTx/>
              <a:buNone/>
              <a:tabLst/>
              <a:defRPr/>
            </a:pPr>
            <a:r>
              <a:rPr lang="en-IE">
                <a:latin typeface="Avenir Next Demi Bold" panose="020B0703020202020204"/>
              </a:rPr>
              <a:t>Question 1: Prompt - A Changemaker could be </a:t>
            </a:r>
            <a:r>
              <a:rPr lang="en-GB">
                <a:effectLst/>
                <a:latin typeface="Avenir Next Demi Bold" panose="020B0703020202020204"/>
                <a:ea typeface="Calibri" panose="020F0502020204030204" pitchFamily="34" charset="0"/>
              </a:rPr>
              <a:t>someone who sees a problem or a gap, thinks of a way of solving the problem, improving things or changing things for the better, and decides to do something about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effectLst/>
                <a:latin typeface="Avenir Next Demi Bold" panose="020B0703020202020204"/>
                <a:ea typeface="Calibri" panose="020F0502020204030204" pitchFamily="34" charset="0"/>
              </a:rPr>
              <a:t>Question 2: Prompt – is there someone in this school, at home or someone that you’ve met or seen on TV or online that has done something to solve a problem in our world?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effectLst/>
                <a:latin typeface="Avenir Next Demi Bold" panose="020B0703020202020204"/>
                <a:ea typeface="Calibri" panose="020F0502020204030204" pitchFamily="34" charset="0"/>
              </a:rPr>
              <a:t>Question 3: Prompt – think about times that you have fixed a problem/ helped someone else/ been kind to a friend who was upset/ cared for our environment.</a:t>
            </a:r>
            <a:endParaRPr lang="en-IE">
              <a:effectLst/>
              <a:latin typeface="Avenir Next Demi Bold" panose="020B0703020202020204"/>
              <a:ea typeface="Calibri" panose="020F0502020204030204" pitchFamily="34" charset="0"/>
            </a:endParaRPr>
          </a:p>
          <a:p>
            <a:endParaRPr lang="en-IE">
              <a:latin typeface="Avenir Next Demi Bold" panose="020B0703020202020204"/>
            </a:endParaRPr>
          </a:p>
        </p:txBody>
      </p:sp>
      <p:sp>
        <p:nvSpPr>
          <p:cNvPr id="4" name="Slide Number Placeholder 3"/>
          <p:cNvSpPr>
            <a:spLocks noGrp="1"/>
          </p:cNvSpPr>
          <p:nvPr>
            <p:ph type="sldNum" sz="quarter" idx="5"/>
          </p:nvPr>
        </p:nvSpPr>
        <p:spPr/>
        <p:txBody>
          <a:bodyPr/>
          <a:lstStyle/>
          <a:p>
            <a:fld id="{6FAE18E2-0062-4087-BD00-F73AB963BE9B}" type="slidenum">
              <a:rPr lang="en-US" smtClean="0"/>
              <a:t>11</a:t>
            </a:fld>
            <a:endParaRPr lang="en-US"/>
          </a:p>
        </p:txBody>
      </p:sp>
    </p:spTree>
    <p:extLst>
      <p:ext uri="{BB962C8B-B14F-4D97-AF65-F5344CB8AC3E}">
        <p14:creationId xmlns:p14="http://schemas.microsoft.com/office/powerpoint/2010/main" val="3555366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4963" y="388938"/>
            <a:ext cx="3394075" cy="1909762"/>
          </a:xfrm>
        </p:spPr>
      </p:sp>
      <p:sp>
        <p:nvSpPr>
          <p:cNvPr id="3" name="Notes Placeholder 2"/>
          <p:cNvSpPr>
            <a:spLocks noGrp="1"/>
          </p:cNvSpPr>
          <p:nvPr>
            <p:ph type="body" idx="1"/>
          </p:nvPr>
        </p:nvSpPr>
        <p:spPr>
          <a:xfrm>
            <a:off x="914400" y="2298700"/>
            <a:ext cx="7315200" cy="2700338"/>
          </a:xfrm>
          <a:prstGeom prst="rect">
            <a:avLst/>
          </a:prstGeom>
        </p:spPr>
        <p:txBody>
          <a:bodyPr/>
          <a:lstStyle/>
          <a:p>
            <a:r>
              <a:rPr lang="en-IE" sz="900" b="1" u="sng">
                <a:latin typeface="Avenir Next Demi Bold" panose="020B0703020202020204"/>
              </a:rPr>
              <a:t>Notes for teachers</a:t>
            </a:r>
          </a:p>
          <a:p>
            <a:endParaRPr lang="en-IE" sz="900" b="1">
              <a:latin typeface="Avenir Next Demi Bold" panose="020B0703020202020204"/>
            </a:endParaRPr>
          </a:p>
          <a:p>
            <a:r>
              <a:rPr lang="en-IE" sz="900" b="1">
                <a:latin typeface="Avenir Next Demi Bold" panose="020B0703020202020204"/>
              </a:rPr>
              <a:t>Changemaker Unit 3</a:t>
            </a:r>
            <a:r>
              <a:rPr lang="en-IE" sz="900" b="1" baseline="30000">
                <a:latin typeface="Avenir Next Demi Bold" panose="020B0703020202020204"/>
              </a:rPr>
              <a:t>rd</a:t>
            </a:r>
            <a:r>
              <a:rPr lang="en-IE" sz="900" b="1">
                <a:latin typeface="Avenir Next Demi Bold" panose="020B0703020202020204"/>
              </a:rPr>
              <a:t> – 6</a:t>
            </a:r>
            <a:r>
              <a:rPr lang="en-IE" sz="900" b="1" baseline="30000">
                <a:latin typeface="Avenir Next Demi Bold" panose="020B0703020202020204"/>
              </a:rPr>
              <a:t>th</a:t>
            </a:r>
            <a:r>
              <a:rPr lang="en-IE" sz="900" b="1">
                <a:latin typeface="Avenir Next Demi Bold" panose="020B0703020202020204"/>
              </a:rPr>
              <a:t> class: Lesson 1/Part 4 </a:t>
            </a:r>
            <a:r>
              <a:rPr lang="en-IE" sz="900">
                <a:latin typeface="Avenir Next Demi Bold" panose="020B0703020202020204"/>
              </a:rPr>
              <a:t>(3</a:t>
            </a:r>
            <a:r>
              <a:rPr lang="en-IE" sz="900" b="0" i="1">
                <a:latin typeface="Avenir Next Demi Bold" panose="020B0703020202020204"/>
              </a:rPr>
              <a:t> animations at *, ^ and +</a:t>
            </a:r>
            <a:r>
              <a:rPr lang="en-IE" sz="900" b="0">
                <a:latin typeface="Avenir Next Demi Bold" panose="020B0703020202020204"/>
              </a:rPr>
              <a:t>)</a:t>
            </a:r>
            <a:endParaRPr lang="en-IE" sz="900" b="0" i="1">
              <a:latin typeface="Avenir Next Demi Bold" panose="020B0703020202020204"/>
            </a:endParaRPr>
          </a:p>
          <a:p>
            <a:endParaRPr lang="en-IE" sz="900" b="0" i="1">
              <a:latin typeface="Avenir Next Demi Bold" panose="020B0703020202020204"/>
            </a:endParaRPr>
          </a:p>
          <a:p>
            <a:pPr>
              <a:defRPr/>
            </a:pPr>
            <a:r>
              <a:rPr lang="en-GB" sz="900">
                <a:effectLst/>
                <a:latin typeface="Avenir Next Demi Bold" panose="020B0703020202020204"/>
                <a:ea typeface="Calibri" panose="020F0502020204030204" pitchFamily="34" charset="0"/>
              </a:rPr>
              <a:t>* </a:t>
            </a:r>
            <a:r>
              <a:rPr lang="en-GB" sz="900">
                <a:latin typeface="Avenir Next Demi Bold" panose="020B0703020202020204"/>
                <a:ea typeface="Calibri" panose="020F0502020204030204" pitchFamily="34" charset="0"/>
              </a:rPr>
              <a:t>Click to a</a:t>
            </a:r>
            <a:r>
              <a:rPr lang="en-GB" sz="900" i="1">
                <a:latin typeface="Avenir Next Demi Bold" panose="020B0703020202020204"/>
                <a:ea typeface="Calibri" panose="020F0502020204030204" pitchFamily="34" charset="0"/>
              </a:rPr>
              <a:t>nimate</a:t>
            </a:r>
            <a:r>
              <a:rPr lang="en-GB" sz="900" i="1">
                <a:effectLst/>
                <a:latin typeface="Avenir Next Demi Bold" panose="020B0703020202020204"/>
                <a:ea typeface="Calibri" panose="020F0502020204030204" pitchFamily="34" charset="0"/>
              </a:rPr>
              <a:t> in the first two questions on the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effectLst/>
                <a:latin typeface="Avenir Next Demi Bold" panose="020B0703020202020204"/>
                <a:ea typeface="Calibri" panose="020F0502020204030204" pitchFamily="34" charset="0"/>
              </a:rPr>
              <a:t>Ask the class if anyone has ever heard of Malala Yousafzai?  What do they know about Malala? (see biography of Malala below).  </a:t>
            </a:r>
            <a:r>
              <a:rPr lang="en-GB" sz="900">
                <a:effectLst/>
                <a:latin typeface="Avenir Next Demi Bold" panose="020B0703020202020204"/>
              </a:rPr>
              <a:t>Explain that Malala is an </a:t>
            </a:r>
            <a:r>
              <a:rPr lang="en-GB" sz="900">
                <a:effectLst/>
                <a:latin typeface="Avenir Next Demi Bold" panose="020B0703020202020204"/>
                <a:ea typeface="Calibri" panose="020F0502020204030204" pitchFamily="34" charset="0"/>
                <a:cs typeface="Times New Roman" panose="02020603050405020304" pitchFamily="18" charset="0"/>
              </a:rPr>
              <a:t>inspiring Changemaker, who is helping girls all over the world go to and stay in school.</a:t>
            </a:r>
          </a:p>
          <a:p>
            <a:pPr marL="0" marR="0" lvl="0" indent="0" algn="l" defTabSz="914400" rtl="0" eaLnBrk="1" fontAlgn="auto" latinLnBrk="0" hangingPunct="1">
              <a:spcBef>
                <a:spcPts val="0"/>
              </a:spcBef>
              <a:buClrTx/>
              <a:buSzTx/>
              <a:buFontTx/>
              <a:buNone/>
              <a:tabLst/>
              <a:defRPr/>
            </a:pPr>
            <a:r>
              <a:rPr lang="en-GB" sz="900">
                <a:effectLst/>
                <a:latin typeface="Avenir Next Demi Bold" panose="020B0703020202020204"/>
                <a:ea typeface="Calibri" panose="020F0502020204030204" pitchFamily="34" charset="0"/>
              </a:rPr>
              <a:t>Explain to the class that they are going to watch a short video (</a:t>
            </a:r>
            <a:r>
              <a:rPr lang="en-GB" sz="900" u="none" strike="noStrike">
                <a:solidFill>
                  <a:srgbClr val="0563C1"/>
                </a:solidFill>
                <a:effectLst/>
                <a:latin typeface="Avenir Next Demi Bold" panose="020B0703020202020204"/>
                <a:ea typeface="Calibri" panose="020F0502020204030204" pitchFamily="34" charset="0"/>
                <a:cs typeface="Times New Roman" panose="02020603050405020304" pitchFamily="18" charset="0"/>
              </a:rPr>
              <a:t>6mins 19secs</a:t>
            </a:r>
            <a:r>
              <a:rPr lang="en-GB" sz="900">
                <a:effectLst/>
                <a:latin typeface="Avenir Next Demi Bold" panose="020B0703020202020204"/>
                <a:ea typeface="Calibri" panose="020F0502020204030204" pitchFamily="34" charset="0"/>
              </a:rPr>
              <a:t>).  </a:t>
            </a:r>
          </a:p>
          <a:p>
            <a:pPr marL="0" marR="0" lvl="0" indent="0" algn="l" defTabSz="914400" rtl="0" eaLnBrk="1" fontAlgn="auto" latinLnBrk="0" hangingPunct="1">
              <a:spcBef>
                <a:spcPts val="0"/>
              </a:spcBef>
              <a:buClrTx/>
              <a:buSzTx/>
              <a:buFontTx/>
              <a:buNone/>
              <a:tabLst/>
              <a:defRPr/>
            </a:pPr>
            <a:r>
              <a:rPr lang="en-GB" sz="900">
                <a:effectLst/>
                <a:latin typeface="Avenir Next Demi Bold" panose="020B0703020202020204"/>
                <a:ea typeface="Calibri" panose="020F0502020204030204" pitchFamily="34" charset="0"/>
              </a:rPr>
              <a:t>^ </a:t>
            </a:r>
            <a:r>
              <a:rPr lang="en-GB" sz="900" i="1">
                <a:effectLst/>
                <a:latin typeface="Avenir Next Demi Bold" panose="020B0703020202020204"/>
                <a:ea typeface="Calibri" panose="020F0502020204030204" pitchFamily="34" charset="0"/>
              </a:rPr>
              <a:t>Animate in the next pair of questions on the slide</a:t>
            </a:r>
          </a:p>
          <a:p>
            <a:pPr marL="0" marR="0" lvl="0" indent="0" algn="l" defTabSz="914400" rtl="0" eaLnBrk="1" fontAlgn="auto" latinLnBrk="0" hangingPunct="1">
              <a:spcBef>
                <a:spcPts val="0"/>
              </a:spcBef>
              <a:buClrTx/>
              <a:buSzTx/>
              <a:buFontTx/>
              <a:buNone/>
              <a:tabLst/>
              <a:defRPr/>
            </a:pPr>
            <a:r>
              <a:rPr lang="en-GB" sz="900">
                <a:latin typeface="Avenir Next Demi Bold" panose="020B0703020202020204"/>
                <a:ea typeface="Calibri" panose="020F0502020204030204" pitchFamily="34" charset="0"/>
              </a:rPr>
              <a:t>A</a:t>
            </a:r>
            <a:r>
              <a:rPr lang="en-GB" sz="900">
                <a:effectLst/>
                <a:latin typeface="Avenir Next Demi Bold" panose="020B0703020202020204"/>
                <a:ea typeface="Calibri" panose="020F0502020204030204" pitchFamily="34" charset="0"/>
              </a:rPr>
              <a:t>s they watch the video, their job is to listen/look for the 3 problems and the solutions to these problems mentioned in the video.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effectLst/>
                <a:latin typeface="Avenir Next Demi Bold" panose="020B0703020202020204"/>
                <a:ea typeface="Calibri" panose="020F0502020204030204" pitchFamily="34" charset="0"/>
              </a:rPr>
              <a:t>Play the video by clicking on the image of Malala </a:t>
            </a:r>
            <a:r>
              <a:rPr lang="en-GB" sz="900">
                <a:latin typeface="Avenir Next Demi Bold" panose="020B0703020202020204"/>
              </a:rPr>
              <a:t>(also available: </a:t>
            </a:r>
            <a:r>
              <a:rPr lang="en-GB" sz="900" b="0" i="0" u="sng">
                <a:solidFill>
                  <a:schemeClr val="accent1"/>
                </a:solidFill>
                <a:effectLst/>
                <a:latin typeface="Avenir Next Demi Bold" panose="020B0703020202020204"/>
              </a:rPr>
              <a:t>https://youtu.be/pV9PYcghniw</a:t>
            </a:r>
            <a:r>
              <a:rPr lang="en-GB" sz="900">
                <a:solidFill>
                  <a:srgbClr val="0070C0"/>
                </a:solidFill>
                <a:latin typeface="Avenir Next Demi Bold" panose="020B0703020202020204"/>
              </a:rPr>
              <a:t> </a:t>
            </a:r>
            <a:r>
              <a:rPr lang="en-GB" sz="900">
                <a:latin typeface="Avenir Next Demi Bold" panose="020B0703020202020204"/>
              </a:rPr>
              <a:t>(English language version) or </a:t>
            </a:r>
            <a:r>
              <a:rPr lang="en-GB" sz="1100" b="0" i="0">
                <a:effectLst/>
                <a:latin typeface="Segoe UI" panose="020B0502040204020203" pitchFamily="34" charset="0"/>
                <a:hlinkClick r:id="rId3" tooltip="https://youtu.be/fpjiu2446py"/>
              </a:rPr>
              <a:t>https://youtu.be/fpjIu2446PY</a:t>
            </a:r>
            <a:r>
              <a:rPr lang="en-GB" sz="1100" b="0" i="0">
                <a:effectLst/>
                <a:latin typeface="Segoe UI" panose="020B0502040204020203" pitchFamily="34" charset="0"/>
                <a:ea typeface="+mn-ea"/>
              </a:rPr>
              <a:t> (Irish version).</a:t>
            </a:r>
            <a:endParaRPr lang="en-GB" sz="900">
              <a:effectLst/>
              <a:latin typeface="Avenir Next Demi Bold" panose="020B0703020202020204"/>
              <a:ea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lang="en-GB" sz="900">
                <a:effectLst/>
                <a:latin typeface="Avenir Next Demi Bold" panose="020B0703020202020204"/>
                <a:ea typeface="Calibri" panose="020F0502020204030204" pitchFamily="34" charset="0"/>
              </a:rPr>
              <a:t>Discuss the 3 problems and associated solutions mentioned in the video (answers: problems = inequality, extreme poverty and climate change; solutions = </a:t>
            </a:r>
            <a:r>
              <a:rPr lang="en-GB" sz="900">
                <a:effectLst/>
                <a:latin typeface="Avenir Next Demi Bold" panose="020B0703020202020204"/>
                <a:ea typeface="Calibri" panose="020F0502020204030204" pitchFamily="34" charset="0"/>
                <a:cs typeface="Times New Roman" panose="02020603050405020304" pitchFamily="18" charset="0"/>
              </a:rPr>
              <a:t>don’t waste food, water or electricity; stick up for people who aren’t being treated fairly; respect each other’s human rights; take care of the planet and each other; share our resources fairly and sustainably</a:t>
            </a:r>
            <a:r>
              <a:rPr lang="en-GB" sz="900">
                <a:effectLst/>
                <a:latin typeface="Avenir Next Demi Bold" panose="020B0703020202020204"/>
                <a:ea typeface="Calibri" panose="020F0502020204030204" pitchFamily="34" charset="0"/>
              </a:rPr>
              <a:t>).  </a:t>
            </a:r>
          </a:p>
          <a:p>
            <a:pPr>
              <a:lnSpc>
                <a:spcPct val="107000"/>
              </a:lnSpc>
            </a:pPr>
            <a:r>
              <a:rPr lang="en-GB" sz="900" b="0" i="1" u="none">
                <a:effectLst/>
                <a:latin typeface="Avenir Next Demi Bold" panose="020B0703020202020204"/>
                <a:cs typeface="Times New Roman" panose="02020603050405020304" pitchFamily="18" charset="0"/>
              </a:rPr>
              <a:t>+ Animate in the final question on the slide</a:t>
            </a:r>
          </a:p>
          <a:p>
            <a:pPr>
              <a:lnSpc>
                <a:spcPct val="107000"/>
              </a:lnSpc>
            </a:pPr>
            <a:r>
              <a:rPr lang="en-GB" sz="900" b="0" i="0" u="none">
                <a:effectLst/>
                <a:latin typeface="Avenir Next Demi Bold" panose="020B0703020202020204"/>
                <a:cs typeface="Times New Roman" panose="02020603050405020304" pitchFamily="18" charset="0"/>
              </a:rPr>
              <a:t>Ask pupils if they can think of any solutions to the global challenges of inequality, extreme poverty and climate change </a:t>
            </a:r>
            <a:r>
              <a:rPr lang="en-GB" sz="900">
                <a:latin typeface="Avenir Next Demi Bold" panose="020B0703020202020204"/>
                <a:cs typeface="Times New Roman" panose="02020603050405020304" pitchFamily="18" charset="0"/>
              </a:rPr>
              <a:t>that are not</a:t>
            </a:r>
            <a:r>
              <a:rPr lang="en-GB" sz="900" b="0" i="0" u="none">
                <a:effectLst/>
                <a:latin typeface="Avenir Next Demi Bold" panose="020B0703020202020204"/>
                <a:cs typeface="Times New Roman" panose="02020603050405020304" pitchFamily="18" charset="0"/>
              </a:rPr>
              <a:t> mentioned in the video.</a:t>
            </a:r>
          </a:p>
          <a:p>
            <a:pPr>
              <a:lnSpc>
                <a:spcPct val="107000"/>
              </a:lnSpc>
            </a:pPr>
            <a:endParaRPr lang="en-GB" sz="900" b="1" u="sng">
              <a:effectLst/>
              <a:latin typeface="Avenir Next Demi Bold" panose="020B0703020202020204"/>
              <a:cs typeface="Times New Roman" panose="02020603050405020304" pitchFamily="18" charset="0"/>
            </a:endParaRPr>
          </a:p>
          <a:p>
            <a:pPr>
              <a:lnSpc>
                <a:spcPct val="107000"/>
              </a:lnSpc>
            </a:pPr>
            <a:r>
              <a:rPr lang="en-GB" sz="900" b="1" u="sng">
                <a:effectLst/>
                <a:latin typeface="Avenir Next Demi Bold" panose="020B0703020202020204"/>
                <a:cs typeface="Times New Roman" panose="02020603050405020304" pitchFamily="18" charset="0"/>
              </a:rPr>
              <a:t>Background information</a:t>
            </a:r>
          </a:p>
          <a:p>
            <a:pPr algn="just">
              <a:lnSpc>
                <a:spcPct val="107000"/>
              </a:lnSpc>
            </a:pPr>
            <a:r>
              <a:rPr lang="en-IE" sz="900">
                <a:effectLst/>
                <a:latin typeface="Avenir Next Demi Bold" panose="020B0703020202020204"/>
                <a:ea typeface="Times New Roman" panose="02020603050405020304" pitchFamily="18" charset="0"/>
                <a:cs typeface="Times New Roman" panose="02020603050405020304" pitchFamily="18" charset="0"/>
              </a:rPr>
              <a:t>Malala Yousafzai was born in Mingora, in the Swat Valley in Pakistan, in 1997.  The Swat Valley was a popular tourist spot until the Taliban (an Islamic militant group) tried to take control.  Malala went to a school run by her father, Ziauddin Yousafzai.  After the Taliban began attacking girls' schools, Malala gave a speech in Peshawar, Pakistan, in September 2008.  The title of her talk was, "How dare the Taliban take away my basic right to education?"</a:t>
            </a:r>
            <a:endParaRPr lang="en-IE" sz="900">
              <a:effectLst/>
              <a:latin typeface="Avenir Next Demi Bold" panose="020B0703020202020204"/>
              <a:ea typeface="Calibri" panose="020F0502020204030204" pitchFamily="34" charset="0"/>
              <a:cs typeface="Times New Roman" panose="02020603050405020304" pitchFamily="18" charset="0"/>
            </a:endParaRPr>
          </a:p>
          <a:p>
            <a:pPr algn="just">
              <a:lnSpc>
                <a:spcPct val="107000"/>
              </a:lnSpc>
            </a:pPr>
            <a:r>
              <a:rPr lang="en-IE" sz="900">
                <a:effectLst/>
                <a:latin typeface="Avenir Next Demi Bold" panose="020B0703020202020204"/>
                <a:ea typeface="Times New Roman" panose="02020603050405020304" pitchFamily="18" charset="0"/>
                <a:cs typeface="Times New Roman" panose="02020603050405020304" pitchFamily="18" charset="0"/>
              </a:rPr>
              <a:t>She continued to speak out about her right, and the right of all women, to an education.</a:t>
            </a:r>
            <a:r>
              <a:rPr lang="en-IE" sz="900">
                <a:latin typeface="Avenir Next Demi Bold" panose="020B0703020202020204"/>
                <a:ea typeface="Times New Roman" panose="02020603050405020304" pitchFamily="18" charset="0"/>
                <a:cs typeface="Times New Roman" panose="02020603050405020304" pitchFamily="18" charset="0"/>
              </a:rPr>
              <a:t> </a:t>
            </a:r>
            <a:r>
              <a:rPr lang="en-IE" sz="900">
                <a:effectLst/>
                <a:latin typeface="Avenir Next Demi Bold" panose="020B0703020202020204"/>
                <a:ea typeface="Times New Roman" panose="02020603050405020304" pitchFamily="18" charset="0"/>
                <a:cs typeface="Times New Roman" panose="02020603050405020304" pitchFamily="18" charset="0"/>
              </a:rPr>
              <a:t> In 2012, Malala was shot after the Taliban issued threats against her.</a:t>
            </a:r>
            <a:r>
              <a:rPr lang="en-IE" sz="900">
                <a:latin typeface="Avenir Next Demi Bold" panose="020B0703020202020204"/>
                <a:ea typeface="Times New Roman" panose="02020603050405020304" pitchFamily="18" charset="0"/>
                <a:cs typeface="Times New Roman" panose="02020603050405020304" pitchFamily="18" charset="0"/>
              </a:rPr>
              <a:t> </a:t>
            </a:r>
            <a:r>
              <a:rPr lang="en-IE" sz="900">
                <a:effectLst/>
                <a:latin typeface="Avenir Next Demi Bold" panose="020B0703020202020204"/>
                <a:ea typeface="Times New Roman" panose="02020603050405020304" pitchFamily="18" charset="0"/>
                <a:cs typeface="Times New Roman" panose="02020603050405020304" pitchFamily="18" charset="0"/>
              </a:rPr>
              <a:t> She received medical help and moved to the United Kingdom, starting school there in March 2013.</a:t>
            </a:r>
            <a:r>
              <a:rPr lang="en-IE" sz="900">
                <a:latin typeface="Avenir Next Demi Bold" panose="020B0703020202020204"/>
                <a:ea typeface="Times New Roman" panose="02020603050405020304" pitchFamily="18" charset="0"/>
                <a:cs typeface="Times New Roman" panose="02020603050405020304" pitchFamily="18" charset="0"/>
              </a:rPr>
              <a:t> </a:t>
            </a:r>
            <a:r>
              <a:rPr lang="en-IE" sz="900">
                <a:effectLst/>
                <a:latin typeface="Avenir Next Demi Bold" panose="020B0703020202020204"/>
                <a:ea typeface="Times New Roman" panose="02020603050405020304" pitchFamily="18" charset="0"/>
                <a:cs typeface="Times New Roman" panose="02020603050405020304" pitchFamily="18" charset="0"/>
              </a:rPr>
              <a:t> In 2014, Malala was awarded the Nobel Peace Prize and donated the $50,000 prize money to help rebuild 50 schools in Gaza.</a:t>
            </a:r>
            <a:r>
              <a:rPr lang="en-IE" sz="900">
                <a:latin typeface="Avenir Next Demi Bold" panose="020B0703020202020204"/>
                <a:ea typeface="Times New Roman" panose="02020603050405020304" pitchFamily="18" charset="0"/>
                <a:cs typeface="Times New Roman" panose="02020603050405020304" pitchFamily="18" charset="0"/>
              </a:rPr>
              <a:t> </a:t>
            </a:r>
            <a:r>
              <a:rPr lang="en-IE" sz="900">
                <a:effectLst/>
                <a:latin typeface="Avenir Next Demi Bold" panose="020B0703020202020204"/>
                <a:ea typeface="Times New Roman" panose="02020603050405020304" pitchFamily="18" charset="0"/>
                <a:cs typeface="Times New Roman" panose="02020603050405020304" pitchFamily="18" charset="0"/>
              </a:rPr>
              <a:t> </a:t>
            </a:r>
            <a:r>
              <a:rPr lang="en-GB" sz="900">
                <a:effectLst/>
                <a:latin typeface="Avenir Next Demi Bold" panose="020B0703020202020204"/>
                <a:ea typeface="Calibri" panose="020F0502020204030204" pitchFamily="34" charset="0"/>
                <a:cs typeface="Times New Roman" panose="02020603050405020304" pitchFamily="18" charset="0"/>
              </a:rPr>
              <a:t>Malala recently graduated from Oxford University and continues to support education for girls through her charity, the Malala Fund.</a:t>
            </a:r>
            <a:endParaRPr lang="en-IE" sz="900">
              <a:effectLst/>
              <a:latin typeface="Avenir Next Demi Bold" panose="020B0703020202020204"/>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FAE18E2-0062-4087-BD00-F73AB963BE9B}" type="slidenum">
              <a:rPr lang="en-US" smtClean="0"/>
              <a:t>12</a:t>
            </a:fld>
            <a:endParaRPr lang="en-US"/>
          </a:p>
        </p:txBody>
      </p:sp>
    </p:spTree>
    <p:extLst>
      <p:ext uri="{BB962C8B-B14F-4D97-AF65-F5344CB8AC3E}">
        <p14:creationId xmlns:p14="http://schemas.microsoft.com/office/powerpoint/2010/main" val="3841877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4025" y="373063"/>
            <a:ext cx="3155950" cy="1774825"/>
          </a:xfrm>
        </p:spPr>
      </p:sp>
      <p:sp>
        <p:nvSpPr>
          <p:cNvPr id="3" name="Notes Placeholder 2"/>
          <p:cNvSpPr>
            <a:spLocks noGrp="1"/>
          </p:cNvSpPr>
          <p:nvPr>
            <p:ph type="body" idx="1"/>
          </p:nvPr>
        </p:nvSpPr>
        <p:spPr>
          <a:xfrm>
            <a:off x="914400" y="2009775"/>
            <a:ext cx="7315200" cy="2700338"/>
          </a:xfrm>
          <a:prstGeom prst="rect">
            <a:avLst/>
          </a:prstGeom>
        </p:spPr>
        <p:txBody>
          <a:bodyPr/>
          <a:lstStyle/>
          <a:p>
            <a:r>
              <a:rPr lang="en-IE" sz="900" b="1" u="sng">
                <a:latin typeface="Avenir Next Demi Bold" panose="020B0703020202020204"/>
              </a:rPr>
              <a:t>Notes for teachers</a:t>
            </a:r>
          </a:p>
          <a:p>
            <a:endParaRPr lang="en-IE" sz="900" b="1">
              <a:latin typeface="Avenir Next Demi Bold" panose="020B0703020202020204"/>
            </a:endParaRPr>
          </a:p>
          <a:p>
            <a:r>
              <a:rPr lang="en-IE" sz="900" b="1">
                <a:latin typeface="Avenir Next Demi Bold" panose="020B0703020202020204"/>
              </a:rPr>
              <a:t>Changemaker Unit 3</a:t>
            </a:r>
            <a:r>
              <a:rPr lang="en-IE" sz="900" b="1" baseline="30000">
                <a:latin typeface="Avenir Next Demi Bold" panose="020B0703020202020204"/>
              </a:rPr>
              <a:t>rd</a:t>
            </a:r>
            <a:r>
              <a:rPr lang="en-IE" sz="900" b="1">
                <a:latin typeface="Avenir Next Demi Bold" panose="020B0703020202020204"/>
              </a:rPr>
              <a:t> – 6</a:t>
            </a:r>
            <a:r>
              <a:rPr lang="en-IE" sz="900" b="1" baseline="30000">
                <a:latin typeface="Avenir Next Demi Bold" panose="020B0703020202020204"/>
              </a:rPr>
              <a:t>th</a:t>
            </a:r>
            <a:r>
              <a:rPr lang="en-IE" sz="900" b="1">
                <a:latin typeface="Avenir Next Demi Bold" panose="020B0703020202020204"/>
              </a:rPr>
              <a:t> class: Lesson 1/Part 4</a:t>
            </a:r>
            <a:r>
              <a:rPr lang="en-IE" sz="900">
                <a:latin typeface="Avenir Next Demi Bold" panose="020B0703020202020204"/>
              </a:rPr>
              <a:t> (</a:t>
            </a:r>
            <a:r>
              <a:rPr lang="en-IE" sz="900" b="0" i="1">
                <a:latin typeface="Avenir Next Demi Bold" panose="020B0703020202020204"/>
              </a:rPr>
              <a:t>No animations</a:t>
            </a:r>
            <a:r>
              <a:rPr lang="en-IE" sz="900" b="0">
                <a:latin typeface="Avenir Next Demi Bold" panose="020B070302020202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a:effectLst/>
              <a:latin typeface="Avenir Next Demi Bold" panose="020B0703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effectLst/>
                <a:latin typeface="Avenir Next Demi Bold" panose="020B0703020202020204"/>
                <a:ea typeface="Calibri" panose="020F0502020204030204" pitchFamily="34" charset="0"/>
                <a:cs typeface="Times New Roman" panose="02020603050405020304" pitchFamily="18" charset="0"/>
              </a:rPr>
              <a:t>Explain that the United Nations is like a big club for all the countries in our world.  Through the United Nations, member countries work together to solve problems and try to make our world a better place for everyone.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effectLst/>
                <a:latin typeface="Avenir Next Demi Bold" panose="020B0703020202020204"/>
                <a:ea typeface="Calibri" panose="020F0502020204030204" pitchFamily="34" charset="0"/>
                <a:cs typeface="Times New Roman" panose="02020603050405020304" pitchFamily="18" charset="0"/>
              </a:rPr>
              <a:t>Depending on your class you might like to show a short video (2mins 30 secs) about the United Nations, available here: </a:t>
            </a:r>
            <a:r>
              <a:rPr lang="en-GB" sz="900" u="sng">
                <a:solidFill>
                  <a:srgbClr val="0563C1"/>
                </a:solidFill>
                <a:effectLst/>
                <a:latin typeface="Avenir Next Demi Bold" panose="020B0703020202020204"/>
                <a:ea typeface="Calibri" panose="020F0502020204030204" pitchFamily="34" charset="0"/>
                <a:cs typeface="Times New Roman" panose="02020603050405020304" pitchFamily="18" charset="0"/>
                <a:hlinkClick r:id="rId3"/>
              </a:rPr>
              <a:t>https://www.youtube.com/watch?v=SaAmfiJtV4I</a:t>
            </a:r>
            <a:endParaRPr lang="en-GB" sz="900">
              <a:effectLst/>
              <a:latin typeface="Avenir Next Demi Bold" panose="020B0703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effectLst/>
                <a:latin typeface="Avenir Next Demi Bold" panose="020B0703020202020204"/>
                <a:ea typeface="Calibri" panose="020F0502020204030204" pitchFamily="34" charset="0"/>
                <a:cs typeface="Times New Roman" panose="02020603050405020304" pitchFamily="18" charset="0"/>
              </a:rPr>
              <a:t>Tell the class that in 2015, the 193 countries in the United Nations, including Ireland, agreed that they would work together to try to deal with the biggest problems facing our world.  Their plan is called the Global Goals.  The Goals are really a set of solutions to make the world a better, fairer place for everyone.  Global co-operation is really important to achieving the Goals.  Governments, businesses </a:t>
            </a:r>
            <a:r>
              <a:rPr lang="en-GB" sz="900" b="1">
                <a:effectLst/>
                <a:latin typeface="Avenir Next Demi Bold" panose="020B0703020202020204"/>
                <a:ea typeface="Calibri" panose="020F0502020204030204" pitchFamily="34" charset="0"/>
                <a:cs typeface="Times New Roman" panose="02020603050405020304" pitchFamily="18" charset="0"/>
              </a:rPr>
              <a:t>and</a:t>
            </a:r>
            <a:r>
              <a:rPr lang="en-GB" sz="900">
                <a:effectLst/>
                <a:latin typeface="Avenir Next Demi Bold" panose="020B0703020202020204"/>
                <a:ea typeface="Calibri" panose="020F0502020204030204" pitchFamily="34" charset="0"/>
                <a:cs typeface="Times New Roman" panose="02020603050405020304" pitchFamily="18" charset="0"/>
              </a:rPr>
              <a:t> ordinary people in all 193 countries must work together to achieve all 17 Global Goals by the year 2030.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900" b="0" i="0" u="none" strike="noStrike" cap="none" normalizeH="0" baseline="0">
                <a:ln>
                  <a:noFill/>
                </a:ln>
                <a:solidFill>
                  <a:schemeClr val="tx1"/>
                </a:solidFill>
                <a:effectLst/>
                <a:latin typeface="Avenir Next Demi Bold" panose="020B0703020202020204"/>
                <a:ea typeface="Calibri" panose="020F0502020204030204" pitchFamily="34" charset="0"/>
              </a:rPr>
              <a:t>Briefly explain what each Global Goal means (you might find the following child-friendly text for the Global Goals useful).  </a:t>
            </a:r>
          </a:p>
          <a:p>
            <a:r>
              <a:rPr lang="en-IE" sz="900" b="1">
                <a:effectLst/>
                <a:latin typeface="Avenir Next Demi Bold" panose="020B0703020202020204"/>
                <a:ea typeface="Calibri" panose="020F0502020204030204" pitchFamily="34" charset="0"/>
                <a:cs typeface="Calibri" panose="020F0502020204030204" pitchFamily="34" charset="0"/>
              </a:rPr>
              <a:t>1. </a:t>
            </a:r>
            <a:r>
              <a:rPr lang="en-IE" sz="900">
                <a:effectLst/>
                <a:latin typeface="Avenir Next Demi Bold" panose="020B0703020202020204"/>
                <a:ea typeface="Calibri" panose="020F0502020204030204" pitchFamily="34" charset="0"/>
                <a:cs typeface="Calibri" panose="020F0502020204030204" pitchFamily="34" charset="0"/>
              </a:rPr>
              <a:t>End poverty - so that everyone can afford what they need to survive</a:t>
            </a:r>
            <a:endParaRPr lang="en-IE" sz="900">
              <a:effectLst/>
              <a:latin typeface="Avenir Next Demi Bold" panose="020B0703020202020204"/>
              <a:ea typeface="Calibri" panose="020F0502020204030204" pitchFamily="34" charset="0"/>
              <a:cs typeface="Times New Roman" panose="02020603050405020304" pitchFamily="18" charset="0"/>
            </a:endParaRPr>
          </a:p>
          <a:p>
            <a:r>
              <a:rPr lang="en-IE" sz="900" b="1">
                <a:effectLst/>
                <a:latin typeface="Avenir Next Demi Bold" panose="020B0703020202020204"/>
                <a:ea typeface="Calibri" panose="020F0502020204030204" pitchFamily="34" charset="0"/>
                <a:cs typeface="Calibri" panose="020F0502020204030204" pitchFamily="34" charset="0"/>
              </a:rPr>
              <a:t>2. </a:t>
            </a:r>
            <a:r>
              <a:rPr lang="en-IE" sz="900">
                <a:effectLst/>
                <a:latin typeface="Avenir Next Demi Bold" panose="020B0703020202020204"/>
                <a:ea typeface="Calibri" panose="020F0502020204030204" pitchFamily="34" charset="0"/>
                <a:cs typeface="Calibri" panose="020F0502020204030204" pitchFamily="34" charset="0"/>
              </a:rPr>
              <a:t>End hunger - so that everyone has enough good food to eat and stay healthy</a:t>
            </a:r>
            <a:endParaRPr lang="en-IE" sz="900">
              <a:effectLst/>
              <a:latin typeface="Avenir Next Demi Bold" panose="020B0703020202020204"/>
              <a:ea typeface="Calibri" panose="020F0502020204030204" pitchFamily="34" charset="0"/>
              <a:cs typeface="Times New Roman" panose="02020603050405020304" pitchFamily="18" charset="0"/>
            </a:endParaRPr>
          </a:p>
          <a:p>
            <a:r>
              <a:rPr lang="en-IE" sz="900" b="1">
                <a:effectLst/>
                <a:latin typeface="Avenir Next Demi Bold" panose="020B0703020202020204"/>
                <a:ea typeface="Calibri" panose="020F0502020204030204" pitchFamily="34" charset="0"/>
                <a:cs typeface="Calibri" panose="020F0502020204030204" pitchFamily="34" charset="0"/>
              </a:rPr>
              <a:t>3. </a:t>
            </a:r>
            <a:r>
              <a:rPr lang="en-IE" sz="900">
                <a:effectLst/>
                <a:latin typeface="Avenir Next Demi Bold" panose="020B0703020202020204"/>
                <a:ea typeface="Calibri" panose="020F0502020204030204" pitchFamily="34" charset="0"/>
                <a:cs typeface="Calibri" panose="020F0502020204030204" pitchFamily="34" charset="0"/>
              </a:rPr>
              <a:t>Make sure everyone can live healthy lives and can go to the doctor or to hospital if they need to</a:t>
            </a:r>
            <a:endParaRPr lang="en-IE" sz="900">
              <a:effectLst/>
              <a:latin typeface="Avenir Next Demi Bold" panose="020B0703020202020204"/>
              <a:ea typeface="Calibri" panose="020F0502020204030204" pitchFamily="34" charset="0"/>
              <a:cs typeface="Times New Roman" panose="02020603050405020304" pitchFamily="18" charset="0"/>
            </a:endParaRPr>
          </a:p>
          <a:p>
            <a:r>
              <a:rPr lang="en-IE" sz="900" b="1">
                <a:effectLst/>
                <a:latin typeface="Avenir Next Demi Bold" panose="020B0703020202020204"/>
                <a:ea typeface="Calibri" panose="020F0502020204030204" pitchFamily="34" charset="0"/>
                <a:cs typeface="Calibri" panose="020F0502020204030204" pitchFamily="34" charset="0"/>
              </a:rPr>
              <a:t>4. </a:t>
            </a:r>
            <a:r>
              <a:rPr lang="en-IE" sz="900">
                <a:effectLst/>
                <a:latin typeface="Avenir Next Demi Bold" panose="020B0703020202020204"/>
                <a:ea typeface="Calibri" panose="020F0502020204030204" pitchFamily="34" charset="0"/>
                <a:cs typeface="Calibri" panose="020F0502020204030204" pitchFamily="34" charset="0"/>
              </a:rPr>
              <a:t>Make sure everyone gets to go to school and gets a good education</a:t>
            </a:r>
            <a:endParaRPr lang="en-IE" sz="900">
              <a:effectLst/>
              <a:latin typeface="Avenir Next Demi Bold" panose="020B0703020202020204"/>
              <a:ea typeface="Calibri" panose="020F0502020204030204" pitchFamily="34" charset="0"/>
              <a:cs typeface="Times New Roman" panose="02020603050405020304" pitchFamily="18" charset="0"/>
            </a:endParaRPr>
          </a:p>
          <a:p>
            <a:r>
              <a:rPr lang="en-IE" sz="900" b="1">
                <a:effectLst/>
                <a:latin typeface="Avenir Next Demi Bold" panose="020B0703020202020204"/>
                <a:ea typeface="Calibri" panose="020F0502020204030204" pitchFamily="34" charset="0"/>
                <a:cs typeface="Calibri" panose="020F0502020204030204" pitchFamily="34" charset="0"/>
              </a:rPr>
              <a:t>5. </a:t>
            </a:r>
            <a:r>
              <a:rPr lang="en-IE" sz="900">
                <a:effectLst/>
                <a:latin typeface="Avenir Next Demi Bold" panose="020B0703020202020204"/>
                <a:ea typeface="Calibri" panose="020F0502020204030204" pitchFamily="34" charset="0"/>
                <a:cs typeface="Calibri" panose="020F0502020204030204" pitchFamily="34" charset="0"/>
              </a:rPr>
              <a:t>Make sure that women and girls get the same chances as men and boys</a:t>
            </a:r>
            <a:endParaRPr lang="en-IE" sz="900">
              <a:effectLst/>
              <a:latin typeface="Avenir Next Demi Bold" panose="020B0703020202020204"/>
              <a:ea typeface="Calibri" panose="020F0502020204030204" pitchFamily="34" charset="0"/>
              <a:cs typeface="Times New Roman" panose="02020603050405020304" pitchFamily="18" charset="0"/>
            </a:endParaRPr>
          </a:p>
          <a:p>
            <a:r>
              <a:rPr lang="en-IE" sz="900" b="1">
                <a:effectLst/>
                <a:latin typeface="Avenir Next Demi Bold" panose="020B0703020202020204"/>
                <a:ea typeface="Calibri" panose="020F0502020204030204" pitchFamily="34" charset="0"/>
                <a:cs typeface="Calibri" panose="020F0502020204030204" pitchFamily="34" charset="0"/>
              </a:rPr>
              <a:t>6. </a:t>
            </a:r>
            <a:r>
              <a:rPr lang="en-IE" sz="900">
                <a:effectLst/>
                <a:latin typeface="Avenir Next Demi Bold" panose="020B0703020202020204"/>
                <a:ea typeface="Calibri" panose="020F0502020204030204" pitchFamily="34" charset="0"/>
                <a:cs typeface="Calibri" panose="020F0502020204030204" pitchFamily="34" charset="0"/>
              </a:rPr>
              <a:t>Make sure that everyone has access to clean water and proper toilets</a:t>
            </a:r>
            <a:endParaRPr lang="en-IE" sz="900">
              <a:effectLst/>
              <a:latin typeface="Avenir Next Demi Bold" panose="020B0703020202020204"/>
              <a:ea typeface="Calibri" panose="020F0502020204030204" pitchFamily="34" charset="0"/>
              <a:cs typeface="Times New Roman" panose="02020603050405020304" pitchFamily="18" charset="0"/>
            </a:endParaRPr>
          </a:p>
          <a:p>
            <a:r>
              <a:rPr lang="en-IE" sz="900" b="1">
                <a:effectLst/>
                <a:latin typeface="Avenir Next Demi Bold" panose="020B0703020202020204"/>
                <a:ea typeface="Calibri" panose="020F0502020204030204" pitchFamily="34" charset="0"/>
                <a:cs typeface="Calibri" panose="020F0502020204030204" pitchFamily="34" charset="0"/>
              </a:rPr>
              <a:t>7. </a:t>
            </a:r>
            <a:r>
              <a:rPr lang="en-IE" sz="900">
                <a:effectLst/>
                <a:latin typeface="Avenir Next Demi Bold" panose="020B0703020202020204"/>
                <a:ea typeface="Calibri" panose="020F0502020204030204" pitchFamily="34" charset="0"/>
                <a:cs typeface="Calibri" panose="020F0502020204030204" pitchFamily="34" charset="0"/>
              </a:rPr>
              <a:t>Make sure that everyone has enough heat, light and power without damaging the environment (our world)</a:t>
            </a:r>
            <a:endParaRPr lang="en-IE" sz="900">
              <a:effectLst/>
              <a:latin typeface="Avenir Next Demi Bold" panose="020B0703020202020204"/>
              <a:ea typeface="Calibri" panose="020F0502020204030204" pitchFamily="34" charset="0"/>
              <a:cs typeface="Times New Roman" panose="02020603050405020304" pitchFamily="18" charset="0"/>
            </a:endParaRPr>
          </a:p>
          <a:p>
            <a:r>
              <a:rPr lang="en-IE" sz="900" b="1">
                <a:effectLst/>
                <a:latin typeface="Avenir Next Demi Bold" panose="020B0703020202020204"/>
                <a:ea typeface="Calibri" panose="020F0502020204030204" pitchFamily="34" charset="0"/>
                <a:cs typeface="Calibri" panose="020F0502020204030204" pitchFamily="34" charset="0"/>
              </a:rPr>
              <a:t>8. </a:t>
            </a:r>
            <a:r>
              <a:rPr lang="en-IE" sz="900">
                <a:effectLst/>
                <a:latin typeface="Avenir Next Demi Bold" panose="020B0703020202020204"/>
                <a:ea typeface="Calibri" panose="020F0502020204030204" pitchFamily="34" charset="0"/>
                <a:cs typeface="Calibri" panose="020F0502020204030204" pitchFamily="34" charset="0"/>
              </a:rPr>
              <a:t>Help countries to develop and provide good jobs in a way that benefits everyone</a:t>
            </a:r>
            <a:endParaRPr lang="en-IE" sz="900">
              <a:effectLst/>
              <a:latin typeface="Avenir Next Demi Bold" panose="020B0703020202020204"/>
              <a:ea typeface="Calibri" panose="020F0502020204030204" pitchFamily="34" charset="0"/>
              <a:cs typeface="Times New Roman" panose="02020603050405020304" pitchFamily="18" charset="0"/>
            </a:endParaRPr>
          </a:p>
          <a:p>
            <a:r>
              <a:rPr lang="en-IE" sz="900" b="1">
                <a:effectLst/>
                <a:latin typeface="Avenir Next Demi Bold" panose="020B0703020202020204"/>
                <a:ea typeface="Calibri" panose="020F0502020204030204" pitchFamily="34" charset="0"/>
                <a:cs typeface="Calibri" panose="020F0502020204030204" pitchFamily="34" charset="0"/>
              </a:rPr>
              <a:t>9. </a:t>
            </a:r>
            <a:r>
              <a:rPr lang="en-IE" sz="900">
                <a:effectLst/>
                <a:latin typeface="Avenir Next Demi Bold" panose="020B0703020202020204"/>
                <a:ea typeface="Calibri" panose="020F0502020204030204" pitchFamily="34" charset="0"/>
                <a:cs typeface="Calibri" panose="020F0502020204030204" pitchFamily="34" charset="0"/>
              </a:rPr>
              <a:t>Build schools, hospitals and roads and help businesses and industries that make all people’s lives better</a:t>
            </a:r>
            <a:endParaRPr lang="en-IE" sz="900">
              <a:effectLst/>
              <a:latin typeface="Avenir Next Demi Bold" panose="020B0703020202020204"/>
              <a:ea typeface="Calibri" panose="020F0502020204030204" pitchFamily="34" charset="0"/>
              <a:cs typeface="Times New Roman" panose="02020603050405020304" pitchFamily="18" charset="0"/>
            </a:endParaRPr>
          </a:p>
          <a:p>
            <a:r>
              <a:rPr lang="en-IE" sz="900" b="1">
                <a:effectLst/>
                <a:latin typeface="Avenir Next Demi Bold" panose="020B0703020202020204"/>
                <a:ea typeface="Calibri" panose="020F0502020204030204" pitchFamily="34" charset="0"/>
                <a:cs typeface="Calibri" panose="020F0502020204030204" pitchFamily="34" charset="0"/>
              </a:rPr>
              <a:t>10. </a:t>
            </a:r>
            <a:r>
              <a:rPr lang="en-IE" sz="900">
                <a:effectLst/>
                <a:latin typeface="Avenir Next Demi Bold" panose="020B0703020202020204"/>
                <a:ea typeface="Calibri" panose="020F0502020204030204" pitchFamily="34" charset="0"/>
                <a:cs typeface="Calibri" panose="020F0502020204030204" pitchFamily="34" charset="0"/>
              </a:rPr>
              <a:t>Make sure that everyone is treated fairly, and that countries treat each other fairly</a:t>
            </a:r>
            <a:endParaRPr lang="en-IE" sz="900">
              <a:effectLst/>
              <a:latin typeface="Avenir Next Demi Bold" panose="020B0703020202020204"/>
              <a:ea typeface="Calibri" panose="020F0502020204030204" pitchFamily="34" charset="0"/>
              <a:cs typeface="Times New Roman" panose="02020603050405020304" pitchFamily="18" charset="0"/>
            </a:endParaRPr>
          </a:p>
          <a:p>
            <a:r>
              <a:rPr lang="en-IE" sz="900" b="1">
                <a:effectLst/>
                <a:latin typeface="Avenir Next Demi Bold" panose="020B0703020202020204"/>
                <a:ea typeface="Calibri" panose="020F0502020204030204" pitchFamily="34" charset="0"/>
                <a:cs typeface="Calibri" panose="020F0502020204030204" pitchFamily="34" charset="0"/>
              </a:rPr>
              <a:t>11. </a:t>
            </a:r>
            <a:r>
              <a:rPr lang="en-IE" sz="900">
                <a:effectLst/>
                <a:latin typeface="Avenir Next Demi Bold" panose="020B0703020202020204"/>
                <a:ea typeface="Calibri" panose="020F0502020204030204" pitchFamily="34" charset="0"/>
                <a:cs typeface="Calibri" panose="020F0502020204030204" pitchFamily="34" charset="0"/>
              </a:rPr>
              <a:t>Make cities clean, friendly and safe places where all people can live well</a:t>
            </a:r>
            <a:endParaRPr lang="en-IE" sz="900">
              <a:effectLst/>
              <a:latin typeface="Avenir Next Demi Bold" panose="020B0703020202020204"/>
              <a:ea typeface="Calibri" panose="020F0502020204030204" pitchFamily="34" charset="0"/>
              <a:cs typeface="Times New Roman" panose="02020603050405020304" pitchFamily="18" charset="0"/>
            </a:endParaRPr>
          </a:p>
          <a:p>
            <a:r>
              <a:rPr lang="en-IE" sz="900" b="1">
                <a:effectLst/>
                <a:latin typeface="Avenir Next Demi Bold" panose="020B0703020202020204"/>
                <a:ea typeface="Calibri" panose="020F0502020204030204" pitchFamily="34" charset="0"/>
                <a:cs typeface="Calibri" panose="020F0502020204030204" pitchFamily="34" charset="0"/>
              </a:rPr>
              <a:t>12. </a:t>
            </a:r>
            <a:r>
              <a:rPr lang="en-IE" sz="900">
                <a:effectLst/>
                <a:latin typeface="Avenir Next Demi Bold" panose="020B0703020202020204"/>
                <a:ea typeface="Calibri" panose="020F0502020204030204" pitchFamily="34" charset="0"/>
                <a:cs typeface="Calibri" panose="020F0502020204030204" pitchFamily="34" charset="0"/>
              </a:rPr>
              <a:t>Make sure we don’t buy too many things so that we do not use up the earth’s scarce resources</a:t>
            </a:r>
            <a:endParaRPr lang="en-IE" sz="900">
              <a:effectLst/>
              <a:latin typeface="Avenir Next Demi Bold" panose="020B0703020202020204"/>
              <a:ea typeface="Calibri" panose="020F0502020204030204" pitchFamily="34" charset="0"/>
              <a:cs typeface="Times New Roman" panose="02020603050405020304" pitchFamily="18" charset="0"/>
            </a:endParaRPr>
          </a:p>
          <a:p>
            <a:r>
              <a:rPr lang="en-IE" sz="900" b="1">
                <a:effectLst/>
                <a:latin typeface="Avenir Next Demi Bold" panose="020B0703020202020204"/>
                <a:ea typeface="Calibri" panose="020F0502020204030204" pitchFamily="34" charset="0"/>
                <a:cs typeface="Calibri" panose="020F0502020204030204" pitchFamily="34" charset="0"/>
              </a:rPr>
              <a:t>13. </a:t>
            </a:r>
            <a:r>
              <a:rPr lang="en-IE" sz="900">
                <a:effectLst/>
                <a:latin typeface="Avenir Next Demi Bold" panose="020B0703020202020204"/>
                <a:ea typeface="Calibri" panose="020F0502020204030204" pitchFamily="34" charset="0"/>
                <a:cs typeface="Calibri" panose="020F0502020204030204" pitchFamily="34" charset="0"/>
              </a:rPr>
              <a:t>Act now to fight climate change</a:t>
            </a:r>
            <a:endParaRPr lang="en-IE" sz="900">
              <a:effectLst/>
              <a:latin typeface="Avenir Next Demi Bold" panose="020B0703020202020204"/>
              <a:ea typeface="Calibri" panose="020F0502020204030204" pitchFamily="34" charset="0"/>
              <a:cs typeface="Times New Roman" panose="02020603050405020304" pitchFamily="18" charset="0"/>
            </a:endParaRPr>
          </a:p>
          <a:p>
            <a:r>
              <a:rPr lang="en-IE" sz="900" b="1">
                <a:effectLst/>
                <a:latin typeface="Avenir Next Demi Bold" panose="020B0703020202020204"/>
                <a:ea typeface="Calibri" panose="020F0502020204030204" pitchFamily="34" charset="0"/>
                <a:cs typeface="Calibri" panose="020F0502020204030204" pitchFamily="34" charset="0"/>
              </a:rPr>
              <a:t>14. </a:t>
            </a:r>
            <a:r>
              <a:rPr lang="en-IE" sz="900">
                <a:effectLst/>
                <a:latin typeface="Avenir Next Demi Bold" panose="020B0703020202020204"/>
                <a:ea typeface="Calibri" panose="020F0502020204030204" pitchFamily="34" charset="0"/>
                <a:cs typeface="Calibri" panose="020F0502020204030204" pitchFamily="34" charset="0"/>
              </a:rPr>
              <a:t>Look after the life in our oceans and seas</a:t>
            </a:r>
            <a:endParaRPr lang="en-IE" sz="900">
              <a:effectLst/>
              <a:latin typeface="Avenir Next Demi Bold" panose="020B0703020202020204"/>
              <a:ea typeface="Calibri" panose="020F0502020204030204" pitchFamily="34" charset="0"/>
              <a:cs typeface="Times New Roman" panose="02020603050405020304" pitchFamily="18" charset="0"/>
            </a:endParaRPr>
          </a:p>
          <a:p>
            <a:r>
              <a:rPr lang="en-IE" sz="900" b="1">
                <a:effectLst/>
                <a:latin typeface="Avenir Next Demi Bold" panose="020B0703020202020204"/>
                <a:ea typeface="Calibri" panose="020F0502020204030204" pitchFamily="34" charset="0"/>
                <a:cs typeface="Calibri" panose="020F0502020204030204" pitchFamily="34" charset="0"/>
              </a:rPr>
              <a:t>15. </a:t>
            </a:r>
            <a:r>
              <a:rPr lang="en-IE" sz="900">
                <a:effectLst/>
                <a:latin typeface="Avenir Next Demi Bold" panose="020B0703020202020204"/>
                <a:ea typeface="Calibri" panose="020F0502020204030204" pitchFamily="34" charset="0"/>
                <a:cs typeface="Calibri" panose="020F0502020204030204" pitchFamily="34" charset="0"/>
              </a:rPr>
              <a:t>Look after forests, animals and the earth itself</a:t>
            </a:r>
            <a:endParaRPr lang="en-IE" sz="900">
              <a:effectLst/>
              <a:latin typeface="Avenir Next Demi Bold" panose="020B0703020202020204"/>
              <a:ea typeface="Calibri" panose="020F0502020204030204" pitchFamily="34" charset="0"/>
              <a:cs typeface="Times New Roman" panose="02020603050405020304" pitchFamily="18" charset="0"/>
            </a:endParaRPr>
          </a:p>
          <a:p>
            <a:r>
              <a:rPr lang="en-IE" sz="900" b="1">
                <a:effectLst/>
                <a:latin typeface="Avenir Next Demi Bold" panose="020B0703020202020204"/>
                <a:ea typeface="Calibri" panose="020F0502020204030204" pitchFamily="34" charset="0"/>
                <a:cs typeface="Calibri" panose="020F0502020204030204" pitchFamily="34" charset="0"/>
              </a:rPr>
              <a:t>16. </a:t>
            </a:r>
            <a:r>
              <a:rPr lang="en-IE" sz="900">
                <a:effectLst/>
                <a:latin typeface="Avenir Next Demi Bold" panose="020B0703020202020204"/>
                <a:ea typeface="Calibri" panose="020F0502020204030204" pitchFamily="34" charset="0"/>
                <a:cs typeface="Calibri" panose="020F0502020204030204" pitchFamily="34" charset="0"/>
              </a:rPr>
              <a:t>Work for peace and justice inside and between countries</a:t>
            </a:r>
            <a:endParaRPr lang="en-IE" sz="900">
              <a:effectLst/>
              <a:latin typeface="Avenir Next Demi Bold" panose="020B0703020202020204"/>
              <a:ea typeface="Calibri" panose="020F0502020204030204" pitchFamily="34" charset="0"/>
              <a:cs typeface="Times New Roman" panose="02020603050405020304" pitchFamily="18" charset="0"/>
            </a:endParaRPr>
          </a:p>
          <a:p>
            <a:r>
              <a:rPr lang="en-IE" sz="900" b="1">
                <a:effectLst/>
                <a:latin typeface="Avenir Next Demi Bold" panose="020B0703020202020204"/>
                <a:ea typeface="Calibri" panose="020F0502020204030204" pitchFamily="34" charset="0"/>
                <a:cs typeface="Calibri" panose="020F0502020204030204" pitchFamily="34" charset="0"/>
              </a:rPr>
              <a:t>17. </a:t>
            </a:r>
            <a:r>
              <a:rPr lang="en-IE" sz="900">
                <a:effectLst/>
                <a:latin typeface="Avenir Next Demi Bold" panose="020B0703020202020204"/>
                <a:ea typeface="Calibri" panose="020F0502020204030204" pitchFamily="34" charset="0"/>
                <a:cs typeface="Calibri" panose="020F0502020204030204" pitchFamily="34" charset="0"/>
              </a:rPr>
              <a:t>Countries will work together as partners to achieve the Global Goals and make the world a better place for everyone</a:t>
            </a:r>
            <a:endParaRPr lang="en-IE" sz="900">
              <a:effectLst/>
              <a:latin typeface="Avenir Next Demi Bold" panose="020B0703020202020204"/>
              <a:ea typeface="Calibri" panose="020F0502020204030204" pitchFamily="34" charset="0"/>
              <a:cs typeface="Times New Roman" panose="02020603050405020304" pitchFamily="18" charset="0"/>
            </a:endParaRPr>
          </a:p>
          <a:p>
            <a:endParaRPr lang="en-IE" sz="900">
              <a:latin typeface="Avenir Next Demi Bold" panose="020B0703020202020204"/>
            </a:endParaRPr>
          </a:p>
          <a:p>
            <a:r>
              <a:rPr lang="en-IE" sz="900">
                <a:latin typeface="Avenir Next Demi Bold" panose="020B0703020202020204"/>
              </a:rPr>
              <a:t>For more detailed, age appropriate information about the Global Goals see: </a:t>
            </a:r>
            <a:r>
              <a:rPr lang="en-GB" sz="900" u="sng">
                <a:solidFill>
                  <a:srgbClr val="0563C1"/>
                </a:solidFill>
                <a:effectLst/>
                <a:latin typeface="Avenir Next Demi Bold" panose="020B0703020202020204"/>
                <a:ea typeface="Calibri" panose="020F0502020204030204" pitchFamily="34" charset="0"/>
                <a:cs typeface="Times New Roman" panose="02020603050405020304" pitchFamily="18" charset="0"/>
                <a:hlinkClick r:id="rId4"/>
              </a:rPr>
              <a:t>http://margreetdeheer.com/eng/globalgoals.html#goal1</a:t>
            </a:r>
            <a:endParaRPr lang="en-IE" sz="900">
              <a:latin typeface="Avenir Next Demi Bold" panose="020B0703020202020204"/>
            </a:endParaRPr>
          </a:p>
        </p:txBody>
      </p:sp>
      <p:sp>
        <p:nvSpPr>
          <p:cNvPr id="4" name="Slide Number Placeholder 3"/>
          <p:cNvSpPr>
            <a:spLocks noGrp="1"/>
          </p:cNvSpPr>
          <p:nvPr>
            <p:ph type="sldNum" sz="quarter" idx="5"/>
          </p:nvPr>
        </p:nvSpPr>
        <p:spPr/>
        <p:txBody>
          <a:bodyPr/>
          <a:lstStyle/>
          <a:p>
            <a:fld id="{6FAE18E2-0062-4087-BD00-F73AB963BE9B}" type="slidenum">
              <a:rPr lang="en-US" smtClean="0"/>
              <a:t>13</a:t>
            </a:fld>
            <a:endParaRPr lang="en-US"/>
          </a:p>
        </p:txBody>
      </p:sp>
    </p:spTree>
    <p:extLst>
      <p:ext uri="{BB962C8B-B14F-4D97-AF65-F5344CB8AC3E}">
        <p14:creationId xmlns:p14="http://schemas.microsoft.com/office/powerpoint/2010/main" val="1578407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a:xfrm>
            <a:off x="914400" y="3087974"/>
            <a:ext cx="7315200" cy="3257407"/>
          </a:xfrm>
          <a:prstGeom prst="rect">
            <a:avLst/>
          </a:prstGeom>
        </p:spPr>
        <p:txBody>
          <a:bodyPr/>
          <a:lstStyle/>
          <a:p>
            <a:r>
              <a:rPr lang="en-IE" b="1" u="sng">
                <a:latin typeface="Avenir Next Demi Bold" panose="020B0703020202020204"/>
              </a:rPr>
              <a:t>Notes for teachers</a:t>
            </a:r>
          </a:p>
          <a:p>
            <a:endParaRPr lang="en-IE" b="1">
              <a:latin typeface="Avenir Next Demi Bold" panose="020B0703020202020204"/>
            </a:endParaRPr>
          </a:p>
          <a:p>
            <a:r>
              <a:rPr lang="en-IE" b="1">
                <a:latin typeface="Avenir Next Demi Bold" panose="020B0703020202020204"/>
              </a:rPr>
              <a:t>Changemaker Unit 3</a:t>
            </a:r>
            <a:r>
              <a:rPr lang="en-IE" b="1" baseline="30000">
                <a:latin typeface="Avenir Next Demi Bold" panose="020B0703020202020204"/>
              </a:rPr>
              <a:t>rd</a:t>
            </a:r>
            <a:r>
              <a:rPr lang="en-IE" b="1">
                <a:latin typeface="Avenir Next Demi Bold" panose="020B0703020202020204"/>
              </a:rPr>
              <a:t> – 6</a:t>
            </a:r>
            <a:r>
              <a:rPr lang="en-IE" b="1" baseline="30000">
                <a:latin typeface="Avenir Next Demi Bold" panose="020B0703020202020204"/>
              </a:rPr>
              <a:t>th</a:t>
            </a:r>
            <a:r>
              <a:rPr lang="en-IE" b="1">
                <a:latin typeface="Avenir Next Demi Bold" panose="020B0703020202020204"/>
              </a:rPr>
              <a:t> class: Lesson 1/Part 5 </a:t>
            </a:r>
            <a:r>
              <a:rPr lang="en-IE">
                <a:latin typeface="Avenir Next Demi Bold" panose="020B0703020202020204"/>
              </a:rPr>
              <a:t>(2 </a:t>
            </a:r>
            <a:r>
              <a:rPr lang="en-IE" b="0" i="1">
                <a:latin typeface="Avenir Next Demi Bold" panose="020B0703020202020204"/>
              </a:rPr>
              <a:t>animations at * and ^.  </a:t>
            </a:r>
            <a:r>
              <a:rPr lang="en-IE" b="0" i="1" u="none">
                <a:latin typeface="Avenir Next Demi Bold" panose="020B0703020202020204"/>
              </a:rPr>
              <a:t>Before </a:t>
            </a:r>
            <a:r>
              <a:rPr lang="en-IE" b="0" i="1">
                <a:latin typeface="Avenir Next Demi Bold" panose="020B0703020202020204"/>
              </a:rPr>
              <a:t>presenting this slide, read through the </a:t>
            </a:r>
            <a:r>
              <a:rPr lang="en-IE" b="0" i="1" u="sng">
                <a:latin typeface="Avenir Next Demi Bold" panose="020B0703020202020204"/>
              </a:rPr>
              <a:t>NB</a:t>
            </a:r>
            <a:r>
              <a:rPr lang="en-IE" b="0" i="1">
                <a:latin typeface="Avenir Next Demi Bold" panose="020B0703020202020204"/>
              </a:rPr>
              <a:t> text below as you will need to move between presentation and normal mode</a:t>
            </a:r>
            <a:r>
              <a:rPr lang="en-IE" b="0">
                <a:latin typeface="Avenir Next Demi Bold" panose="020B0703020202020204"/>
              </a:rPr>
              <a:t>)</a:t>
            </a:r>
            <a:endParaRPr lang="en-IE" b="0" i="1">
              <a:latin typeface="Avenir Next Demi Bold" panose="020B0703020202020204"/>
            </a:endParaRPr>
          </a:p>
          <a:p>
            <a:endParaRPr lang="en-IE" b="0" i="1">
              <a:latin typeface="Avenir Next Demi Bold" panose="020B0703020202020204"/>
            </a:endParaRPr>
          </a:p>
          <a:p>
            <a:pPr marL="0" indent="0">
              <a:buFont typeface="Arial" panose="020B0604020202020204" pitchFamily="34" charset="0"/>
              <a:buNone/>
            </a:pPr>
            <a:r>
              <a:rPr lang="en-GB">
                <a:effectLst/>
                <a:latin typeface="Avenir Next Demi Bold" panose="020B0703020202020204"/>
                <a:ea typeface="Calibri" panose="020F0502020204030204" pitchFamily="34" charset="0"/>
              </a:rPr>
              <a:t>Explain that a need is something that we must have to live or survive, for example, water.</a:t>
            </a:r>
          </a:p>
          <a:p>
            <a:pPr>
              <a:defRPr/>
            </a:pPr>
            <a:r>
              <a:rPr lang="en-GB" i="1">
                <a:effectLst/>
                <a:latin typeface="Avenir Next Demi Bold" panose="020B0703020202020204"/>
              </a:rPr>
              <a:t>* </a:t>
            </a:r>
            <a:r>
              <a:rPr lang="en-GB" i="1">
                <a:latin typeface="Avenir Next Demi Bold" panose="020B0703020202020204"/>
              </a:rPr>
              <a:t>Click to animate</a:t>
            </a:r>
            <a:r>
              <a:rPr lang="en-GB" i="1">
                <a:effectLst/>
                <a:latin typeface="Avenir Next Demi Bold" panose="020B0703020202020204"/>
              </a:rPr>
              <a:t> the ‘Water’ text box to the first row under Needs.</a:t>
            </a:r>
            <a:endParaRPr lang="en-IE" i="1">
              <a:latin typeface="Avenir Next Demi Bold" panose="020B0703020202020204"/>
            </a:endParaRPr>
          </a:p>
          <a:p>
            <a:pPr marL="0" indent="0">
              <a:buFont typeface="Arial" panose="020B0604020202020204" pitchFamily="34" charset="0"/>
              <a:buNone/>
            </a:pPr>
            <a:r>
              <a:rPr lang="en-GB">
                <a:effectLst/>
                <a:latin typeface="Avenir Next Demi Bold" panose="020B0703020202020204"/>
                <a:ea typeface="Calibri" panose="020F0502020204030204" pitchFamily="34" charset="0"/>
              </a:rPr>
              <a:t>Explain that a want is something we may like to have, but we can live without it, for example, a trampoline.</a:t>
            </a:r>
          </a:p>
          <a:p>
            <a:pPr marL="0" indent="0">
              <a:buFont typeface="Arial" panose="020B0604020202020204" pitchFamily="34" charset="0"/>
              <a:buNone/>
            </a:pPr>
            <a:r>
              <a:rPr lang="en-GB" i="1">
                <a:effectLst/>
                <a:latin typeface="Avenir Next Demi Bold" panose="020B0703020202020204"/>
                <a:ea typeface="Calibri" panose="020F0502020204030204" pitchFamily="34" charset="0"/>
              </a:rPr>
              <a:t>^ Animate the ‘Trampoline’ text box to the first row under Wants.</a:t>
            </a:r>
          </a:p>
          <a:p>
            <a:pPr marL="0" indent="0">
              <a:buFont typeface="Arial" panose="020B0604020202020204" pitchFamily="34" charset="0"/>
              <a:buNone/>
            </a:pPr>
            <a:r>
              <a:rPr lang="en-GB">
                <a:effectLst/>
                <a:latin typeface="Avenir Next Demi Bold" panose="020B0703020202020204"/>
                <a:ea typeface="Calibri" panose="020F0502020204030204" pitchFamily="34" charset="0"/>
              </a:rPr>
              <a:t>Invite pupils to call out different ideas for needs and wants to insert into the remaining text boxes in the Needs and Wants table.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u="sng">
                <a:effectLst/>
                <a:latin typeface="Avenir Next Demi Bold" panose="020B0703020202020204"/>
                <a:ea typeface="Calibri" panose="020F0502020204030204" pitchFamily="34" charset="0"/>
              </a:rPr>
              <a:t>NB</a:t>
            </a:r>
            <a:r>
              <a:rPr lang="en-GB">
                <a:effectLst/>
                <a:latin typeface="Avenir Next Demi Bold" panose="020B0703020202020204"/>
                <a:ea typeface="Calibri" panose="020F0502020204030204" pitchFamily="34" charset="0"/>
              </a:rPr>
              <a:t>: In order to record their Needs/Wants suggestions into the table, you will have to come out of PowerPoint presentation mode into normal mode (alternatively, you could replicate the Needs/Wants table on a board or a flipchart sheet, and write their suggestions on this second copy of the table). (Prompts: Needs - water, food, healthcare, shelter, education; Wants – ice cream, chocolate, Nintendo).</a:t>
            </a:r>
          </a:p>
          <a:p>
            <a:pPr>
              <a:defRPr/>
            </a:pPr>
            <a:r>
              <a:rPr lang="en-GB">
                <a:effectLst/>
                <a:latin typeface="Avenir Next Demi Bold" panose="020B0703020202020204"/>
                <a:ea typeface="Calibri" panose="020F0502020204030204" pitchFamily="34" charset="0"/>
                <a:cs typeface="Times New Roman" panose="02020603050405020304" pitchFamily="18" charset="0"/>
              </a:rPr>
              <a:t>Ask pupils if they can see any links between the Needs they have listed and the 17 Global Goals.</a:t>
            </a:r>
            <a:r>
              <a:rPr lang="en-GB">
                <a:latin typeface="Avenir Next Demi Bold" panose="020B0703020202020204"/>
                <a:ea typeface="Calibri" panose="020F0502020204030204" pitchFamily="34" charset="0"/>
                <a:cs typeface="Times New Roman" panose="02020603050405020304" pitchFamily="18" charset="0"/>
              </a:rPr>
              <a:t> </a:t>
            </a:r>
            <a:r>
              <a:rPr lang="en-GB">
                <a:effectLst/>
                <a:latin typeface="Avenir Next Demi Bold" panose="020B0703020202020204"/>
                <a:ea typeface="Calibri" panose="020F0502020204030204" pitchFamily="34" charset="0"/>
                <a:cs typeface="Times New Roman" panose="02020603050405020304" pitchFamily="18" charset="0"/>
              </a:rPr>
              <a:t> (If you have a Global Goals poster it would be good to keep this on display in your classroom.)</a:t>
            </a:r>
            <a:endParaRPr lang="en-IE" i="1">
              <a:effectLst/>
              <a:latin typeface="Avenir Next Demi Bold" panose="020B0703020202020204"/>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FAE18E2-0062-4087-BD00-F73AB963BE9B}" type="slidenum">
              <a:rPr lang="en-US" smtClean="0"/>
              <a:t>14</a:t>
            </a:fld>
            <a:endParaRPr lang="en-US"/>
          </a:p>
        </p:txBody>
      </p:sp>
    </p:spTree>
    <p:extLst>
      <p:ext uri="{BB962C8B-B14F-4D97-AF65-F5344CB8AC3E}">
        <p14:creationId xmlns:p14="http://schemas.microsoft.com/office/powerpoint/2010/main" val="4196514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a:xfrm>
            <a:off x="914400" y="3078739"/>
            <a:ext cx="7315200" cy="2700338"/>
          </a:xfrm>
          <a:prstGeom prst="rect">
            <a:avLst/>
          </a:prstGeom>
        </p:spPr>
        <p:txBody>
          <a:bodyPr/>
          <a:lstStyle/>
          <a:p>
            <a:r>
              <a:rPr lang="en-IE" sz="1000" b="1" u="sng">
                <a:latin typeface="Avenir Next Demi Bold" panose="020B0703020202020204"/>
              </a:rPr>
              <a:t>Notes for teachers</a:t>
            </a:r>
          </a:p>
          <a:p>
            <a:endParaRPr lang="en-IE" sz="1000" b="1">
              <a:latin typeface="Avenir Next Demi Bold" panose="020B0703020202020204"/>
            </a:endParaRPr>
          </a:p>
          <a:p>
            <a:r>
              <a:rPr lang="en-IE" sz="1000" b="1">
                <a:latin typeface="Avenir Next Demi Bold" panose="020B0703020202020204"/>
              </a:rPr>
              <a:t>Changemaker Unit 3</a:t>
            </a:r>
            <a:r>
              <a:rPr lang="en-IE" sz="1000" b="1" baseline="30000">
                <a:latin typeface="Avenir Next Demi Bold" panose="020B0703020202020204"/>
              </a:rPr>
              <a:t>rd</a:t>
            </a:r>
            <a:r>
              <a:rPr lang="en-IE" sz="1000" b="1">
                <a:latin typeface="Avenir Next Demi Bold" panose="020B0703020202020204"/>
              </a:rPr>
              <a:t> – 6</a:t>
            </a:r>
            <a:r>
              <a:rPr lang="en-IE" sz="1000" b="1" baseline="30000">
                <a:latin typeface="Avenir Next Demi Bold" panose="020B0703020202020204"/>
              </a:rPr>
              <a:t>th</a:t>
            </a:r>
            <a:r>
              <a:rPr lang="en-IE" sz="1000" b="1">
                <a:latin typeface="Avenir Next Demi Bold" panose="020B0703020202020204"/>
              </a:rPr>
              <a:t> class: Lesson 1/Part 6 </a:t>
            </a:r>
            <a:r>
              <a:rPr lang="en-IE" sz="1000">
                <a:latin typeface="Avenir Next Demi Bold" panose="020B0703020202020204"/>
              </a:rPr>
              <a:t>(</a:t>
            </a:r>
            <a:r>
              <a:rPr lang="en-IE" sz="1000" i="1">
                <a:latin typeface="Avenir Next Demi Bold" panose="020B0703020202020204"/>
              </a:rPr>
              <a:t>1 animation at *</a:t>
            </a:r>
            <a:r>
              <a:rPr lang="en-IE" sz="1000">
                <a:latin typeface="Avenir Next Demi Bold" panose="020B0703020202020204"/>
              </a:rPr>
              <a:t>)</a:t>
            </a:r>
            <a:endParaRPr lang="en-IE" sz="1000" i="1">
              <a:latin typeface="Avenir Next Demi Bold" panose="020B0703020202020204"/>
            </a:endParaRPr>
          </a:p>
          <a:p>
            <a:endParaRPr lang="en-IE" sz="1000" i="1">
              <a:latin typeface="Avenir Next Demi Bold" panose="020B0703020202020204"/>
            </a:endParaRPr>
          </a:p>
          <a:p>
            <a:pPr>
              <a:lnSpc>
                <a:spcPct val="107000"/>
              </a:lnSpc>
            </a:pPr>
            <a:r>
              <a:rPr lang="en-GB" sz="1000">
                <a:effectLst/>
                <a:latin typeface="Avenir Next Demi Bold" panose="020B0703020202020204"/>
                <a:ea typeface="Calibri" panose="020F0502020204030204" pitchFamily="34" charset="0"/>
                <a:cs typeface="Times New Roman" panose="02020603050405020304" pitchFamily="18" charset="0"/>
              </a:rPr>
              <a:t>Explain to the class that they are going to play Global Goal Charades. </a:t>
            </a:r>
          </a:p>
          <a:p>
            <a:pPr>
              <a:lnSpc>
                <a:spcPct val="107000"/>
              </a:lnSpc>
            </a:pPr>
            <a:r>
              <a:rPr lang="en-GB" sz="1000">
                <a:effectLst/>
                <a:latin typeface="Avenir Next Demi Bold" panose="020B0703020202020204"/>
                <a:ea typeface="Calibri" panose="020F0502020204030204" pitchFamily="34" charset="0"/>
                <a:cs typeface="Times New Roman" panose="02020603050405020304" pitchFamily="18" charset="0"/>
              </a:rPr>
              <a:t>One person will pick a Global Goal and do an action or mime to represent this Goal.  The first person to guess the correct Global Goal goes next, and so on.</a:t>
            </a:r>
            <a:r>
              <a:rPr lang="en-IE" sz="1000">
                <a:effectLst/>
                <a:latin typeface="Avenir Next Demi Bold" panose="020B0703020202020204"/>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000" b="0" i="1">
                <a:effectLst/>
                <a:latin typeface="Avenir Next Demi Bold" panose="020B0703020202020204"/>
                <a:ea typeface="Calibri" panose="020F0502020204030204" pitchFamily="34" charset="0"/>
                <a:cs typeface="Times New Roman" panose="02020603050405020304" pitchFamily="18" charset="0"/>
              </a:rPr>
              <a:t>* Animate in the 17 Global Goals to allow pupils to pick their Global Goal.</a:t>
            </a:r>
          </a:p>
          <a:p>
            <a:pPr>
              <a:lnSpc>
                <a:spcPct val="107000"/>
              </a:lnSpc>
            </a:pPr>
            <a:r>
              <a:rPr lang="en-GB" sz="1000">
                <a:effectLst/>
                <a:latin typeface="Avenir Next Demi Bold" panose="020B0703020202020204"/>
                <a:ea typeface="Calibri" panose="020F0502020204030204" pitchFamily="34" charset="0"/>
                <a:cs typeface="Times New Roman" panose="02020603050405020304" pitchFamily="18" charset="0"/>
              </a:rPr>
              <a:t>Depending on your class, you may wish to share some of the following ideas:</a:t>
            </a:r>
          </a:p>
          <a:p>
            <a:pPr>
              <a:lnSpc>
                <a:spcPct val="107000"/>
              </a:lnSpc>
            </a:pPr>
            <a:r>
              <a:rPr lang="en-GB" sz="1000">
                <a:effectLst/>
                <a:latin typeface="Avenir Next Demi Bold" panose="020B0703020202020204"/>
                <a:ea typeface="Calibri" panose="020F0502020204030204" pitchFamily="34" charset="0"/>
                <a:cs typeface="Times New Roman" panose="02020603050405020304" pitchFamily="18" charset="0"/>
              </a:rPr>
              <a:t>Global Goal 2 (Zero hunger) - a person cooking, then a person serving food and then a person eating</a:t>
            </a:r>
          </a:p>
          <a:p>
            <a:pPr>
              <a:lnSpc>
                <a:spcPct val="107000"/>
              </a:lnSpc>
            </a:pPr>
            <a:r>
              <a:rPr lang="en-GB" sz="1000">
                <a:effectLst/>
                <a:latin typeface="Avenir Next Demi Bold" panose="020B0703020202020204"/>
                <a:ea typeface="Calibri" panose="020F0502020204030204" pitchFamily="34" charset="0"/>
                <a:cs typeface="Times New Roman" panose="02020603050405020304" pitchFamily="18" charset="0"/>
              </a:rPr>
              <a:t>Global Goal 3 (Good health and wellbeing) – a person doing different exercises, for example, lifting weights, doing sit-ups, yoga balances etc</a:t>
            </a:r>
          </a:p>
          <a:p>
            <a:pPr>
              <a:lnSpc>
                <a:spcPct val="107000"/>
              </a:lnSpc>
            </a:pPr>
            <a:r>
              <a:rPr lang="en-GB" sz="1000">
                <a:effectLst/>
                <a:latin typeface="Avenir Next Demi Bold" panose="020B0703020202020204"/>
                <a:ea typeface="Calibri" panose="020F0502020204030204" pitchFamily="34" charset="0"/>
                <a:cs typeface="Times New Roman" panose="02020603050405020304" pitchFamily="18" charset="0"/>
              </a:rPr>
              <a:t>Global Goal 4 (Quality education) – a person standing at the top of the class, then sitting down and writing or reading</a:t>
            </a:r>
          </a:p>
          <a:p>
            <a:pPr>
              <a:lnSpc>
                <a:spcPct val="107000"/>
              </a:lnSpc>
            </a:pPr>
            <a:r>
              <a:rPr lang="en-GB" sz="1000">
                <a:effectLst/>
                <a:latin typeface="Avenir Next Demi Bold" panose="020B0703020202020204"/>
                <a:ea typeface="Calibri" panose="020F0502020204030204" pitchFamily="34" charset="0"/>
                <a:cs typeface="Times New Roman" panose="02020603050405020304" pitchFamily="18" charset="0"/>
              </a:rPr>
              <a:t>Global Goal 6 (Clean water and sanitation) – a person washing their hands with soap and hot water, singing happy birthday</a:t>
            </a:r>
          </a:p>
          <a:p>
            <a:pPr>
              <a:lnSpc>
                <a:spcPct val="107000"/>
              </a:lnSpc>
            </a:pPr>
            <a:r>
              <a:rPr lang="en-GB" sz="1000">
                <a:effectLst/>
                <a:latin typeface="Avenir Next Demi Bold" panose="020B0703020202020204"/>
                <a:ea typeface="Calibri" panose="020F0502020204030204" pitchFamily="34" charset="0"/>
                <a:cs typeface="Times New Roman" panose="02020603050405020304" pitchFamily="18" charset="0"/>
              </a:rPr>
              <a:t>Global Goal 7 (Affordable and clean energy) – a person taking money out of their pocket, then miming a windmill</a:t>
            </a:r>
          </a:p>
          <a:p>
            <a:pPr>
              <a:lnSpc>
                <a:spcPct val="107000"/>
              </a:lnSpc>
            </a:pPr>
            <a:r>
              <a:rPr lang="en-GB" sz="1000">
                <a:effectLst/>
                <a:latin typeface="Avenir Next Demi Bold" panose="020B0703020202020204"/>
                <a:ea typeface="Calibri" panose="020F0502020204030204" pitchFamily="34" charset="0"/>
                <a:cs typeface="Times New Roman" panose="02020603050405020304" pitchFamily="18" charset="0"/>
              </a:rPr>
              <a:t>Global Goal 14 (Life under water) – a person pretending to be a fish swimming in the sea</a:t>
            </a:r>
          </a:p>
          <a:p>
            <a:pPr>
              <a:lnSpc>
                <a:spcPct val="107000"/>
              </a:lnSpc>
              <a:spcAft>
                <a:spcPts val="800"/>
              </a:spcAft>
            </a:pPr>
            <a:endParaRPr lang="en-GB" sz="1000" b="1">
              <a:effectLst/>
              <a:latin typeface="Avenir Next Demi Bold" panose="020B0703020202020204"/>
              <a:ea typeface="Calibri" panose="020F0502020204030204" pitchFamily="34" charset="0"/>
              <a:cs typeface="Times New Roman" panose="02020603050405020304" pitchFamily="18" charset="0"/>
            </a:endParaRPr>
          </a:p>
          <a:p>
            <a:pPr>
              <a:lnSpc>
                <a:spcPct val="107000"/>
              </a:lnSpc>
              <a:spcAft>
                <a:spcPts val="800"/>
              </a:spcAft>
            </a:pPr>
            <a:r>
              <a:rPr lang="en-GB" sz="1000" b="1">
                <a:effectLst/>
                <a:latin typeface="Avenir Next Demi Bold" panose="020B0703020202020204"/>
                <a:ea typeface="Calibri" panose="020F0502020204030204" pitchFamily="34" charset="0"/>
                <a:cs typeface="Times New Roman" panose="02020603050405020304" pitchFamily="18" charset="0"/>
              </a:rPr>
              <a:t>Adaptation note: </a:t>
            </a:r>
            <a:r>
              <a:rPr lang="en-IE" sz="1000">
                <a:latin typeface="Avenir Next Demi Bold" panose="020B0703020202020204"/>
              </a:rPr>
              <a:t>In the context of online learning, this drama activity could be done via Zoom or similar.  If pupils are at home learning, they could be encouraged to play Global Goals Charades with family members.</a:t>
            </a:r>
            <a:endParaRPr lang="en-IE" sz="1000">
              <a:effectLst/>
              <a:latin typeface="Avenir Next Demi Bold" panose="020B0703020202020204"/>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FAE18E2-0062-4087-BD00-F73AB963BE9B}" type="slidenum">
              <a:rPr lang="en-US" smtClean="0"/>
              <a:t>15</a:t>
            </a:fld>
            <a:endParaRPr lang="en-US"/>
          </a:p>
        </p:txBody>
      </p:sp>
    </p:spTree>
    <p:extLst>
      <p:ext uri="{BB962C8B-B14F-4D97-AF65-F5344CB8AC3E}">
        <p14:creationId xmlns:p14="http://schemas.microsoft.com/office/powerpoint/2010/main" val="1210930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a:xfrm>
            <a:off x="914400" y="2940194"/>
            <a:ext cx="7315200" cy="2700338"/>
          </a:xfrm>
          <a:prstGeom prst="rect">
            <a:avLst/>
          </a:prstGeom>
        </p:spPr>
        <p:txBody>
          <a:bodyPr/>
          <a:lstStyle/>
          <a:p>
            <a:r>
              <a:rPr lang="en-IE" sz="1100" b="1" u="sng">
                <a:latin typeface="Avenir Next Demi Bold" panose="020B0703020202020204"/>
              </a:rPr>
              <a:t>Notes for teachers</a:t>
            </a:r>
          </a:p>
          <a:p>
            <a:endParaRPr lang="en-IE" sz="1100" b="1">
              <a:latin typeface="Avenir Next Demi Bold" panose="020B0703020202020204"/>
            </a:endParaRPr>
          </a:p>
          <a:p>
            <a:r>
              <a:rPr lang="en-IE" sz="1100" b="1">
                <a:latin typeface="Avenir Next Demi Bold" panose="020B0703020202020204"/>
              </a:rPr>
              <a:t>Changemaker Unit 3</a:t>
            </a:r>
            <a:r>
              <a:rPr lang="en-IE" sz="1100" b="1" baseline="30000">
                <a:latin typeface="Avenir Next Demi Bold" panose="020B0703020202020204"/>
              </a:rPr>
              <a:t>rd</a:t>
            </a:r>
            <a:r>
              <a:rPr lang="en-IE" sz="1100" b="1">
                <a:latin typeface="Avenir Next Demi Bold" panose="020B0703020202020204"/>
              </a:rPr>
              <a:t> – 6</a:t>
            </a:r>
            <a:r>
              <a:rPr lang="en-IE" sz="1100" b="1" baseline="30000">
                <a:latin typeface="Avenir Next Demi Bold" panose="020B0703020202020204"/>
              </a:rPr>
              <a:t>th</a:t>
            </a:r>
            <a:r>
              <a:rPr lang="en-IE" sz="1100" b="1">
                <a:latin typeface="Avenir Next Demi Bold" panose="020B0703020202020204"/>
              </a:rPr>
              <a:t> class: Lesson 1/Part 7 </a:t>
            </a:r>
            <a:r>
              <a:rPr lang="en-IE" sz="1100">
                <a:latin typeface="Avenir Next Demi Bold" panose="020B0703020202020204"/>
              </a:rPr>
              <a:t>(</a:t>
            </a:r>
            <a:r>
              <a:rPr lang="en-IE" sz="1100" b="0" i="1">
                <a:latin typeface="Avenir Next Demi Bold" panose="020B0703020202020204"/>
              </a:rPr>
              <a:t>No animation</a:t>
            </a:r>
            <a:r>
              <a:rPr lang="en-IE" sz="1100" b="0">
                <a:latin typeface="Avenir Next Demi Bold" panose="020B0703020202020204"/>
              </a:rPr>
              <a:t>)</a:t>
            </a:r>
          </a:p>
          <a:p>
            <a:endParaRPr lang="en-IE" sz="1100" b="0" i="1">
              <a:latin typeface="Avenir Next Demi Bold" panose="020B0703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100" i="0">
                <a:latin typeface="Avenir Next Demi Bold" panose="020B0703020202020204"/>
              </a:rPr>
              <a:t>GOAL Changemakers is a programme that is run by an organization or charity called GOAL.  GOAL is working to help achieve the Global Goals and make sure that people in poor countries have their needs met – i.e. that they have food, clean water, medicine and schools. </a:t>
            </a:r>
          </a:p>
          <a:p>
            <a:r>
              <a:rPr lang="en-GB" sz="1100">
                <a:effectLst/>
                <a:latin typeface="Avenir Next Demi Bold" panose="020B0703020202020204"/>
                <a:ea typeface="Calibri" panose="020F0502020204030204" pitchFamily="34" charset="0"/>
                <a:cs typeface="Times New Roman" panose="02020603050405020304" pitchFamily="18" charset="0"/>
              </a:rPr>
              <a:t>Explain to the class that because they are taking part in GOAL Changemakers programme, they get special </a:t>
            </a:r>
            <a:r>
              <a:rPr lang="en-GB" sz="1100" b="0">
                <a:effectLst/>
                <a:latin typeface="Avenir Next Demi Bold" panose="020B0703020202020204"/>
                <a:ea typeface="Calibri" panose="020F0502020204030204" pitchFamily="34" charset="0"/>
                <a:cs typeface="Times New Roman" panose="02020603050405020304" pitchFamily="18" charset="0"/>
              </a:rPr>
              <a:t>Changemaker I.D. cards</a:t>
            </a:r>
            <a:r>
              <a:rPr lang="en-GB" sz="1100">
                <a:effectLst/>
                <a:latin typeface="Avenir Next Demi Bold" panose="020B0703020202020204"/>
                <a:ea typeface="Calibri" panose="020F0502020204030204" pitchFamily="34" charset="0"/>
                <a:cs typeface="Times New Roman" panose="02020603050405020304" pitchFamily="18" charset="0"/>
              </a:rPr>
              <a:t>.  </a:t>
            </a:r>
          </a:p>
          <a:p>
            <a:r>
              <a:rPr lang="en-IE" sz="1100" b="0" i="0">
                <a:latin typeface="Avenir Next Demi Bold" panose="020B0703020202020204"/>
              </a:rPr>
              <a:t>Distribute one copy of the blank Changemaker ID card to each pupil.  The I.D. cards are available on the next slide (#17).  3 x I.D. cards can be printed on each A4 sheet of paper.  Depending on your class, you might like to invite pupils to stick their I.D. onto card for extra durability.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100" b="0" i="0">
                <a:latin typeface="Avenir Next Demi Bold" panose="020B0703020202020204"/>
              </a:rPr>
              <a:t>Explain that in the space beside ‘county’, they should write the county where the school is located.</a:t>
            </a:r>
          </a:p>
          <a:p>
            <a:r>
              <a:rPr lang="en-IE" sz="1100" b="0" i="0">
                <a:latin typeface="Avenir Next Demi Bold" panose="020B0703020202020204"/>
              </a:rPr>
              <a:t>Depending on your class, you might like to invite pupils to write and decorate the word CHANGEMAKER on the reverse of their I.D. card.</a:t>
            </a:r>
          </a:p>
          <a:p>
            <a:endParaRPr lang="en-IE" sz="1100" b="1" i="1">
              <a:latin typeface="Avenir Next Demi Bold" panose="020B0703020202020204"/>
            </a:endParaRPr>
          </a:p>
          <a:p>
            <a:r>
              <a:rPr lang="en-IE" sz="1100" b="1" i="1">
                <a:latin typeface="Avenir Next Demi Bold" panose="020B0703020202020204"/>
              </a:rPr>
              <a:t>Adaptation note:</a:t>
            </a:r>
            <a:r>
              <a:rPr lang="en-IE" sz="1100" b="0" i="1">
                <a:latin typeface="Avenir Next Demi Bold" panose="020B0703020202020204"/>
              </a:rPr>
              <a:t> </a:t>
            </a:r>
          </a:p>
          <a:p>
            <a:r>
              <a:rPr lang="en-IE" sz="1100" b="0" i="0">
                <a:latin typeface="Avenir Next Demi Bold" panose="020B0703020202020204"/>
              </a:rPr>
              <a:t>Depending on time, this activity could be completed as homework.</a:t>
            </a:r>
          </a:p>
          <a:p>
            <a:r>
              <a:rPr lang="en-IE" sz="1100">
                <a:latin typeface="Avenir Next Demi Bold" panose="020B0703020202020204"/>
              </a:rPr>
              <a:t>In the context of online learning, you could make the Changemaker I.D. card available via the school’s preferred platform or ask pupils to design and complete their own Changemaker I.D. card.</a:t>
            </a:r>
          </a:p>
        </p:txBody>
      </p:sp>
      <p:sp>
        <p:nvSpPr>
          <p:cNvPr id="4" name="Slide Number Placeholder 3"/>
          <p:cNvSpPr>
            <a:spLocks noGrp="1"/>
          </p:cNvSpPr>
          <p:nvPr>
            <p:ph type="sldNum" sz="quarter" idx="5"/>
          </p:nvPr>
        </p:nvSpPr>
        <p:spPr/>
        <p:txBody>
          <a:bodyPr/>
          <a:lstStyle/>
          <a:p>
            <a:fld id="{6FAE18E2-0062-4087-BD00-F73AB963BE9B}" type="slidenum">
              <a:rPr lang="en-US" smtClean="0"/>
              <a:t>16</a:t>
            </a:fld>
            <a:endParaRPr lang="en-US"/>
          </a:p>
        </p:txBody>
      </p:sp>
    </p:spTree>
    <p:extLst>
      <p:ext uri="{BB962C8B-B14F-4D97-AF65-F5344CB8AC3E}">
        <p14:creationId xmlns:p14="http://schemas.microsoft.com/office/powerpoint/2010/main" val="1119311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0413"/>
            <a:ext cx="7315200" cy="2700337"/>
          </a:xfrm>
          <a:prstGeom prst="rect">
            <a:avLst/>
          </a:prstGeom>
        </p:spPr>
        <p:txBody>
          <a:bodyPr/>
          <a:lstStyle/>
          <a:p>
            <a:r>
              <a:rPr lang="en-IE" sz="1200" b="1" u="sng">
                <a:latin typeface="Avenir Next Demi Bold" panose="020B0703020202020204"/>
              </a:rPr>
              <a:t>Notes for teachers</a:t>
            </a:r>
          </a:p>
          <a:p>
            <a:endParaRPr lang="en-IE" sz="1200" b="1">
              <a:latin typeface="Avenir Next Demi Bold" panose="020B0703020202020204"/>
            </a:endParaRPr>
          </a:p>
          <a:p>
            <a:r>
              <a:rPr lang="en-IE" sz="1200" b="1">
                <a:latin typeface="Avenir Next Demi Bold" panose="020B0703020202020204"/>
              </a:rPr>
              <a:t>Changemaker Unit 3</a:t>
            </a:r>
            <a:r>
              <a:rPr lang="en-IE" sz="1200" b="1" baseline="30000">
                <a:latin typeface="Avenir Next Demi Bold" panose="020B0703020202020204"/>
              </a:rPr>
              <a:t>rd</a:t>
            </a:r>
            <a:r>
              <a:rPr lang="en-IE" sz="1200" b="1">
                <a:latin typeface="Avenir Next Demi Bold" panose="020B0703020202020204"/>
              </a:rPr>
              <a:t> – 6</a:t>
            </a:r>
            <a:r>
              <a:rPr lang="en-IE" sz="1200" b="1" baseline="30000">
                <a:latin typeface="Avenir Next Demi Bold" panose="020B0703020202020204"/>
              </a:rPr>
              <a:t>th</a:t>
            </a:r>
            <a:r>
              <a:rPr lang="en-IE" sz="1200" b="1">
                <a:latin typeface="Avenir Next Demi Bold" panose="020B0703020202020204"/>
              </a:rPr>
              <a:t> class: Lesson 1/Materials for Part 5 (see previous slide)</a:t>
            </a:r>
          </a:p>
          <a:p>
            <a:endParaRPr lang="en-IE"/>
          </a:p>
        </p:txBody>
      </p:sp>
      <p:sp>
        <p:nvSpPr>
          <p:cNvPr id="4" name="Slide Number Placeholder 3"/>
          <p:cNvSpPr>
            <a:spLocks noGrp="1"/>
          </p:cNvSpPr>
          <p:nvPr>
            <p:ph type="sldNum" sz="quarter" idx="5"/>
          </p:nvPr>
        </p:nvSpPr>
        <p:spPr/>
        <p:txBody>
          <a:bodyPr/>
          <a:lstStyle/>
          <a:p>
            <a:fld id="{6FAE18E2-0062-4087-BD00-F73AB963BE9B}" type="slidenum">
              <a:rPr lang="en-US" smtClean="0"/>
              <a:t>17</a:t>
            </a:fld>
            <a:endParaRPr lang="en-US"/>
          </a:p>
        </p:txBody>
      </p:sp>
    </p:spTree>
    <p:extLst>
      <p:ext uri="{BB962C8B-B14F-4D97-AF65-F5344CB8AC3E}">
        <p14:creationId xmlns:p14="http://schemas.microsoft.com/office/powerpoint/2010/main" val="322139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a:xfrm>
            <a:off x="914400" y="3300412"/>
            <a:ext cx="7315200" cy="2700338"/>
          </a:xfrm>
          <a:prstGeom prst="rect">
            <a:avLst/>
          </a:prstGeom>
        </p:spPr>
        <p:txBody>
          <a:bodyPr/>
          <a:lstStyle/>
          <a:p>
            <a:r>
              <a:rPr lang="en-IE" b="1" u="sng">
                <a:latin typeface="Avenir Next Demi Bold" panose="020B0703020202020204"/>
              </a:rPr>
              <a:t>Notes for teachers</a:t>
            </a:r>
          </a:p>
          <a:p>
            <a:endParaRPr lang="en-IE" b="1">
              <a:latin typeface="Avenir Next Demi Bold" panose="020B0703020202020204"/>
            </a:endParaRPr>
          </a:p>
          <a:p>
            <a:r>
              <a:rPr lang="en-IE" b="1">
                <a:latin typeface="Avenir Next Demi Bold" panose="020B0703020202020204"/>
              </a:rPr>
              <a:t>Changemaker Unit 3</a:t>
            </a:r>
            <a:r>
              <a:rPr lang="en-IE" b="1" baseline="30000">
                <a:latin typeface="Avenir Next Demi Bold" panose="020B0703020202020204"/>
              </a:rPr>
              <a:t>rd</a:t>
            </a:r>
            <a:r>
              <a:rPr lang="en-IE" b="1">
                <a:latin typeface="Avenir Next Demi Bold" panose="020B0703020202020204"/>
              </a:rPr>
              <a:t> – 6</a:t>
            </a:r>
            <a:r>
              <a:rPr lang="en-IE" b="1" baseline="30000">
                <a:latin typeface="Avenir Next Demi Bold" panose="020B0703020202020204"/>
              </a:rPr>
              <a:t>th</a:t>
            </a:r>
            <a:r>
              <a:rPr lang="en-IE" b="1">
                <a:latin typeface="Avenir Next Demi Bold" panose="020B0703020202020204"/>
              </a:rPr>
              <a:t> class: Lesson 1/Part 8 </a:t>
            </a:r>
            <a:r>
              <a:rPr lang="en-IE">
                <a:latin typeface="Avenir Next Demi Bold" panose="020B0703020202020204"/>
              </a:rPr>
              <a:t>(</a:t>
            </a:r>
            <a:r>
              <a:rPr lang="en-IE" b="0" i="1">
                <a:latin typeface="Avenir Next Demi Bold" panose="020B0703020202020204"/>
              </a:rPr>
              <a:t>No animation</a:t>
            </a:r>
            <a:r>
              <a:rPr lang="en-IE" b="0">
                <a:latin typeface="Avenir Next Demi Bold" panose="020B0703020202020204"/>
              </a:rPr>
              <a:t>)</a:t>
            </a:r>
            <a:endParaRPr lang="en-IE" b="0" i="1">
              <a:latin typeface="Avenir Next Demi Bold" panose="020B0703020202020204"/>
            </a:endParaRPr>
          </a:p>
          <a:p>
            <a:endParaRPr lang="en-IE" b="0" i="1">
              <a:latin typeface="Avenir Next Demi Bold" panose="020B0703020202020204"/>
            </a:endParaRPr>
          </a:p>
          <a:p>
            <a:r>
              <a:rPr lang="en-IE" i="0">
                <a:latin typeface="Avenir Next Demi Bold" panose="020B0703020202020204"/>
              </a:rPr>
              <a:t>Read aloud and follow the steps outlined on the slide.</a:t>
            </a:r>
          </a:p>
          <a:p>
            <a:r>
              <a:rPr lang="en-IE" i="0">
                <a:latin typeface="Avenir Next Demi Bold" panose="020B0703020202020204"/>
              </a:rPr>
              <a:t>Depending on your class, you might like to write the words that they identify as the most important from the lesson in the remaining green space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sng">
                <a:effectLst/>
                <a:latin typeface="Avenir Next Demi Bold" panose="020B0703020202020204"/>
                <a:ea typeface="Calibri" panose="020F0502020204030204" pitchFamily="34" charset="0"/>
              </a:rPr>
              <a:t>NB</a:t>
            </a:r>
            <a:r>
              <a:rPr lang="en-GB">
                <a:effectLst/>
                <a:latin typeface="Avenir Next Demi Bold" panose="020B0703020202020204"/>
                <a:ea typeface="Calibri" panose="020F0502020204030204" pitchFamily="34" charset="0"/>
              </a:rPr>
              <a:t>: In order to record the words suggested by pupils into the green space on the slide, you will have to come out of PowerPoint presentation mode into normal mode (alternatively, you could record their suggestions</a:t>
            </a:r>
            <a:r>
              <a:rPr lang="en-IE" i="0">
                <a:latin typeface="Avenir Next Demi Bold" panose="020B0703020202020204"/>
              </a:rPr>
              <a:t> on a separate board/flipchart sheet</a:t>
            </a:r>
            <a:r>
              <a:rPr lang="en-GB">
                <a:effectLst/>
                <a:latin typeface="Avenir Next Demi Bold" panose="020B0703020202020204"/>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effectLst/>
                <a:latin typeface="Avenir Next Demi Bold" panose="020B0703020202020204"/>
                <a:ea typeface="Calibri" panose="020F0502020204030204" pitchFamily="34" charset="0"/>
              </a:rPr>
              <a:t>Depending on your class and time remaining, you might like to invite a selection of pupils to share their sentences with the class.</a:t>
            </a:r>
          </a:p>
          <a:p>
            <a:endParaRPr lang="en-IE" i="0">
              <a:latin typeface="Avenir Next Demi Bold" panose="020B0703020202020204"/>
            </a:endParaRPr>
          </a:p>
          <a:p>
            <a:r>
              <a:rPr lang="en-IE" b="1" i="0">
                <a:latin typeface="Avenir Next Demi Bold" panose="020B0703020202020204"/>
              </a:rPr>
              <a:t>Adaptation note: </a:t>
            </a:r>
            <a:r>
              <a:rPr lang="en-IE" i="0">
                <a:latin typeface="Avenir Next Demi Bold" panose="020B0703020202020204"/>
              </a:rPr>
              <a:t>In the context of online learning, pupils could be asked to type their important words into chat.  </a:t>
            </a:r>
          </a:p>
          <a:p>
            <a:r>
              <a:rPr lang="en-IE" i="0">
                <a:latin typeface="Avenir Next Demi Bold" panose="020B0703020202020204"/>
              </a:rPr>
              <a:t>If pupils are learning at home, this task could be done as a post-lesson individual reflection.</a:t>
            </a:r>
          </a:p>
        </p:txBody>
      </p:sp>
      <p:sp>
        <p:nvSpPr>
          <p:cNvPr id="4" name="Slide Number Placeholder 3"/>
          <p:cNvSpPr>
            <a:spLocks noGrp="1"/>
          </p:cNvSpPr>
          <p:nvPr>
            <p:ph type="sldNum" sz="quarter" idx="5"/>
          </p:nvPr>
        </p:nvSpPr>
        <p:spPr/>
        <p:txBody>
          <a:bodyPr/>
          <a:lstStyle/>
          <a:p>
            <a:fld id="{6FAE18E2-0062-4087-BD00-F73AB963BE9B}" type="slidenum">
              <a:rPr lang="en-US" smtClean="0"/>
              <a:t>18</a:t>
            </a:fld>
            <a:endParaRPr lang="en-US"/>
          </a:p>
        </p:txBody>
      </p:sp>
    </p:spTree>
    <p:extLst>
      <p:ext uri="{BB962C8B-B14F-4D97-AF65-F5344CB8AC3E}">
        <p14:creationId xmlns:p14="http://schemas.microsoft.com/office/powerpoint/2010/main" val="4287190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a:xfrm>
            <a:off x="914400" y="3300412"/>
            <a:ext cx="7315200" cy="2700338"/>
          </a:xfrm>
          <a:prstGeom prst="rect">
            <a:avLst/>
          </a:prstGeom>
        </p:spPr>
        <p:txBody>
          <a:bodyPr/>
          <a:lstStyle/>
          <a:p>
            <a:r>
              <a:rPr lang="en-IE" b="1" u="sng">
                <a:latin typeface="Avenir Next Demi Bold" panose="020B0703020202020204"/>
              </a:rPr>
              <a:t>Notes for teachers</a:t>
            </a:r>
          </a:p>
          <a:p>
            <a:endParaRPr lang="en-IE" b="1">
              <a:latin typeface="Avenir Next Demi Bold" panose="020B0703020202020204"/>
            </a:endParaRPr>
          </a:p>
          <a:p>
            <a:r>
              <a:rPr lang="en-IE" b="1">
                <a:latin typeface="Avenir Next Demi Bold" panose="020B0703020202020204"/>
              </a:rPr>
              <a:t>Changemaker Unit 3</a:t>
            </a:r>
            <a:r>
              <a:rPr lang="en-IE" b="1" baseline="30000">
                <a:latin typeface="Avenir Next Demi Bold" panose="020B0703020202020204"/>
              </a:rPr>
              <a:t>rd</a:t>
            </a:r>
            <a:r>
              <a:rPr lang="en-IE" b="1">
                <a:latin typeface="Avenir Next Demi Bold" panose="020B0703020202020204"/>
              </a:rPr>
              <a:t> – 6</a:t>
            </a:r>
            <a:r>
              <a:rPr lang="en-IE" b="1" baseline="30000">
                <a:latin typeface="Avenir Next Demi Bold" panose="020B0703020202020204"/>
              </a:rPr>
              <a:t>th</a:t>
            </a:r>
            <a:r>
              <a:rPr lang="en-IE" b="1">
                <a:latin typeface="Avenir Next Demi Bold" panose="020B0703020202020204"/>
              </a:rPr>
              <a:t> class: Lessons 2 (title slide with learning intentions) </a:t>
            </a:r>
            <a:r>
              <a:rPr lang="en-IE">
                <a:latin typeface="Avenir Next Demi Bold" panose="020B0703020202020204"/>
              </a:rPr>
              <a:t>(</a:t>
            </a:r>
            <a:r>
              <a:rPr lang="en-IE" i="1">
                <a:latin typeface="Avenir Next Demi Bold" panose="020B0703020202020204"/>
              </a:rPr>
              <a:t>No animation</a:t>
            </a:r>
            <a:r>
              <a:rPr lang="en-IE">
                <a:latin typeface="Avenir Next Demi Bold" panose="020B0703020202020204"/>
              </a:rPr>
              <a:t>)</a:t>
            </a:r>
            <a:endParaRPr lang="en-IE" b="1">
              <a:latin typeface="Avenir Next Demi Bold" panose="020B0703020202020204"/>
            </a:endParaRPr>
          </a:p>
          <a:p>
            <a:endParaRPr lang="en-IE">
              <a:latin typeface="Avenir Next Demi Bold" panose="020B0703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a:latin typeface="Avenir Next Demi Bold" panose="020B0703020202020204"/>
              </a:rPr>
              <a:t>Depending on your class, you might like to share the learning intentions for Lesson 2 with pupils before starting.  If this is the case, </a:t>
            </a:r>
            <a:r>
              <a:rPr lang="en-IE" b="0">
                <a:latin typeface="Avenir Next Demi Bold" panose="020B0703020202020204"/>
              </a:rPr>
              <a:t>you could ask for volunteers to read the learning intentions on the slide aloud, c</a:t>
            </a:r>
            <a:r>
              <a:rPr lang="en-IE" b="0" i="0">
                <a:latin typeface="Avenir Next Demi Bold" panose="020B0703020202020204"/>
              </a:rPr>
              <a:t>larifying/adapting language as required.</a:t>
            </a:r>
            <a:endParaRPr lang="en-IE">
              <a:latin typeface="Avenir Next Demi Bold" panose="020B0703020202020204"/>
            </a:endParaRPr>
          </a:p>
          <a:p>
            <a:endParaRPr lang="en-IE">
              <a:latin typeface="Avenir Next Demi Bold" panose="020B0703020202020204"/>
            </a:endParaRPr>
          </a:p>
        </p:txBody>
      </p:sp>
      <p:sp>
        <p:nvSpPr>
          <p:cNvPr id="4" name="Slide Number Placeholder 3"/>
          <p:cNvSpPr>
            <a:spLocks noGrp="1"/>
          </p:cNvSpPr>
          <p:nvPr>
            <p:ph type="sldNum" sz="quarter" idx="5"/>
          </p:nvPr>
        </p:nvSpPr>
        <p:spPr/>
        <p:txBody>
          <a:bodyPr/>
          <a:lstStyle/>
          <a:p>
            <a:fld id="{6FAE18E2-0062-4087-BD00-F73AB963BE9B}" type="slidenum">
              <a:rPr lang="en-US" smtClean="0"/>
              <a:t>19</a:t>
            </a:fld>
            <a:endParaRPr lang="en-US"/>
          </a:p>
        </p:txBody>
      </p:sp>
    </p:spTree>
    <p:extLst>
      <p:ext uri="{BB962C8B-B14F-4D97-AF65-F5344CB8AC3E}">
        <p14:creationId xmlns:p14="http://schemas.microsoft.com/office/powerpoint/2010/main" val="1288401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a:xfrm>
            <a:off x="914400" y="3300412"/>
            <a:ext cx="7315200" cy="2700338"/>
          </a:xfrm>
          <a:prstGeom prst="rect">
            <a:avLst/>
          </a:prstGeom>
        </p:spPr>
        <p:txBody>
          <a:bodyPr/>
          <a:lstStyle/>
          <a:p>
            <a:r>
              <a:rPr lang="en-IE" b="1" u="sng">
                <a:latin typeface="Avenir Next Demi Bold" panose="020B0703020202020204"/>
              </a:rPr>
              <a:t>Notes for teachers</a:t>
            </a:r>
          </a:p>
          <a:p>
            <a:endParaRPr lang="en-IE" b="1">
              <a:latin typeface="Avenir Next Demi Bold" panose="020B0703020202020204"/>
            </a:endParaRPr>
          </a:p>
          <a:p>
            <a:r>
              <a:rPr lang="en-IE" b="1">
                <a:latin typeface="Avenir Next Demi Bold" panose="020B0703020202020204"/>
              </a:rPr>
              <a:t>Changemaker Unit 3</a:t>
            </a:r>
            <a:r>
              <a:rPr lang="en-IE" b="1" baseline="30000">
                <a:latin typeface="Avenir Next Demi Bold" panose="020B0703020202020204"/>
              </a:rPr>
              <a:t>rd</a:t>
            </a:r>
            <a:r>
              <a:rPr lang="en-IE" b="1">
                <a:latin typeface="Avenir Next Demi Bold" panose="020B0703020202020204"/>
              </a:rPr>
              <a:t> – 6</a:t>
            </a:r>
            <a:r>
              <a:rPr lang="en-IE" b="1" baseline="30000">
                <a:latin typeface="Avenir Next Demi Bold" panose="020B0703020202020204"/>
              </a:rPr>
              <a:t>th</a:t>
            </a:r>
            <a:r>
              <a:rPr lang="en-IE" b="1">
                <a:latin typeface="Avenir Next Demi Bold" panose="020B0703020202020204"/>
              </a:rPr>
              <a:t> class: Aim slide </a:t>
            </a:r>
            <a:r>
              <a:rPr lang="en-IE">
                <a:latin typeface="Avenir Next Demi Bold" panose="020B0703020202020204"/>
              </a:rPr>
              <a:t>(</a:t>
            </a:r>
            <a:r>
              <a:rPr lang="en-IE" b="0" i="1">
                <a:latin typeface="Avenir Next Demi Bold" panose="020B0703020202020204"/>
              </a:rPr>
              <a:t>No animation</a:t>
            </a:r>
            <a:r>
              <a:rPr lang="en-IE" b="0">
                <a:latin typeface="Avenir Next Demi Bold" panose="020B0703020202020204"/>
              </a:rPr>
              <a:t>)</a:t>
            </a:r>
            <a:endParaRPr lang="en-IE" b="0" i="1">
              <a:latin typeface="Avenir Next Demi Bold" panose="020B0703020202020204"/>
            </a:endParaRPr>
          </a:p>
          <a:p>
            <a:endParaRPr lang="en-IE" b="1">
              <a:latin typeface="Avenir Next Demi Bold" panose="020B0703020202020204"/>
            </a:endParaRPr>
          </a:p>
          <a:p>
            <a:endParaRPr lang="en-IE"/>
          </a:p>
        </p:txBody>
      </p:sp>
      <p:sp>
        <p:nvSpPr>
          <p:cNvPr id="4" name="Slide Number Placeholder 3"/>
          <p:cNvSpPr>
            <a:spLocks noGrp="1"/>
          </p:cNvSpPr>
          <p:nvPr>
            <p:ph type="sldNum" sz="quarter" idx="5"/>
          </p:nvPr>
        </p:nvSpPr>
        <p:spPr/>
        <p:txBody>
          <a:bodyPr/>
          <a:lstStyle/>
          <a:p>
            <a:fld id="{6FAE18E2-0062-4087-BD00-F73AB963BE9B}" type="slidenum">
              <a:rPr lang="en-US" smtClean="0"/>
              <a:t>2</a:t>
            </a:fld>
            <a:endParaRPr lang="en-US"/>
          </a:p>
        </p:txBody>
      </p:sp>
    </p:spTree>
    <p:extLst>
      <p:ext uri="{BB962C8B-B14F-4D97-AF65-F5344CB8AC3E}">
        <p14:creationId xmlns:p14="http://schemas.microsoft.com/office/powerpoint/2010/main" val="152540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6713" y="515938"/>
            <a:ext cx="3330575" cy="1873250"/>
          </a:xfrm>
        </p:spPr>
      </p:sp>
      <p:sp>
        <p:nvSpPr>
          <p:cNvPr id="3" name="Notes Placeholder 2"/>
          <p:cNvSpPr>
            <a:spLocks noGrp="1"/>
          </p:cNvSpPr>
          <p:nvPr>
            <p:ph type="body" idx="1"/>
          </p:nvPr>
        </p:nvSpPr>
        <p:spPr>
          <a:xfrm>
            <a:off x="914400" y="2311256"/>
            <a:ext cx="7315200" cy="2700338"/>
          </a:xfrm>
          <a:prstGeom prst="rect">
            <a:avLst/>
          </a:prstGeom>
        </p:spPr>
        <p:txBody>
          <a:bodyPr/>
          <a:lstStyle/>
          <a:p>
            <a:r>
              <a:rPr lang="en-IE" sz="1000" b="1" u="sng">
                <a:latin typeface="Avenir Next Demi Bold" panose="020B0703020202020204"/>
              </a:rPr>
              <a:t>Notes for teachers</a:t>
            </a:r>
          </a:p>
          <a:p>
            <a:endParaRPr lang="en-IE" sz="1000" b="1">
              <a:latin typeface="Avenir Next Demi Bold" panose="020B0703020202020204"/>
            </a:endParaRPr>
          </a:p>
          <a:p>
            <a:r>
              <a:rPr lang="en-IE" sz="1000" b="1">
                <a:latin typeface="Avenir Next Demi Bold" panose="020B0703020202020204"/>
              </a:rPr>
              <a:t>Changemaker Unit 3</a:t>
            </a:r>
            <a:r>
              <a:rPr lang="en-IE" sz="1000" b="1" baseline="30000">
                <a:latin typeface="Avenir Next Demi Bold" panose="020B0703020202020204"/>
              </a:rPr>
              <a:t>rd</a:t>
            </a:r>
            <a:r>
              <a:rPr lang="en-IE" sz="1000" b="1">
                <a:latin typeface="Avenir Next Demi Bold" panose="020B0703020202020204"/>
              </a:rPr>
              <a:t> – 6</a:t>
            </a:r>
            <a:r>
              <a:rPr lang="en-IE" sz="1000" b="1" baseline="30000">
                <a:latin typeface="Avenir Next Demi Bold" panose="020B0703020202020204"/>
              </a:rPr>
              <a:t>th</a:t>
            </a:r>
            <a:r>
              <a:rPr lang="en-IE" sz="1000" b="1">
                <a:latin typeface="Avenir Next Demi Bold" panose="020B0703020202020204"/>
              </a:rPr>
              <a:t> class: Lesson 2/Part 1 </a:t>
            </a:r>
            <a:r>
              <a:rPr lang="en-IE" sz="1000">
                <a:latin typeface="Avenir Next Demi Bold" panose="020B0703020202020204"/>
              </a:rPr>
              <a:t>(</a:t>
            </a:r>
            <a:r>
              <a:rPr lang="en-IE" sz="1000" i="1">
                <a:latin typeface="Avenir Next Demi Bold" panose="020B0703020202020204"/>
              </a:rPr>
              <a:t>1</a:t>
            </a:r>
            <a:r>
              <a:rPr lang="en-IE" sz="1000" b="0" i="1">
                <a:latin typeface="Avenir Next Demi Bold" panose="020B0703020202020204"/>
              </a:rPr>
              <a:t> animation at *</a:t>
            </a:r>
            <a:r>
              <a:rPr lang="en-IE" sz="1000" b="0">
                <a:latin typeface="Avenir Next Demi Bold" panose="020B0703020202020204"/>
              </a:rPr>
              <a:t>)</a:t>
            </a:r>
            <a:endParaRPr lang="en-IE" sz="1000" b="0" i="1">
              <a:latin typeface="Avenir Next Demi Bold" panose="020B0703020202020204"/>
            </a:endParaRPr>
          </a:p>
          <a:p>
            <a:endParaRPr lang="en-IE" sz="1000" b="0" i="1">
              <a:latin typeface="Avenir Next Demi Bold" panose="020B0703020202020204"/>
            </a:endParaRPr>
          </a:p>
          <a:p>
            <a:r>
              <a:rPr lang="en-IE" sz="1000">
                <a:latin typeface="Avenir Next Demi Bold" panose="020B0703020202020204"/>
              </a:rPr>
              <a:t>Explain that one way to feel calmer or better is to breathe in and out, slowly and deeply.  </a:t>
            </a:r>
          </a:p>
          <a:p>
            <a:r>
              <a:rPr lang="en-IE" sz="1000">
                <a:latin typeface="Avenir Next Demi Bold" panose="020B0703020202020204"/>
              </a:rPr>
              <a:t>Tell the class that they are going to </a:t>
            </a:r>
            <a:r>
              <a:rPr lang="en-GB" sz="1000">
                <a:effectLst/>
                <a:latin typeface="Avenir Next Demi Bold" panose="020B0703020202020204"/>
                <a:ea typeface="Calibri" panose="020F0502020204030204" pitchFamily="34" charset="0"/>
              </a:rPr>
              <a:t>practise breathing as a way of feeling calm.  Sometimes it can help to imagine something at the same time as we breathe, to help us slow down our breath.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Avenir Next Demi Bold" panose="020B0703020202020204"/>
                <a:ea typeface="Calibri" panose="020F0502020204030204" pitchFamily="34" charset="0"/>
              </a:rPr>
              <a:t>Depending on your class, you might like to demonstrate and invite the class to join in for a second or third practice breath.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Avenir Next Demi Bold" panose="020B0703020202020204"/>
                <a:ea typeface="Calibri" panose="020F0502020204030204" pitchFamily="34" charset="0"/>
              </a:rPr>
              <a:t>To guide the breathing activity, you can either play the video provided, by clicking on the image of the butterfly </a:t>
            </a:r>
            <a:r>
              <a:rPr lang="en-GB" sz="1000">
                <a:latin typeface="Avenir Next Demi Bold" panose="020B0703020202020204"/>
              </a:rPr>
              <a:t>(also available: </a:t>
            </a:r>
            <a:r>
              <a:rPr lang="en-GB" sz="1000" b="0" i="0" u="sng">
                <a:solidFill>
                  <a:srgbClr val="0563C1"/>
                </a:solidFill>
                <a:effectLst/>
                <a:latin typeface="Avenir Next Demi Bold" panose="020B0703020202020204"/>
              </a:rPr>
              <a:t>https://youtu.be/BqGQoZTo3CY  </a:t>
            </a:r>
            <a:r>
              <a:rPr lang="en-GB" sz="1000">
                <a:latin typeface="Avenir Next Demi Bold" panose="020B0703020202020204"/>
              </a:rPr>
              <a:t>(English language version); </a:t>
            </a:r>
            <a:r>
              <a:rPr lang="en-GB" sz="1000" b="0" i="0" u="sng">
                <a:solidFill>
                  <a:srgbClr val="0070C0"/>
                </a:solidFill>
                <a:effectLst/>
                <a:latin typeface="Avenir Next Demi Bold" panose="020B0703020202020204"/>
              </a:rPr>
              <a:t>https://youtu.be/WAd55dolYl4</a:t>
            </a:r>
            <a:r>
              <a:rPr lang="en-GB" sz="1000" b="0" i="0">
                <a:solidFill>
                  <a:srgbClr val="000000"/>
                </a:solidFill>
                <a:effectLst/>
                <a:latin typeface="Avenir Next Demi Bold" panose="020B0703020202020204"/>
              </a:rPr>
              <a:t> </a:t>
            </a:r>
            <a:r>
              <a:rPr lang="en-GB" sz="1000">
                <a:latin typeface="Avenir Next Demi Bold" panose="020B0703020202020204"/>
              </a:rPr>
              <a:t>(Irish language version); and/or u</a:t>
            </a:r>
            <a:r>
              <a:rPr lang="en-GB" sz="1000">
                <a:effectLst/>
                <a:latin typeface="Avenir Next Demi Bold" panose="020B0703020202020204"/>
                <a:ea typeface="Calibri" panose="020F0502020204030204" pitchFamily="34" charset="0"/>
              </a:rPr>
              <a:t>se the instructions below:</a:t>
            </a:r>
          </a:p>
          <a:p>
            <a:pPr marL="0" indent="0">
              <a:lnSpc>
                <a:spcPct val="100000"/>
              </a:lnSpc>
              <a:buNone/>
            </a:pPr>
            <a:r>
              <a:rPr lang="en-GB" sz="1000" i="1">
                <a:latin typeface="Avenir Next Demi Bold" panose="020B0703020202020204"/>
                <a:ea typeface="Calibri" panose="020F0502020204030204" pitchFamily="34" charset="0"/>
              </a:rPr>
              <a:t>Bring your hands together, palms touching.  Imagine your hands are a butterfly whose wings are closed.  As I count, we’re going to slowly open our wings and breath in. </a:t>
            </a:r>
          </a:p>
          <a:p>
            <a:pPr marL="0" indent="0">
              <a:lnSpc>
                <a:spcPct val="100000"/>
              </a:lnSpc>
              <a:buNone/>
            </a:pPr>
            <a:r>
              <a:rPr lang="en-GB" sz="1000" i="1">
                <a:latin typeface="Avenir Next Demi Bold" panose="020B0703020202020204"/>
                <a:ea typeface="Calibri" panose="020F0502020204030204" pitchFamily="34" charset="0"/>
              </a:rPr>
              <a:t>Now, together 1, 2, 3, 4 and pause.  Now, breathing out and closing, 1, 2, 3, 4. </a:t>
            </a:r>
          </a:p>
          <a:p>
            <a:pPr marL="0" indent="0">
              <a:lnSpc>
                <a:spcPct val="100000"/>
              </a:lnSpc>
              <a:buNone/>
            </a:pPr>
            <a:r>
              <a:rPr lang="en-GB" sz="1000" i="1">
                <a:latin typeface="Avenir Next Demi Bold" panose="020B0703020202020204"/>
                <a:ea typeface="Calibri" panose="020F0502020204030204" pitchFamily="34" charset="0"/>
              </a:rPr>
              <a:t>Now, lets repeat this a few times. </a:t>
            </a:r>
          </a:p>
          <a:p>
            <a:pPr marL="0" indent="0">
              <a:lnSpc>
                <a:spcPct val="100000"/>
              </a:lnSpc>
              <a:buNone/>
            </a:pPr>
            <a:r>
              <a:rPr lang="en-GB" sz="1000" i="1">
                <a:latin typeface="Avenir Next Demi Bold" panose="020B0703020202020204"/>
                <a:ea typeface="Calibri" panose="020F0502020204030204" pitchFamily="34" charset="0"/>
              </a:rPr>
              <a:t>Breathing in 1, 2, 3, 4 open - breathing out 1, 2, 3, 4 closed. </a:t>
            </a:r>
            <a:r>
              <a:rPr lang="en-GB" sz="1000" i="0">
                <a:latin typeface="Avenir Next Demi Bold" panose="020B0703020202020204"/>
                <a:ea typeface="Calibri" panose="020F0502020204030204" pitchFamily="34" charset="0"/>
              </a:rPr>
              <a:t>[repeat this line twice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Avenir Next Demi Bold" panose="020B0703020202020204"/>
                <a:ea typeface="Calibri" panose="020F0502020204030204" pitchFamily="34" charset="0"/>
              </a:rPr>
              <a:t>If using the video, you might decide to play it a second time.  If your school is an Irish-medium school, you might like to firstly play the video in Irish, and then a second time in English.  If your school is an English-medium school, you might like to firstly play the video in English, and then a second time in Irish.</a:t>
            </a:r>
            <a:endParaRPr lang="en-IE" sz="1000">
              <a:effectLst/>
              <a:latin typeface="Avenir Next Demi Bold" panose="020B0703020202020204"/>
              <a:ea typeface="Calibri" panose="020F0502020204030204" pitchFamily="34" charset="0"/>
            </a:endParaRPr>
          </a:p>
          <a:p>
            <a:r>
              <a:rPr lang="en-IE" sz="1000">
                <a:latin typeface="Avenir Next Demi Bold" panose="020B0703020202020204"/>
              </a:rPr>
              <a:t>* </a:t>
            </a:r>
            <a:r>
              <a:rPr lang="en-IE" sz="1000" i="1">
                <a:latin typeface="Avenir Next Demi Bold" panose="020B0703020202020204"/>
              </a:rPr>
              <a:t>At the end of the breathing activity, animate in a question for pupils about whether they feel calmer now.</a:t>
            </a:r>
          </a:p>
          <a:p>
            <a:endParaRPr lang="en-IE" sz="1000">
              <a:latin typeface="Avenir Next Demi Bold" panose="020B0703020202020204"/>
            </a:endParaRPr>
          </a:p>
          <a:p>
            <a:r>
              <a:rPr lang="en-IE" sz="1000" b="1">
                <a:latin typeface="Avenir Next Demi Bold" panose="020B0703020202020204"/>
              </a:rPr>
              <a:t>Background information</a:t>
            </a:r>
          </a:p>
          <a:p>
            <a:r>
              <a:rPr lang="en-GB" sz="1000" b="0">
                <a:effectLst/>
                <a:latin typeface="Avenir Next Demi Bold" panose="020B0703020202020204"/>
                <a:ea typeface="Calibri" panose="020F0502020204030204" pitchFamily="34" charset="0"/>
              </a:rPr>
              <a:t>Grounding activities, like this breathing exercise, can be very useful at the start of Development Education/Global Citizenship Education lessons.  They can help children to settle and connect with how they are feeling, before beginning to switch the focus outwards to our wider world. </a:t>
            </a:r>
            <a:endParaRPr lang="en-IE" sz="1000" b="0">
              <a:latin typeface="Avenir Next Demi Bold" panose="020B0703020202020204"/>
            </a:endParaRPr>
          </a:p>
          <a:p>
            <a:endParaRPr lang="en-IE" sz="1000">
              <a:latin typeface="Avenir Next Demi Bold" panose="020B070302020202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E18E2-0062-4087-BD00-F73AB963BE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493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a:xfrm>
            <a:off x="914400" y="3300412"/>
            <a:ext cx="7315200" cy="2700338"/>
          </a:xfrm>
          <a:prstGeom prst="rect">
            <a:avLst/>
          </a:prstGeom>
        </p:spPr>
        <p:txBody>
          <a:bodyPr/>
          <a:lstStyle/>
          <a:p>
            <a:r>
              <a:rPr lang="en-IE" sz="1200" b="1" u="sng">
                <a:latin typeface="Avenir Next Demi Bold" panose="020B0703020202020204"/>
              </a:rPr>
              <a:t>Notes for teachers</a:t>
            </a:r>
          </a:p>
          <a:p>
            <a:endParaRPr lang="en-IE" sz="1200" b="1">
              <a:latin typeface="Avenir Next Demi Bold" panose="020B0703020202020204"/>
            </a:endParaRPr>
          </a:p>
          <a:p>
            <a:r>
              <a:rPr lang="en-IE" sz="1200" b="1">
                <a:latin typeface="Avenir Next Demi Bold" panose="020B0703020202020204"/>
              </a:rPr>
              <a:t>Changemaker Unit 3</a:t>
            </a:r>
            <a:r>
              <a:rPr lang="en-IE" sz="1200" b="1" baseline="30000">
                <a:latin typeface="Avenir Next Demi Bold" panose="020B0703020202020204"/>
              </a:rPr>
              <a:t>rd</a:t>
            </a:r>
            <a:r>
              <a:rPr lang="en-IE" sz="1200" b="1">
                <a:latin typeface="Avenir Next Demi Bold" panose="020B0703020202020204"/>
              </a:rPr>
              <a:t> – 6</a:t>
            </a:r>
            <a:r>
              <a:rPr lang="en-IE" sz="1200" b="1" baseline="30000">
                <a:latin typeface="Avenir Next Demi Bold" panose="020B0703020202020204"/>
              </a:rPr>
              <a:t>th</a:t>
            </a:r>
            <a:r>
              <a:rPr lang="en-IE" sz="1200" b="1">
                <a:latin typeface="Avenir Next Demi Bold" panose="020B0703020202020204"/>
              </a:rPr>
              <a:t> class: Lesson 2/Part 3a </a:t>
            </a:r>
            <a:r>
              <a:rPr lang="en-IE" sz="1200">
                <a:latin typeface="Avenir Next Demi Bold" panose="020B0703020202020204"/>
              </a:rPr>
              <a:t>(</a:t>
            </a:r>
            <a:r>
              <a:rPr lang="en-IE" sz="1200" b="0" i="1">
                <a:latin typeface="Avenir Next Demi Bold" panose="020B0703020202020204"/>
              </a:rPr>
              <a:t>2 animations at * and ^</a:t>
            </a:r>
            <a:r>
              <a:rPr lang="en-IE" sz="1200" b="0">
                <a:latin typeface="Avenir Next Demi Bold" panose="020B0703020202020204"/>
              </a:rPr>
              <a:t>)</a:t>
            </a:r>
            <a:r>
              <a:rPr lang="en-IE" sz="1200" b="0" i="1">
                <a:latin typeface="Avenir Next Demi Bold" panose="020B0703020202020204"/>
              </a:rPr>
              <a:t> </a:t>
            </a:r>
          </a:p>
          <a:p>
            <a:endParaRPr lang="en-IE" sz="1200" b="0" i="0" u="sng">
              <a:latin typeface="Avenir Next Demi Bold" panose="020B0703020202020204"/>
            </a:endParaRPr>
          </a:p>
          <a:p>
            <a:r>
              <a:rPr lang="en-IE" sz="1200" b="0" i="0" u="sng">
                <a:latin typeface="Avenir Next Demi Bold" panose="020B0703020202020204"/>
              </a:rPr>
              <a:t>NB</a:t>
            </a:r>
            <a:r>
              <a:rPr lang="en-IE" sz="1200" b="0" i="0">
                <a:latin typeface="Avenir Next Demi Bold" panose="020B0703020202020204"/>
              </a:rPr>
              <a:t>: This is the first slide in an activity that runs over to 2 slides.</a:t>
            </a:r>
          </a:p>
          <a:p>
            <a:endParaRPr lang="en-IE" sz="1200" b="0" i="1">
              <a:latin typeface="Avenir Next Demi Bold" panose="020B0703020202020204"/>
            </a:endParaRPr>
          </a:p>
          <a:p>
            <a:r>
              <a:rPr lang="en-IE" sz="1200" b="0" i="0">
                <a:latin typeface="Avenir Next Demi Bold" panose="020B0703020202020204"/>
              </a:rPr>
              <a:t>Invite pupils to pick the box with their favourite colour from the 17 boxes on the slide.</a:t>
            </a:r>
          </a:p>
          <a:p>
            <a:r>
              <a:rPr lang="en-IE" sz="1200" b="0" i="0">
                <a:latin typeface="Avenir Next Demi Bold" panose="020B0703020202020204"/>
              </a:rPr>
              <a:t>* </a:t>
            </a:r>
            <a:r>
              <a:rPr lang="en-IE" sz="1200" b="0" i="1">
                <a:latin typeface="Avenir Next Demi Bold" panose="020B0703020202020204"/>
              </a:rPr>
              <a:t>Animate in the numbers on the boxes.</a:t>
            </a:r>
            <a:endParaRPr lang="en-IE" sz="1200" b="0" i="0">
              <a:latin typeface="Avenir Next Demi Bold" panose="020B0703020202020204"/>
            </a:endParaRPr>
          </a:p>
          <a:p>
            <a:r>
              <a:rPr lang="en-IE" sz="1200" b="0" i="0">
                <a:latin typeface="Avenir Next Demi Bold" panose="020B0703020202020204"/>
              </a:rPr>
              <a:t>Invite pupils to write down the colour and number of the box they picked.</a:t>
            </a:r>
          </a:p>
          <a:p>
            <a:r>
              <a:rPr lang="en-IE" sz="1200" b="0" i="0">
                <a:latin typeface="Avenir Next Demi Bold" panose="020B0703020202020204"/>
              </a:rPr>
              <a:t>Ask them if they know what the colour/number represents.</a:t>
            </a:r>
          </a:p>
          <a:p>
            <a:r>
              <a:rPr lang="en-IE" sz="1200" b="0" i="1">
                <a:latin typeface="Avenir Next Demi Bold" panose="020B0703020202020204"/>
              </a:rPr>
              <a:t>^ Animate in the Global Goals logos.</a:t>
            </a:r>
          </a:p>
          <a:p>
            <a:r>
              <a:rPr lang="en-IE" sz="1200" i="0">
                <a:latin typeface="Avenir Next Demi Bold" panose="020B0703020202020204"/>
              </a:rPr>
              <a:t>Ask pupils to write down the text to match their Global Goal number/colour.</a:t>
            </a:r>
          </a:p>
          <a:p>
            <a:endParaRPr lang="en-IE" sz="1200" i="0">
              <a:latin typeface="Avenir Next Demi Bold" panose="020B0703020202020204"/>
            </a:endParaRPr>
          </a:p>
          <a:p>
            <a:r>
              <a:rPr lang="en-IE" sz="1200" b="1" i="0">
                <a:latin typeface="Avenir Next Demi Bold" panose="020B0703020202020204"/>
              </a:rPr>
              <a:t>Move to the next slide for the 2</a:t>
            </a:r>
            <a:r>
              <a:rPr lang="en-IE" sz="1200" b="1" i="0" baseline="30000">
                <a:latin typeface="Avenir Next Demi Bold" panose="020B0703020202020204"/>
              </a:rPr>
              <a:t>nd</a:t>
            </a:r>
            <a:r>
              <a:rPr lang="en-IE" sz="1200" b="1" i="0">
                <a:latin typeface="Avenir Next Demi Bold" panose="020B0703020202020204"/>
              </a:rPr>
              <a:t> part of this activity.</a:t>
            </a:r>
          </a:p>
        </p:txBody>
      </p:sp>
      <p:sp>
        <p:nvSpPr>
          <p:cNvPr id="4" name="Slide Number Placeholder 3"/>
          <p:cNvSpPr>
            <a:spLocks noGrp="1"/>
          </p:cNvSpPr>
          <p:nvPr>
            <p:ph type="sldNum" sz="quarter" idx="5"/>
          </p:nvPr>
        </p:nvSpPr>
        <p:spPr/>
        <p:txBody>
          <a:bodyPr/>
          <a:lstStyle/>
          <a:p>
            <a:fld id="{6FAE18E2-0062-4087-BD00-F73AB963BE9B}" type="slidenum">
              <a:rPr lang="en-US" smtClean="0"/>
              <a:t>21</a:t>
            </a:fld>
            <a:endParaRPr lang="en-US"/>
          </a:p>
        </p:txBody>
      </p:sp>
    </p:spTree>
    <p:extLst>
      <p:ext uri="{BB962C8B-B14F-4D97-AF65-F5344CB8AC3E}">
        <p14:creationId xmlns:p14="http://schemas.microsoft.com/office/powerpoint/2010/main" val="1335763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8688" y="460375"/>
            <a:ext cx="2206625" cy="1241425"/>
          </a:xfrm>
        </p:spPr>
      </p:sp>
      <p:sp>
        <p:nvSpPr>
          <p:cNvPr id="3" name="Notes Placeholder 2"/>
          <p:cNvSpPr>
            <a:spLocks noGrp="1"/>
          </p:cNvSpPr>
          <p:nvPr>
            <p:ph type="body" idx="1"/>
          </p:nvPr>
        </p:nvSpPr>
        <p:spPr>
          <a:xfrm>
            <a:off x="914400" y="1500477"/>
            <a:ext cx="7315200" cy="2700338"/>
          </a:xfrm>
          <a:prstGeom prst="rect">
            <a:avLst/>
          </a:prstGeom>
        </p:spPr>
        <p:txBody>
          <a:bodyPr/>
          <a:lstStyle/>
          <a:p>
            <a:r>
              <a:rPr lang="en-IE" sz="900" b="1" u="sng">
                <a:latin typeface="Avenir Next Demi Bold" panose="020B0703020202020204"/>
              </a:rPr>
              <a:t>Notes for teachers</a:t>
            </a:r>
          </a:p>
          <a:p>
            <a:endParaRPr lang="en-IE" sz="900" b="1">
              <a:latin typeface="Avenir Next Demi Bold" panose="020B0703020202020204"/>
            </a:endParaRPr>
          </a:p>
          <a:p>
            <a:r>
              <a:rPr lang="en-IE" sz="900" b="1">
                <a:latin typeface="Avenir Next Demi Bold" panose="020B0703020202020204"/>
              </a:rPr>
              <a:t>Changemaker Unit 3</a:t>
            </a:r>
            <a:r>
              <a:rPr lang="en-IE" sz="900" b="1" baseline="30000">
                <a:latin typeface="Avenir Next Demi Bold" panose="020B0703020202020204"/>
              </a:rPr>
              <a:t>rd</a:t>
            </a:r>
            <a:r>
              <a:rPr lang="en-IE" sz="900" b="1">
                <a:latin typeface="Avenir Next Demi Bold" panose="020B0703020202020204"/>
              </a:rPr>
              <a:t> – 6</a:t>
            </a:r>
            <a:r>
              <a:rPr lang="en-IE" sz="900" b="1" baseline="30000">
                <a:latin typeface="Avenir Next Demi Bold" panose="020B0703020202020204"/>
              </a:rPr>
              <a:t>th</a:t>
            </a:r>
            <a:r>
              <a:rPr lang="en-IE" sz="900" b="1">
                <a:latin typeface="Avenir Next Demi Bold" panose="020B0703020202020204"/>
              </a:rPr>
              <a:t> class: Lesson 2/Part 3b </a:t>
            </a:r>
            <a:r>
              <a:rPr lang="en-IE" sz="900">
                <a:latin typeface="Avenir Next Demi Bold" panose="020B0703020202020204"/>
              </a:rPr>
              <a:t>(17</a:t>
            </a:r>
            <a:r>
              <a:rPr lang="en-IE" sz="900" b="0" i="1">
                <a:latin typeface="Avenir Next Demi Bold" panose="020B0703020202020204"/>
              </a:rPr>
              <a:t> animations at * one after the others</a:t>
            </a:r>
            <a:r>
              <a:rPr lang="en-IE" sz="900" b="0">
                <a:latin typeface="Avenir Next Demi Bold" panose="020B0703020202020204"/>
              </a:rPr>
              <a:t>)</a:t>
            </a:r>
            <a:r>
              <a:rPr lang="en-IE" sz="900" b="0" i="1">
                <a:latin typeface="Avenir Next Demi Bold" panose="020B0703020202020204"/>
              </a:rPr>
              <a:t> </a:t>
            </a:r>
          </a:p>
          <a:p>
            <a:endParaRPr lang="en-IE" sz="900" b="0" i="0" u="sng">
              <a:latin typeface="Avenir Next Demi Bold" panose="020B0703020202020204"/>
            </a:endParaRPr>
          </a:p>
          <a:p>
            <a:r>
              <a:rPr lang="en-IE" sz="900" b="0" i="0" u="sng">
                <a:latin typeface="Avenir Next Demi Bold" panose="020B0703020202020204"/>
              </a:rPr>
              <a:t>NB</a:t>
            </a:r>
            <a:r>
              <a:rPr lang="en-IE" sz="900" b="0" i="0">
                <a:latin typeface="Avenir Next Demi Bold" panose="020B0703020202020204"/>
              </a:rPr>
              <a:t>: This is the second and final slide in an activity that runs over 2 slides.</a:t>
            </a:r>
          </a:p>
          <a:p>
            <a:endParaRPr lang="en-IE" sz="900" b="0" i="1">
              <a:latin typeface="Avenir Next Demi Bold" panose="020B0703020202020204"/>
            </a:endParaRPr>
          </a:p>
          <a:p>
            <a:r>
              <a:rPr lang="en-IE" sz="900" i="0">
                <a:latin typeface="Avenir Next Demi Bold" panose="020B0703020202020204"/>
              </a:rPr>
              <a:t>Explain that you are going to show a series of statements, mostly with number data (including fractions), and all linked to the Global Goals.</a:t>
            </a:r>
          </a:p>
          <a:p>
            <a:r>
              <a:rPr lang="en-IE" sz="900" i="0">
                <a:latin typeface="Avenir Next Demi Bold" panose="020B0703020202020204"/>
              </a:rPr>
              <a:t>Explain to the class that their job is to find the statement that relates to their Global Goal and write this beside their Goal colour, number and logo text (answers are given below).</a:t>
            </a:r>
          </a:p>
          <a:p>
            <a:pPr marL="0" indent="0">
              <a:buFont typeface="Arial" panose="020B0604020202020204" pitchFamily="34" charset="0"/>
              <a:buNone/>
            </a:pPr>
            <a:r>
              <a:rPr lang="en-IE" sz="900" b="0" i="1">
                <a:latin typeface="Avenir Next Demi Bold" panose="020B0703020202020204"/>
              </a:rPr>
              <a:t>* Animate in the 17 statements, pausing between each statement to allow time for pupils to think about the statement and write it down if they believe it applies to their Global Goal.</a:t>
            </a:r>
          </a:p>
          <a:p>
            <a:pPr marL="171450" indent="-171450">
              <a:buFont typeface="Arial" panose="020B0604020202020204" pitchFamily="34" charset="0"/>
              <a:buChar char="•"/>
            </a:pPr>
            <a:endParaRPr lang="en-IE" sz="900" b="0" i="1">
              <a:latin typeface="Avenir Next Demi Bold" panose="020B0703020202020204"/>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900" b="0" i="0">
                <a:latin typeface="Avenir Next Demi Bold" panose="020B0703020202020204"/>
              </a:rPr>
              <a:t>A = Goal 12 - </a:t>
            </a:r>
            <a:r>
              <a:rPr lang="en-IE" sz="900">
                <a:effectLst/>
                <a:latin typeface="Avenir Next Demi Bold" panose="020B0703020202020204"/>
                <a:ea typeface="Calibri" panose="020F0502020204030204" pitchFamily="34" charset="0"/>
                <a:cs typeface="Calibri" panose="020F0502020204030204" pitchFamily="34" charset="0"/>
              </a:rPr>
              <a:t>Make sure we don’t buy too many things so that we do not use up the earth’s scarce resources</a:t>
            </a:r>
            <a:endParaRPr lang="en-IE" sz="900">
              <a:effectLst/>
              <a:latin typeface="Avenir Next Demi Bold" panose="020B0703020202020204"/>
              <a:ea typeface="Calibri" panose="020F0502020204030204" pitchFamily="34" charset="0"/>
              <a:cs typeface="Times New Roman" panose="02020603050405020304" pitchFamily="18" charset="0"/>
            </a:endParaRPr>
          </a:p>
          <a:p>
            <a:r>
              <a:rPr lang="en-IE" sz="900" b="0" i="0">
                <a:latin typeface="Avenir Next Demi Bold" panose="020B0703020202020204"/>
              </a:rPr>
              <a:t>B = Goal 1 - </a:t>
            </a:r>
            <a:r>
              <a:rPr lang="en-IE" sz="900">
                <a:effectLst/>
                <a:latin typeface="Avenir Next Demi Bold" panose="020B0703020202020204"/>
                <a:ea typeface="Calibri" panose="020F0502020204030204" pitchFamily="34" charset="0"/>
                <a:cs typeface="Calibri" panose="020F0502020204030204" pitchFamily="34" charset="0"/>
              </a:rPr>
              <a:t>End poverty - so that everyone can afford what they need to survive</a:t>
            </a:r>
            <a:endParaRPr lang="en-IE" sz="900">
              <a:effectLst/>
              <a:latin typeface="Avenir Next Demi Bold" panose="020B0703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900" b="0" i="0">
                <a:latin typeface="Avenir Next Demi Bold" panose="020B0703020202020204"/>
              </a:rPr>
              <a:t>C = Goal 15 - </a:t>
            </a:r>
            <a:r>
              <a:rPr lang="en-IE" sz="900">
                <a:effectLst/>
                <a:latin typeface="Avenir Next Demi Bold" panose="020B0703020202020204"/>
                <a:ea typeface="Calibri" panose="020F0502020204030204" pitchFamily="34" charset="0"/>
                <a:cs typeface="Calibri" panose="020F0502020204030204" pitchFamily="34" charset="0"/>
              </a:rPr>
              <a:t>Look after forests, animals and the earth itself</a:t>
            </a:r>
            <a:endParaRPr lang="en-IE" sz="900">
              <a:effectLst/>
              <a:latin typeface="Avenir Next Demi Bold" panose="020B0703020202020204"/>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IE" sz="900" b="0" i="0">
                <a:latin typeface="Avenir Next Demi Bold" panose="020B0703020202020204"/>
              </a:rPr>
              <a:t>D = Goal 2 - </a:t>
            </a:r>
            <a:r>
              <a:rPr lang="en-IE" sz="900">
                <a:effectLst/>
                <a:latin typeface="Avenir Next Demi Bold" panose="020B0703020202020204"/>
                <a:ea typeface="Calibri" panose="020F0502020204030204" pitchFamily="34" charset="0"/>
                <a:cs typeface="Calibri" panose="020F0502020204030204" pitchFamily="34" charset="0"/>
              </a:rPr>
              <a:t>End hunger - so that everyone has enough good food to eat and stay healthy</a:t>
            </a:r>
            <a:endParaRPr lang="en-IE" sz="900" b="0" i="0">
              <a:latin typeface="Avenir Next Demi Bold" panose="020B0703020202020204"/>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900" b="0" i="0">
                <a:latin typeface="Avenir Next Demi Bold" panose="020B0703020202020204"/>
              </a:rPr>
              <a:t>E = Goal 3 - </a:t>
            </a:r>
            <a:r>
              <a:rPr lang="en-IE" sz="900">
                <a:effectLst/>
                <a:latin typeface="Avenir Next Demi Bold" panose="020B0703020202020204"/>
                <a:ea typeface="Calibri" panose="020F0502020204030204" pitchFamily="34" charset="0"/>
                <a:cs typeface="Calibri" panose="020F0502020204030204" pitchFamily="34" charset="0"/>
              </a:rPr>
              <a:t>Make sure everyone can live healthy lives and can go to the doctor or to hospital if they need to</a:t>
            </a:r>
            <a:endParaRPr lang="en-IE" sz="900">
              <a:effectLst/>
              <a:latin typeface="Avenir Next Demi Bold" panose="020B0703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900" b="0" i="0">
                <a:latin typeface="Avenir Next Demi Bold" panose="020B0703020202020204"/>
              </a:rPr>
              <a:t>F = Goal 8 - </a:t>
            </a:r>
            <a:r>
              <a:rPr lang="en-IE" sz="900">
                <a:effectLst/>
                <a:latin typeface="Avenir Next Demi Bold" panose="020B0703020202020204"/>
                <a:ea typeface="Calibri" panose="020F0502020204030204" pitchFamily="34" charset="0"/>
                <a:cs typeface="Calibri" panose="020F0502020204030204" pitchFamily="34" charset="0"/>
              </a:rPr>
              <a:t>Help countries to develop and provide good jobs in a way that benefits everyone</a:t>
            </a:r>
            <a:endParaRPr lang="en-IE" sz="900">
              <a:effectLst/>
              <a:latin typeface="Avenir Next Demi Bold" panose="020B0703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900" b="0" i="0">
                <a:latin typeface="Avenir Next Demi Bold" panose="020B0703020202020204"/>
              </a:rPr>
              <a:t>G = Goal 6 - </a:t>
            </a:r>
            <a:r>
              <a:rPr lang="en-IE" sz="900">
                <a:effectLst/>
                <a:latin typeface="Avenir Next Demi Bold" panose="020B0703020202020204"/>
                <a:ea typeface="Calibri" panose="020F0502020204030204" pitchFamily="34" charset="0"/>
                <a:cs typeface="Calibri" panose="020F0502020204030204" pitchFamily="34" charset="0"/>
              </a:rPr>
              <a:t>Make sure that everyone has access to clean water and proper toilets</a:t>
            </a:r>
            <a:endParaRPr lang="en-IE" sz="900">
              <a:effectLst/>
              <a:latin typeface="Avenir Next Demi Bold" panose="020B0703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900" b="0" i="0">
                <a:latin typeface="Avenir Next Demi Bold" panose="020B0703020202020204"/>
              </a:rPr>
              <a:t>H = Goal 4 - </a:t>
            </a:r>
            <a:r>
              <a:rPr lang="en-IE" sz="900">
                <a:effectLst/>
                <a:latin typeface="Avenir Next Demi Bold" panose="020B0703020202020204"/>
                <a:ea typeface="Calibri" panose="020F0502020204030204" pitchFamily="34" charset="0"/>
                <a:cs typeface="Calibri" panose="020F0502020204030204" pitchFamily="34" charset="0"/>
              </a:rPr>
              <a:t>Make sure everyone gets to go to school and gets a good education</a:t>
            </a:r>
            <a:endParaRPr lang="en-IE" sz="900">
              <a:effectLst/>
              <a:latin typeface="Avenir Next Demi Bold" panose="020B0703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900" b="0" i="0">
                <a:latin typeface="Avenir Next Demi Bold" panose="020B0703020202020204"/>
              </a:rPr>
              <a:t>I = Goal 11 - </a:t>
            </a:r>
            <a:r>
              <a:rPr lang="en-IE" sz="900">
                <a:effectLst/>
                <a:latin typeface="Avenir Next Demi Bold" panose="020B0703020202020204"/>
                <a:ea typeface="Calibri" panose="020F0502020204030204" pitchFamily="34" charset="0"/>
                <a:cs typeface="Calibri" panose="020F0502020204030204" pitchFamily="34" charset="0"/>
              </a:rPr>
              <a:t>Make cities clean, friendly and safe places where all people can live well</a:t>
            </a:r>
            <a:endParaRPr lang="en-IE" sz="900">
              <a:effectLst/>
              <a:latin typeface="Avenir Next Demi Bold" panose="020B0703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900" b="0" i="0">
                <a:latin typeface="Avenir Next Demi Bold" panose="020B0703020202020204"/>
              </a:rPr>
              <a:t>J = Goal 9 - </a:t>
            </a:r>
            <a:r>
              <a:rPr lang="en-IE" sz="900">
                <a:effectLst/>
                <a:latin typeface="Avenir Next Demi Bold" panose="020B0703020202020204"/>
                <a:ea typeface="Calibri" panose="020F0502020204030204" pitchFamily="34" charset="0"/>
                <a:cs typeface="Calibri" panose="020F0502020204030204" pitchFamily="34" charset="0"/>
              </a:rPr>
              <a:t>Build schools, hospitals and roads and help businesses and industries that make all people’s lives better</a:t>
            </a:r>
            <a:endParaRPr lang="en-IE" sz="900">
              <a:effectLst/>
              <a:latin typeface="Avenir Next Demi Bold" panose="020B0703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900" b="0" i="0">
                <a:latin typeface="Avenir Next Demi Bold" panose="020B0703020202020204"/>
              </a:rPr>
              <a:t>K = Goal 17 - </a:t>
            </a:r>
            <a:r>
              <a:rPr lang="en-IE" sz="900">
                <a:effectLst/>
                <a:latin typeface="Avenir Next Demi Bold" panose="020B0703020202020204"/>
                <a:ea typeface="Calibri" panose="020F0502020204030204" pitchFamily="34" charset="0"/>
                <a:cs typeface="Calibri" panose="020F0502020204030204" pitchFamily="34" charset="0"/>
              </a:rPr>
              <a:t>Countries will work together as partners to achieve the Global Goals and make the world a better place for everyone</a:t>
            </a:r>
            <a:endParaRPr lang="en-IE" sz="900">
              <a:effectLst/>
              <a:latin typeface="Avenir Next Demi Bold" panose="020B0703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900" b="0" i="0">
                <a:latin typeface="Avenir Next Demi Bold" panose="020B0703020202020204"/>
              </a:rPr>
              <a:t>L = Goal 5 - </a:t>
            </a:r>
            <a:r>
              <a:rPr lang="en-IE" sz="900">
                <a:effectLst/>
                <a:latin typeface="Avenir Next Demi Bold" panose="020B0703020202020204"/>
                <a:ea typeface="Calibri" panose="020F0502020204030204" pitchFamily="34" charset="0"/>
                <a:cs typeface="Calibri" panose="020F0502020204030204" pitchFamily="34" charset="0"/>
              </a:rPr>
              <a:t>Make sure that women and girls get the same chances as men and boys</a:t>
            </a:r>
            <a:endParaRPr lang="en-IE" sz="900">
              <a:effectLst/>
              <a:latin typeface="Avenir Next Demi Bold" panose="020B0703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900" b="0" i="0">
                <a:latin typeface="Avenir Next Demi Bold" panose="020B0703020202020204"/>
              </a:rPr>
              <a:t>M = Goal 13 - </a:t>
            </a:r>
            <a:r>
              <a:rPr lang="en-IE" sz="900">
                <a:effectLst/>
                <a:latin typeface="Avenir Next Demi Bold" panose="020B0703020202020204"/>
                <a:ea typeface="Calibri" panose="020F0502020204030204" pitchFamily="34" charset="0"/>
                <a:cs typeface="Calibri" panose="020F0502020204030204" pitchFamily="34" charset="0"/>
              </a:rPr>
              <a:t>Act now to fight climate change</a:t>
            </a:r>
            <a:endParaRPr lang="en-IE" sz="900">
              <a:effectLst/>
              <a:latin typeface="Avenir Next Demi Bold" panose="020B0703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900" b="0" i="0">
                <a:latin typeface="Avenir Next Demi Bold" panose="020B0703020202020204"/>
              </a:rPr>
              <a:t>N = Goal 10 - </a:t>
            </a:r>
            <a:r>
              <a:rPr lang="en-IE" sz="900">
                <a:effectLst/>
                <a:latin typeface="Avenir Next Demi Bold" panose="020B0703020202020204"/>
                <a:ea typeface="Calibri" panose="020F0502020204030204" pitchFamily="34" charset="0"/>
                <a:cs typeface="Calibri" panose="020F0502020204030204" pitchFamily="34" charset="0"/>
              </a:rPr>
              <a:t>Make sure that everyone is treated fairly, and that countries treat each other fairly</a:t>
            </a:r>
            <a:endParaRPr lang="en-IE" sz="900">
              <a:effectLst/>
              <a:latin typeface="Avenir Next Demi Bold" panose="020B0703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900" b="0" i="0">
                <a:latin typeface="Avenir Next Demi Bold" panose="020B0703020202020204"/>
              </a:rPr>
              <a:t>O = Goal 14 - </a:t>
            </a:r>
            <a:r>
              <a:rPr lang="en-IE" sz="900">
                <a:effectLst/>
                <a:latin typeface="Avenir Next Demi Bold" panose="020B0703020202020204"/>
                <a:ea typeface="Calibri" panose="020F0502020204030204" pitchFamily="34" charset="0"/>
                <a:cs typeface="Calibri" panose="020F0502020204030204" pitchFamily="34" charset="0"/>
              </a:rPr>
              <a:t>Look after the life in our oceans and seas</a:t>
            </a:r>
            <a:endParaRPr lang="en-IE" sz="900">
              <a:effectLst/>
              <a:latin typeface="Avenir Next Demi Bold" panose="020B0703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900" b="0" i="0">
                <a:latin typeface="Avenir Next Demi Bold" panose="020B0703020202020204"/>
              </a:rPr>
              <a:t>P = Goal 16 - </a:t>
            </a:r>
            <a:r>
              <a:rPr lang="en-IE" sz="900">
                <a:effectLst/>
                <a:latin typeface="Avenir Next Demi Bold" panose="020B0703020202020204"/>
                <a:ea typeface="Calibri" panose="020F0502020204030204" pitchFamily="34" charset="0"/>
                <a:cs typeface="Calibri" panose="020F0502020204030204" pitchFamily="34" charset="0"/>
              </a:rPr>
              <a:t>Work for peace and justice inside and between countries</a:t>
            </a:r>
            <a:endParaRPr lang="en-IE" sz="900">
              <a:effectLst/>
              <a:latin typeface="Avenir Next Demi Bold" panose="020B0703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900" b="0" i="0">
                <a:latin typeface="Avenir Next Demi Bold" panose="020B0703020202020204"/>
              </a:rPr>
              <a:t>Q = Goal 7 - </a:t>
            </a:r>
            <a:r>
              <a:rPr lang="en-IE" sz="900">
                <a:effectLst/>
                <a:latin typeface="Avenir Next Demi Bold" panose="020B0703020202020204"/>
                <a:ea typeface="Calibri" panose="020F0502020204030204" pitchFamily="34" charset="0"/>
                <a:cs typeface="Calibri" panose="020F0502020204030204" pitchFamily="34" charset="0"/>
              </a:rPr>
              <a:t>Make sure that everyone has enough heat, light and power without damaging the environment (our world)</a:t>
            </a:r>
            <a:endParaRPr lang="en-IE" sz="900">
              <a:effectLst/>
              <a:latin typeface="Avenir Next Demi Bold" panose="020B0703020202020204"/>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IE" sz="900" b="0" i="0">
              <a:latin typeface="Avenir Next Demi Bold" panose="020B0703020202020204"/>
            </a:endParaRPr>
          </a:p>
          <a:p>
            <a:pPr>
              <a:lnSpc>
                <a:spcPct val="107000"/>
              </a:lnSpc>
            </a:pPr>
            <a:r>
              <a:rPr lang="en-GB" sz="900" b="1">
                <a:effectLst/>
                <a:latin typeface="Avenir Next Demi Bold" panose="020B0703020202020204"/>
                <a:ea typeface="Calibri" panose="020F0502020204030204" pitchFamily="34" charset="0"/>
                <a:cs typeface="Times New Roman" panose="02020603050405020304" pitchFamily="18" charset="0"/>
              </a:rPr>
              <a:t>Background information:</a:t>
            </a:r>
          </a:p>
          <a:p>
            <a:pPr>
              <a:lnSpc>
                <a:spcPct val="107000"/>
              </a:lnSpc>
              <a:spcAft>
                <a:spcPts val="800"/>
              </a:spcAft>
            </a:pPr>
            <a:r>
              <a:rPr lang="en-GB" sz="900" b="0">
                <a:effectLst/>
                <a:latin typeface="Avenir Next Demi Bold" panose="020B0703020202020204"/>
                <a:ea typeface="Calibri" panose="020F0502020204030204" pitchFamily="34" charset="0"/>
                <a:cs typeface="Times New Roman" panose="02020603050405020304" pitchFamily="18" charset="0"/>
              </a:rPr>
              <a:t>The statements on these slides were devised using data from: </a:t>
            </a:r>
            <a:r>
              <a:rPr lang="en-IE" sz="900">
                <a:latin typeface="Avenir Next Demi Bold" panose="020B0703020202020204"/>
                <a:hlinkClick r:id="rId3"/>
              </a:rPr>
              <a:t>https://www.un.org/sustainabledevelopment/sustainable-development-goals/</a:t>
            </a:r>
            <a:r>
              <a:rPr lang="en-IE" sz="900">
                <a:latin typeface="Avenir Next Demi Bold" panose="020B0703020202020204"/>
              </a:rPr>
              <a:t> and </a:t>
            </a:r>
            <a:r>
              <a:rPr lang="en-IE" sz="900">
                <a:latin typeface="Avenir Next Demi Bold" panose="020B0703020202020204"/>
                <a:hlinkClick r:id="rId4"/>
              </a:rPr>
              <a:t>https://worldslargestlesson.globalgoals.org/</a:t>
            </a:r>
            <a:r>
              <a:rPr lang="en-IE" sz="900">
                <a:latin typeface="Avenir Next Demi Bold" panose="020B0703020202020204"/>
              </a:rPr>
              <a:t> </a:t>
            </a:r>
          </a:p>
          <a:p>
            <a:pPr>
              <a:lnSpc>
                <a:spcPct val="107000"/>
              </a:lnSpc>
              <a:spcAft>
                <a:spcPts val="800"/>
              </a:spcAft>
            </a:pPr>
            <a:r>
              <a:rPr lang="en-IE" sz="900" i="0">
                <a:latin typeface="Avenir Next Demi Bold" panose="020B0703020202020204"/>
              </a:rPr>
              <a:t>For further information see </a:t>
            </a:r>
            <a:r>
              <a:rPr lang="en-IE" sz="900">
                <a:latin typeface="Avenir Next Demi Bold" panose="020B0703020202020204"/>
                <a:hlinkClick r:id="rId5"/>
              </a:rPr>
              <a:t>https://www.goalglobal.org/changemakers/</a:t>
            </a:r>
            <a:r>
              <a:rPr lang="en-IE" sz="900">
                <a:latin typeface="Avenir Next Demi Bold" panose="020B0703020202020204"/>
              </a:rPr>
              <a:t> - scroll down to ‘Other useful resources’ and click on each Global Goal for specific information about that Goal.</a:t>
            </a:r>
            <a:endParaRPr lang="en-IE" sz="900" i="0">
              <a:latin typeface="Avenir Next Demi Bold" panose="020B0703020202020204"/>
            </a:endParaRPr>
          </a:p>
        </p:txBody>
      </p:sp>
      <p:sp>
        <p:nvSpPr>
          <p:cNvPr id="4" name="Slide Number Placeholder 3"/>
          <p:cNvSpPr>
            <a:spLocks noGrp="1"/>
          </p:cNvSpPr>
          <p:nvPr>
            <p:ph type="sldNum" sz="quarter" idx="5"/>
          </p:nvPr>
        </p:nvSpPr>
        <p:spPr/>
        <p:txBody>
          <a:bodyPr/>
          <a:lstStyle/>
          <a:p>
            <a:fld id="{6FAE18E2-0062-4087-BD00-F73AB963BE9B}" type="slidenum">
              <a:rPr lang="en-US" smtClean="0"/>
              <a:t>22</a:t>
            </a:fld>
            <a:endParaRPr lang="en-US"/>
          </a:p>
        </p:txBody>
      </p:sp>
    </p:spTree>
    <p:extLst>
      <p:ext uri="{BB962C8B-B14F-4D97-AF65-F5344CB8AC3E}">
        <p14:creationId xmlns:p14="http://schemas.microsoft.com/office/powerpoint/2010/main" val="1780045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82938" y="588963"/>
            <a:ext cx="2778125" cy="1562100"/>
          </a:xfrm>
        </p:spPr>
      </p:sp>
      <p:sp>
        <p:nvSpPr>
          <p:cNvPr id="3" name="Notes Placeholder 2"/>
          <p:cNvSpPr>
            <a:spLocks noGrp="1"/>
          </p:cNvSpPr>
          <p:nvPr>
            <p:ph type="body" idx="1"/>
          </p:nvPr>
        </p:nvSpPr>
        <p:spPr>
          <a:xfrm>
            <a:off x="988291" y="2006600"/>
            <a:ext cx="7315200" cy="2700338"/>
          </a:xfrm>
          <a:prstGeom prst="rect">
            <a:avLst/>
          </a:prstGeom>
        </p:spPr>
        <p:txBody>
          <a:bodyPr/>
          <a:lstStyle/>
          <a:p>
            <a:r>
              <a:rPr lang="en-IE" sz="1000" b="1" u="sng">
                <a:latin typeface="Avenir Next Demi Bold" panose="020B0703020202020204"/>
              </a:rPr>
              <a:t>Notes for teachers</a:t>
            </a:r>
          </a:p>
          <a:p>
            <a:endParaRPr lang="en-IE" sz="1000" b="1">
              <a:latin typeface="Avenir Next Demi Bold" panose="020B0703020202020204"/>
            </a:endParaRPr>
          </a:p>
          <a:p>
            <a:r>
              <a:rPr lang="en-IE" sz="1000" b="1">
                <a:latin typeface="Avenir Next Demi Bold" panose="020B0703020202020204"/>
              </a:rPr>
              <a:t>Changemaker Unit 3</a:t>
            </a:r>
            <a:r>
              <a:rPr lang="en-IE" sz="1000" b="1" baseline="30000">
                <a:latin typeface="Avenir Next Demi Bold" panose="020B0703020202020204"/>
              </a:rPr>
              <a:t>rd</a:t>
            </a:r>
            <a:r>
              <a:rPr lang="en-IE" sz="1000" b="1">
                <a:latin typeface="Avenir Next Demi Bold" panose="020B0703020202020204"/>
              </a:rPr>
              <a:t> – 6</a:t>
            </a:r>
            <a:r>
              <a:rPr lang="en-IE" sz="1000" b="1" baseline="30000">
                <a:latin typeface="Avenir Next Demi Bold" panose="020B0703020202020204"/>
              </a:rPr>
              <a:t>th</a:t>
            </a:r>
            <a:r>
              <a:rPr lang="en-IE" sz="1000" b="1">
                <a:latin typeface="Avenir Next Demi Bold" panose="020B0703020202020204"/>
              </a:rPr>
              <a:t> class: Lesson 1/Part 4 </a:t>
            </a:r>
            <a:r>
              <a:rPr lang="en-IE" sz="1000">
                <a:latin typeface="Avenir Next Demi Bold" panose="020B0703020202020204"/>
              </a:rPr>
              <a:t>(17</a:t>
            </a:r>
            <a:r>
              <a:rPr lang="en-IE" sz="1000" b="0" i="1">
                <a:latin typeface="Avenir Next Demi Bold" panose="020B0703020202020204"/>
              </a:rPr>
              <a:t> animations at * one after the others</a:t>
            </a:r>
            <a:r>
              <a:rPr lang="en-IE" sz="1000" b="0">
                <a:latin typeface="Avenir Next Demi Bold" panose="020B0703020202020204"/>
              </a:rPr>
              <a:t>)</a:t>
            </a:r>
            <a:r>
              <a:rPr lang="en-IE" sz="1000" b="0" i="1">
                <a:latin typeface="Avenir Next Demi Bold" panose="020B0703020202020204"/>
              </a:rPr>
              <a:t> </a:t>
            </a:r>
          </a:p>
          <a:p>
            <a:pPr>
              <a:lnSpc>
                <a:spcPct val="107000"/>
              </a:lnSpc>
            </a:pPr>
            <a:r>
              <a:rPr lang="en-GB" sz="1000">
                <a:effectLst/>
                <a:latin typeface="Avenir Next Demi Bold" panose="020B0703020202020204"/>
                <a:ea typeface="Calibri" panose="020F0502020204030204" pitchFamily="34" charset="0"/>
                <a:cs typeface="Times New Roman" panose="02020603050405020304" pitchFamily="18" charset="0"/>
              </a:rPr>
              <a:t>Ask the class if anyone can explain what a freezeframe is (a person freezing in a silent pose, as if someone else was taking their photograph).  What about a mime (a person performing a short series of actions, also with no words).  Please choose one of the following alternatives for this activity:</a:t>
            </a:r>
          </a:p>
          <a:p>
            <a:pPr>
              <a:lnSpc>
                <a:spcPct val="107000"/>
              </a:lnSpc>
            </a:pPr>
            <a:r>
              <a:rPr lang="en-GB" sz="1000" b="1" strike="noStrike">
                <a:solidFill>
                  <a:srgbClr val="FF0000"/>
                </a:solidFill>
                <a:effectLst/>
                <a:latin typeface="Avenir Next Demi Bold" panose="020B0703020202020204"/>
                <a:ea typeface="Calibri" panose="020F0502020204030204" pitchFamily="34" charset="0"/>
                <a:cs typeface="Times New Roman" panose="02020603050405020304" pitchFamily="18" charset="0"/>
              </a:rPr>
              <a:t>Alternative (a):</a:t>
            </a:r>
          </a:p>
          <a:p>
            <a:pPr>
              <a:lnSpc>
                <a:spcPct val="107000"/>
              </a:lnSpc>
            </a:pPr>
            <a:r>
              <a:rPr lang="en-GB" sz="1000">
                <a:effectLst/>
                <a:latin typeface="Avenir Next Demi Bold" panose="020B0703020202020204"/>
                <a:ea typeface="Calibri" panose="020F0502020204030204" pitchFamily="34" charset="0"/>
                <a:cs typeface="Times New Roman" panose="02020603050405020304" pitchFamily="18" charset="0"/>
              </a:rPr>
              <a:t>Explain to the class they are going to do a PowerPoint Presentation (like this one), but without a computer.  One person will be the presenter.  Everyone else will have a turn to do either a freezeframe or mime, as if they are a picture or a short, silent video playing on a PowerPoint slide.  Each person doing a freezeframe/mime should be representing something that they know or feel about the Global Goal that they have they focused on in this lesson.  They are allowed to use drawings and props, but they cannot write and show the number/title of their Goal or any text related to their Goal.  As they perform, everyone else can try to guess which Global Goal they are representing.  The presenter will have an invisible remote  control and every time they pretend to click their remote, the ‘slide’ will change</a:t>
            </a:r>
            <a:r>
              <a:rPr lang="en-GB" sz="1000" u="sng">
                <a:solidFill>
                  <a:srgbClr val="008080"/>
                </a:solidFill>
                <a:effectLst/>
                <a:latin typeface="Avenir Next Demi Bold" panose="020B0703020202020204"/>
                <a:ea typeface="Calibri" panose="020F0502020204030204" pitchFamily="34" charset="0"/>
                <a:cs typeface="Times New Roman" panose="02020603050405020304" pitchFamily="18" charset="0"/>
              </a:rPr>
              <a:t>,</a:t>
            </a:r>
            <a:r>
              <a:rPr lang="en-GB" sz="1000">
                <a:effectLst/>
                <a:latin typeface="Avenir Next Demi Bold" panose="020B0703020202020204"/>
                <a:ea typeface="Calibri" panose="020F0502020204030204" pitchFamily="34" charset="0"/>
                <a:cs typeface="Times New Roman" panose="02020603050405020304" pitchFamily="18" charset="0"/>
              </a:rPr>
              <a:t> and the next person will do their freezeframe/ mime. </a:t>
            </a:r>
          </a:p>
          <a:p>
            <a:pPr>
              <a:lnSpc>
                <a:spcPct val="107000"/>
              </a:lnSpc>
            </a:pPr>
            <a:r>
              <a:rPr lang="en-GB" sz="1000">
                <a:effectLst/>
                <a:latin typeface="Avenir Next Demi Bold" panose="020B0703020202020204"/>
                <a:ea typeface="Calibri" panose="020F0502020204030204" pitchFamily="34" charset="0"/>
                <a:cs typeface="Times New Roman" panose="02020603050405020304" pitchFamily="18" charset="0"/>
              </a:rPr>
              <a:t>Ask for a volunteer to take on the role of presenter.  </a:t>
            </a:r>
          </a:p>
          <a:p>
            <a:pPr>
              <a:lnSpc>
                <a:spcPct val="107000"/>
              </a:lnSpc>
            </a:pPr>
            <a:r>
              <a:rPr lang="en-GB" sz="1000">
                <a:effectLst/>
                <a:latin typeface="Avenir Next Demi Bold" panose="020B0703020202020204"/>
                <a:ea typeface="Calibri" panose="020F0502020204030204" pitchFamily="34" charset="0"/>
                <a:cs typeface="Times New Roman" panose="02020603050405020304" pitchFamily="18" charset="0"/>
              </a:rPr>
              <a:t>Allow sufficient time for preparation, reminding pupils to look back at the notes they have about the Global Goal they have focused on in this lesson.</a:t>
            </a:r>
          </a:p>
          <a:p>
            <a:pPr>
              <a:lnSpc>
                <a:spcPct val="107000"/>
              </a:lnSpc>
            </a:pPr>
            <a:r>
              <a:rPr lang="en-GB" sz="1000">
                <a:effectLst/>
                <a:latin typeface="Avenir Next Demi Bold" panose="020B0703020202020204"/>
                <a:ea typeface="Calibri" panose="020F0502020204030204" pitchFamily="34" charset="0"/>
                <a:cs typeface="Times New Roman" panose="02020603050405020304" pitchFamily="18" charset="0"/>
              </a:rPr>
              <a:t>Depending on your class you might want to: (1) provide some prompts – see paragraph below this one; (2) prompt pupils to be respectful if representing people. </a:t>
            </a:r>
          </a:p>
          <a:p>
            <a:pPr>
              <a:lnSpc>
                <a:spcPct val="107000"/>
              </a:lnSpc>
            </a:pPr>
            <a:r>
              <a:rPr lang="en-GB" sz="1000">
                <a:effectLst/>
                <a:latin typeface="Avenir Next Demi Bold" panose="020B0703020202020204"/>
                <a:ea typeface="Calibri" panose="020F0502020204030204" pitchFamily="34" charset="0"/>
                <a:cs typeface="Times New Roman" panose="02020603050405020304" pitchFamily="18" charset="0"/>
              </a:rPr>
              <a:t>Identify the first child to perform the freezeframe/mime and ask the presenter to begin their ‘presentation’.  </a:t>
            </a:r>
            <a:endParaRPr lang="en-IE" sz="1000">
              <a:effectLst/>
              <a:latin typeface="Avenir Next Demi Bold" panose="020B0703020202020204"/>
              <a:ea typeface="Calibri" panose="020F0502020204030204" pitchFamily="34" charset="0"/>
              <a:cs typeface="Times New Roman" panose="02020603050405020304" pitchFamily="18" charset="0"/>
            </a:endParaRPr>
          </a:p>
          <a:p>
            <a:pPr>
              <a:lnSpc>
                <a:spcPct val="107000"/>
              </a:lnSpc>
            </a:pPr>
            <a:r>
              <a:rPr lang="en-GB" sz="1000">
                <a:effectLst/>
                <a:latin typeface="Avenir Next Demi Bold" panose="020B0703020202020204"/>
                <a:ea typeface="Calibri" panose="020F0502020204030204" pitchFamily="34" charset="0"/>
                <a:cs typeface="Times New Roman" panose="02020603050405020304" pitchFamily="18" charset="0"/>
              </a:rPr>
              <a:t>Every few ‘slides’, stop and invite the class to talk about anything that made them curious or they found interesting. </a:t>
            </a:r>
          </a:p>
          <a:p>
            <a:pPr>
              <a:lnSpc>
                <a:spcPct val="107000"/>
              </a:lnSpc>
            </a:pPr>
            <a:r>
              <a:rPr lang="en-GB" sz="1000" b="1">
                <a:effectLst/>
                <a:latin typeface="Avenir Next Demi Bold" panose="020B0703020202020204"/>
                <a:ea typeface="Calibri" panose="020F0502020204030204" pitchFamily="34" charset="0"/>
                <a:cs typeface="Times New Roman" panose="02020603050405020304" pitchFamily="18" charset="0"/>
              </a:rPr>
              <a:t>Alternative (b)</a:t>
            </a:r>
          </a:p>
          <a:p>
            <a:pPr>
              <a:lnSpc>
                <a:spcPct val="106000"/>
              </a:lnSpc>
            </a:pPr>
            <a:r>
              <a:rPr lang="en-GB" sz="1800">
                <a:solidFill>
                  <a:srgbClr val="000000"/>
                </a:solidFill>
                <a:effectLst/>
                <a:latin typeface="Calibri" panose="020F0502020204030204" pitchFamily="34" charset="0"/>
                <a:ea typeface="Calibri" panose="020F0502020204030204" pitchFamily="34" charset="0"/>
              </a:rPr>
              <a:t>Explain to the class they are each going to make an image with their bodies, a freezeframe or mime, using no words or sounds, as if they are a picture or a short, silent video. Each person will represent something that they know or feel about the Global Goal that they have they focused on in this lesson. They can use drawings or props, but they cannot write and show the number/title of their Goal or any text. </a:t>
            </a:r>
            <a:endParaRPr lang="en-GB" sz="1800">
              <a:effectLst/>
              <a:latin typeface="Calibri" panose="020F0502020204030204" pitchFamily="34" charset="0"/>
              <a:ea typeface="Calibri" panose="020F0502020204030204" pitchFamily="34" charset="0"/>
            </a:endParaRPr>
          </a:p>
          <a:p>
            <a:pPr>
              <a:lnSpc>
                <a:spcPct val="106000"/>
              </a:lnSpc>
            </a:pPr>
            <a:r>
              <a:rPr lang="en-GB" sz="1800">
                <a:solidFill>
                  <a:srgbClr val="000000"/>
                </a:solidFill>
                <a:effectLst/>
                <a:latin typeface="Calibri" panose="020F0502020204030204" pitchFamily="34" charset="0"/>
                <a:ea typeface="Calibri" panose="020F0502020204030204" pitchFamily="34" charset="0"/>
              </a:rPr>
              <a:t>Ask the class to get into a circle, or into small groups, whichever is appropriate or space-allowing. On your count, all students will perform/mime/act out their Goal or idea. When you say "freeze", everyone should stop in a pose. Ask a few members of the class to step into the circle and look around at their classmates and see if they can guess one other persons topic/Goal. (If working in small groups, ask them to take turns to look at one another's poses. </a:t>
            </a:r>
            <a:endParaRPr lang="en-GB" sz="1800">
              <a:effectLst/>
              <a:latin typeface="Calibri" panose="020F0502020204030204" pitchFamily="34" charset="0"/>
              <a:ea typeface="Calibri" panose="020F0502020204030204" pitchFamily="34" charset="0"/>
            </a:endParaRPr>
          </a:p>
          <a:p>
            <a:pPr>
              <a:lnSpc>
                <a:spcPct val="106000"/>
              </a:lnSpc>
            </a:pPr>
            <a:r>
              <a:rPr lang="en-GB" sz="1800">
                <a:solidFill>
                  <a:srgbClr val="000000"/>
                </a:solidFill>
                <a:effectLst/>
                <a:latin typeface="Calibri" panose="020F0502020204030204" pitchFamily="34" charset="0"/>
                <a:ea typeface="Calibri" panose="020F0502020204030204" pitchFamily="34" charset="0"/>
              </a:rPr>
              <a:t>Allow sufficient time for preparation, reminding pupils to look back at the notes they have about the Global Goal they have focused on in this lesson.</a:t>
            </a:r>
            <a:endParaRPr lang="en-GB" sz="1800">
              <a:effectLst/>
              <a:latin typeface="Calibri" panose="020F0502020204030204" pitchFamily="34" charset="0"/>
              <a:ea typeface="Calibri" panose="020F0502020204030204" pitchFamily="34" charset="0"/>
            </a:endParaRPr>
          </a:p>
          <a:p>
            <a:pPr>
              <a:lnSpc>
                <a:spcPct val="106000"/>
              </a:lnSpc>
            </a:pPr>
            <a:r>
              <a:rPr lang="en-GB" sz="1800">
                <a:solidFill>
                  <a:srgbClr val="000000"/>
                </a:solidFill>
                <a:effectLst/>
                <a:latin typeface="Calibri" panose="020F0502020204030204" pitchFamily="34" charset="0"/>
                <a:ea typeface="Calibri" panose="020F0502020204030204" pitchFamily="34" charset="0"/>
              </a:rPr>
              <a:t>Depending on your class you might want to: (1) provide some prompts – see paragraph below this one; (2) prompt pupils to be respectful if representing people.</a:t>
            </a:r>
            <a:endParaRPr lang="en-GB" sz="1800">
              <a:effectLst/>
              <a:latin typeface="Calibri" panose="020F0502020204030204" pitchFamily="34" charset="0"/>
              <a:ea typeface="Calibri" panose="020F0502020204030204" pitchFamily="34" charset="0"/>
            </a:endParaRPr>
          </a:p>
          <a:p>
            <a:r>
              <a:rPr lang="en-GB" sz="1800">
                <a:solidFill>
                  <a:srgbClr val="000000"/>
                </a:solidFill>
                <a:effectLst/>
                <a:latin typeface="Calibri" panose="020F0502020204030204" pitchFamily="34" charset="0"/>
                <a:ea typeface="Calibri" panose="020F0502020204030204" pitchFamily="34" charset="0"/>
              </a:rPr>
              <a:t>Every now and again, stop and ask the class to talk about anything that made them curious or they found interesting</a:t>
            </a:r>
            <a:endParaRPr lang="en-GB" sz="1000" b="1">
              <a:effectLst/>
              <a:latin typeface="Avenir Next Demi Bold" panose="020B0703020202020204"/>
              <a:ea typeface="Calibri" panose="020F0502020204030204" pitchFamily="34" charset="0"/>
              <a:cs typeface="Times New Roman" panose="02020603050405020304" pitchFamily="18" charset="0"/>
            </a:endParaRPr>
          </a:p>
          <a:p>
            <a:pPr>
              <a:lnSpc>
                <a:spcPct val="107000"/>
              </a:lnSpc>
            </a:pPr>
            <a:r>
              <a:rPr lang="en-GB" sz="1000" b="1">
                <a:effectLst/>
                <a:latin typeface="Avenir Next Demi Bold" panose="020B0703020202020204"/>
                <a:ea typeface="Calibri" panose="020F0502020204030204" pitchFamily="34" charset="0"/>
                <a:cs typeface="Times New Roman" panose="02020603050405020304" pitchFamily="18" charset="0"/>
              </a:rPr>
              <a:t>---------</a:t>
            </a:r>
          </a:p>
          <a:p>
            <a:pPr>
              <a:lnSpc>
                <a:spcPct val="107000"/>
              </a:lnSpc>
            </a:pPr>
            <a:r>
              <a:rPr lang="en-GB" sz="1000" b="1">
                <a:effectLst/>
                <a:latin typeface="Avenir Next Demi Bold" panose="020B0703020202020204"/>
                <a:ea typeface="Calibri" panose="020F0502020204030204" pitchFamily="34" charset="0"/>
                <a:cs typeface="Times New Roman" panose="02020603050405020304" pitchFamily="18" charset="0"/>
              </a:rPr>
              <a:t>Freeze frame prompts:</a:t>
            </a:r>
            <a:endParaRPr lang="en-GB" sz="1000">
              <a:effectLst/>
              <a:latin typeface="Avenir Next Demi Bold" panose="020B0703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buClrTx/>
              <a:buSzTx/>
              <a:buFontTx/>
              <a:buNone/>
              <a:tabLst/>
              <a:defRPr/>
            </a:pPr>
            <a:r>
              <a:rPr lang="en-GB" sz="1000">
                <a:effectLst/>
                <a:latin typeface="Avenir Next Demi Bold" panose="020B0703020202020204"/>
                <a:ea typeface="Calibri" panose="020F0502020204030204" pitchFamily="34" charset="0"/>
                <a:cs typeface="Times New Roman" panose="02020603050405020304" pitchFamily="18" charset="0"/>
              </a:rPr>
              <a:t>Global Goal 2 (Zero Hunger): “In 2018, 820 million people did not have enough food“ – drama idea: make the numbers 8, 2 and 0 with their hands/bodies; or, show drawing of an empty plate.</a:t>
            </a:r>
          </a:p>
          <a:p>
            <a:pPr marL="0" marR="0" lvl="0" indent="0" algn="l" defTabSz="914400" rtl="0" eaLnBrk="1" fontAlgn="auto" latinLnBrk="0" hangingPunct="1">
              <a:lnSpc>
                <a:spcPct val="107000"/>
              </a:lnSpc>
              <a:spcBef>
                <a:spcPts val="0"/>
              </a:spcBef>
              <a:buClrTx/>
              <a:buSzTx/>
              <a:buFontTx/>
              <a:buNone/>
              <a:tabLst/>
              <a:defRPr/>
            </a:pPr>
            <a:r>
              <a:rPr lang="en-GB" sz="1000">
                <a:effectLst/>
                <a:latin typeface="Avenir Next Demi Bold" panose="020B0703020202020204"/>
                <a:ea typeface="Calibri" panose="020F0502020204030204" pitchFamily="34" charset="0"/>
                <a:cs typeface="Times New Roman" panose="02020603050405020304" pitchFamily="18" charset="0"/>
              </a:rPr>
              <a:t>Global Goal 12 (Responsible consumption and production): “</a:t>
            </a:r>
            <a:r>
              <a:rPr lang="en-GB" sz="1000">
                <a:effectLst/>
                <a:latin typeface="Avenir Next Demi Bold" panose="020B0703020202020204"/>
                <a:ea typeface="Calibri" panose="020F0502020204030204" pitchFamily="34" charset="0"/>
              </a:rPr>
              <a:t>One third of all food produced in our world every year goes to waste” – drama idea: make an eating action, represent one third with hands, then act out throwing food in a bin.</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effectLst/>
                <a:latin typeface="Avenir Next Demi Bold" panose="020B0703020202020204"/>
                <a:ea typeface="Calibri" panose="020F0502020204030204" pitchFamily="34" charset="0"/>
                <a:cs typeface="Times New Roman" panose="02020603050405020304" pitchFamily="18" charset="0"/>
              </a:rPr>
              <a:t>Global Goal 14 (Life under water): “</a:t>
            </a:r>
            <a:r>
              <a:rPr lang="en-GB" sz="1000">
                <a:effectLst/>
                <a:latin typeface="Avenir Next Demi Bold" panose="020B0703020202020204"/>
                <a:ea typeface="Calibri" panose="020F0502020204030204" pitchFamily="34" charset="0"/>
              </a:rPr>
              <a:t>Beach clean ups and buying less plastic goods and goods with less plastic packaging can help with the problem of plastic pollution in our seas and oceans” – drama idea: Mime picking things up and putting them in the bin; freeze frame as a fish swimming.</a:t>
            </a:r>
            <a:endParaRPr lang="en-GB" sz="1000">
              <a:effectLst/>
              <a:latin typeface="Avenir Next Demi Bold" panose="020B0703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IE" sz="1000">
              <a:effectLst/>
              <a:latin typeface="Avenir Next Demi Bold" panose="020B0703020202020204"/>
              <a:ea typeface="Calibri" panose="020F0502020204030204" pitchFamily="34" charset="0"/>
              <a:cs typeface="Times New Roman" panose="02020603050405020304" pitchFamily="18" charset="0"/>
            </a:endParaRPr>
          </a:p>
          <a:p>
            <a:pPr>
              <a:lnSpc>
                <a:spcPct val="107000"/>
              </a:lnSpc>
              <a:spcAft>
                <a:spcPts val="800"/>
              </a:spcAft>
            </a:pPr>
            <a:endParaRPr lang="en-GB" sz="1000">
              <a:effectLst/>
              <a:latin typeface="Avenir Next Demi Bold" panose="020B0703020202020204"/>
              <a:ea typeface="Calibri" panose="020F0502020204030204" pitchFamily="34" charset="0"/>
              <a:cs typeface="Times New Roman" panose="02020603050405020304" pitchFamily="18" charset="0"/>
            </a:endParaRPr>
          </a:p>
          <a:p>
            <a:endParaRPr lang="en-GB" sz="1000" b="0" i="0">
              <a:solidFill>
                <a:srgbClr val="222222"/>
              </a:solidFill>
              <a:effectLst/>
              <a:latin typeface="Avenir Next Demi Bold" panose="020B0703020202020204"/>
            </a:endParaRPr>
          </a:p>
        </p:txBody>
      </p:sp>
      <p:sp>
        <p:nvSpPr>
          <p:cNvPr id="4" name="Slide Number Placeholder 3"/>
          <p:cNvSpPr>
            <a:spLocks noGrp="1"/>
          </p:cNvSpPr>
          <p:nvPr>
            <p:ph type="sldNum" sz="quarter" idx="5"/>
          </p:nvPr>
        </p:nvSpPr>
        <p:spPr/>
        <p:txBody>
          <a:bodyPr/>
          <a:lstStyle/>
          <a:p>
            <a:fld id="{6FAE18E2-0062-4087-BD00-F73AB963BE9B}" type="slidenum">
              <a:rPr lang="en-US" smtClean="0"/>
              <a:t>23</a:t>
            </a:fld>
            <a:endParaRPr lang="en-US"/>
          </a:p>
        </p:txBody>
      </p:sp>
    </p:spTree>
    <p:extLst>
      <p:ext uri="{BB962C8B-B14F-4D97-AF65-F5344CB8AC3E}">
        <p14:creationId xmlns:p14="http://schemas.microsoft.com/office/powerpoint/2010/main" val="591013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60763" y="461963"/>
            <a:ext cx="2022475" cy="1138237"/>
          </a:xfrm>
        </p:spPr>
      </p:sp>
      <p:sp>
        <p:nvSpPr>
          <p:cNvPr id="3" name="Notes Placeholder 2"/>
          <p:cNvSpPr>
            <a:spLocks noGrp="1"/>
          </p:cNvSpPr>
          <p:nvPr>
            <p:ph type="body" idx="1"/>
          </p:nvPr>
        </p:nvSpPr>
        <p:spPr>
          <a:xfrm>
            <a:off x="683851" y="1356717"/>
            <a:ext cx="7952509" cy="2700337"/>
          </a:xfrm>
          <a:prstGeom prst="rect">
            <a:avLst/>
          </a:prstGeom>
        </p:spPr>
        <p:txBody>
          <a:bodyPr/>
          <a:lstStyle/>
          <a:p>
            <a:r>
              <a:rPr lang="en-IE" sz="900" b="1" u="sng">
                <a:latin typeface="Avenir Next Demi Bold" panose="020B0703020202020204"/>
              </a:rPr>
              <a:t>Notes for teachers</a:t>
            </a:r>
          </a:p>
          <a:p>
            <a:endParaRPr lang="en-IE" sz="900" b="1">
              <a:latin typeface="Avenir Next Demi Bold" panose="020B0703020202020204"/>
            </a:endParaRPr>
          </a:p>
          <a:p>
            <a:r>
              <a:rPr lang="en-IE" sz="900" b="1">
                <a:latin typeface="Avenir Next Demi Bold" panose="020B0703020202020204"/>
              </a:rPr>
              <a:t>Changemaker Unit: Lesson 2/optional 3</a:t>
            </a:r>
            <a:r>
              <a:rPr lang="en-IE" sz="900" b="1" baseline="30000">
                <a:latin typeface="Avenir Next Demi Bold" panose="020B0703020202020204"/>
              </a:rPr>
              <a:t>rd</a:t>
            </a:r>
            <a:r>
              <a:rPr lang="en-IE" sz="900" b="1">
                <a:latin typeface="Avenir Next Demi Bold" panose="020B0703020202020204"/>
              </a:rPr>
              <a:t>-4</a:t>
            </a:r>
            <a:r>
              <a:rPr lang="en-IE" sz="900" b="1" baseline="30000">
                <a:latin typeface="Avenir Next Demi Bold" panose="020B0703020202020204"/>
              </a:rPr>
              <a:t>th</a:t>
            </a:r>
            <a:r>
              <a:rPr lang="en-IE" sz="900" b="1">
                <a:latin typeface="Avenir Next Demi Bold" panose="020B0703020202020204"/>
              </a:rPr>
              <a:t> class activity</a:t>
            </a:r>
            <a:r>
              <a:rPr lang="en-IE" sz="900" b="0">
                <a:latin typeface="Avenir Next Demi Bold" panose="020B0703020202020204"/>
              </a:rPr>
              <a:t> </a:t>
            </a:r>
            <a:r>
              <a:rPr lang="en-IE" sz="900" b="0" i="1">
                <a:latin typeface="Avenir Next Demi Bold" panose="020B0703020202020204"/>
              </a:rPr>
              <a:t>(Two animations at * and ^)</a:t>
            </a:r>
            <a:endParaRPr lang="en-IE" sz="900" b="1" i="1">
              <a:latin typeface="Avenir Next Demi Bold" panose="020B0703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900" b="0">
                <a:latin typeface="Avenir Next Demi Bold" panose="020B0703020202020204"/>
              </a:rPr>
              <a:t>Invite pupils to draw a table in their copy, with 8 columns and 4 rows.  They should copy the information on the slide into this table.</a:t>
            </a:r>
          </a:p>
          <a:p>
            <a:r>
              <a:rPr lang="en-IE" sz="900" b="0">
                <a:latin typeface="Avenir Next Demi Bold" panose="020B0703020202020204"/>
              </a:rPr>
              <a:t>Explain to the class that they are going to play bingo. You will call out 16 different questions, about our world and how they are linked to what they have been learning about the Global Goals.  As you call out each question, pupils should look at the answers on their bingo sheet (i.e. as per the numbers and words in the orange boxes on the slide).  </a:t>
            </a:r>
          </a:p>
          <a:p>
            <a:r>
              <a:rPr lang="en-IE" sz="900" b="0">
                <a:latin typeface="Avenir Next Demi Bold" panose="020B0703020202020204"/>
              </a:rPr>
              <a:t>To make sure everyone understands, read question 1, below.</a:t>
            </a:r>
          </a:p>
          <a:p>
            <a:r>
              <a:rPr lang="en-IE" sz="900" b="0">
                <a:latin typeface="Avenir Next Demi Bold" panose="020B0703020202020204"/>
              </a:rPr>
              <a:t>* </a:t>
            </a:r>
            <a:r>
              <a:rPr lang="en-IE" sz="900" b="0" i="1">
                <a:latin typeface="Avenir Next Demi Bold" panose="020B0703020202020204"/>
              </a:rPr>
              <a:t>Animate in the question number (i.e. 1) beside the correct answer on the slide</a:t>
            </a:r>
            <a:r>
              <a:rPr lang="en-IE" sz="900" b="0" i="0">
                <a:latin typeface="Avenir Next Demi Bold" panose="020B0703020202020204"/>
              </a:rPr>
              <a:t>.</a:t>
            </a:r>
            <a:endParaRPr lang="en-IE" sz="900" b="0">
              <a:latin typeface="Avenir Next Demi Bold" panose="020B0703020202020204"/>
            </a:endParaRPr>
          </a:p>
          <a:p>
            <a:r>
              <a:rPr lang="en-IE" sz="900" b="0">
                <a:latin typeface="Avenir Next Demi Bold" panose="020B0703020202020204"/>
              </a:rPr>
              <a:t>Explain that the aim is the get 4 correct matching questions/answers in a row – either vertically, horizontally or diagonally.</a:t>
            </a:r>
          </a:p>
          <a:p>
            <a:r>
              <a:rPr lang="en-IE" sz="900" b="0" i="1" u="none">
                <a:latin typeface="Avenir Next Demi Bold" panose="020B0703020202020204"/>
              </a:rPr>
              <a:t>^ Animate in three possibilities for 4 in a row.</a:t>
            </a:r>
          </a:p>
          <a:p>
            <a:r>
              <a:rPr lang="en-IE" sz="900" b="0">
                <a:latin typeface="Avenir Next Demi Bold" panose="020B0703020202020204"/>
              </a:rPr>
              <a:t>Tell the class, that if anyone thinks they have 4 in a row CORRECT question numbers beside the answers, they should call out bingo and wait for their copy to be checked.</a:t>
            </a:r>
          </a:p>
          <a:p>
            <a:r>
              <a:rPr lang="en-IE" sz="900" b="0">
                <a:latin typeface="Avenir Next Demi Bold" panose="020B0703020202020204"/>
              </a:rPr>
              <a:t>Depending on your class, you might decide to share the prompts given below in brackets after each question.</a:t>
            </a:r>
          </a:p>
          <a:p>
            <a:endParaRPr lang="en-IE" sz="900" b="0">
              <a:latin typeface="Avenir Next Demi Bold" panose="020B0703020202020204"/>
            </a:endParaRPr>
          </a:p>
          <a:p>
            <a:pPr marL="176213" marR="0" lvl="0" indent="-176213" algn="l" defTabSz="914400" rtl="0" eaLnBrk="1" fontAlgn="auto" latinLnBrk="0" hangingPunct="1">
              <a:lnSpc>
                <a:spcPct val="107000"/>
              </a:lnSpc>
              <a:spcBef>
                <a:spcPts val="0"/>
              </a:spcBef>
              <a:spcAft>
                <a:spcPts val="0"/>
              </a:spcAft>
              <a:buClrTx/>
              <a:buSzTx/>
              <a:buFont typeface="+mj-lt"/>
              <a:buAutoNum type="arabicParenR"/>
              <a:tabLst/>
              <a:defRPr/>
            </a:pPr>
            <a:r>
              <a:rPr lang="en-GB" sz="900">
                <a:effectLst/>
                <a:latin typeface="Avenir Next Demi Bold" panose="020B0703020202020204"/>
                <a:ea typeface="Calibri" panose="020F0502020204030204" pitchFamily="34" charset="0"/>
                <a:cs typeface="Times New Roman" panose="02020603050405020304" pitchFamily="18" charset="0"/>
              </a:rPr>
              <a:t>The number of children who were out of school in April 2020.  (answer = </a:t>
            </a:r>
            <a:r>
              <a:rPr lang="en-GB" sz="900" i="0">
                <a:effectLst/>
                <a:latin typeface="Avenir Next Demi Bold" panose="020B0703020202020204"/>
                <a:ea typeface="Calibri" panose="020F0502020204030204" pitchFamily="34" charset="0"/>
                <a:cs typeface="Times New Roman" panose="02020603050405020304" pitchFamily="18" charset="0"/>
              </a:rPr>
              <a:t>1.6 billion)  </a:t>
            </a:r>
            <a:r>
              <a:rPr lang="en-GB" sz="900" b="1" i="0">
                <a:effectLst/>
                <a:latin typeface="Avenir Next Demi Bold" panose="020B0703020202020204"/>
                <a:ea typeface="Calibri" panose="020F0502020204030204" pitchFamily="34" charset="0"/>
                <a:cs typeface="Times New Roman" panose="02020603050405020304" pitchFamily="18" charset="0"/>
              </a:rPr>
              <a:t>SAMPLE</a:t>
            </a:r>
            <a:endParaRPr lang="en-IE" sz="900" b="1" i="0">
              <a:effectLst/>
              <a:latin typeface="Avenir Next Demi Bold" panose="020B0703020202020204"/>
              <a:ea typeface="Calibri" panose="020F0502020204030204" pitchFamily="34" charset="0"/>
              <a:cs typeface="Times New Roman" panose="02020603050405020304" pitchFamily="18" charset="0"/>
            </a:endParaRPr>
          </a:p>
          <a:p>
            <a:pPr marL="176213" marR="0" lvl="0" indent="-176213" algn="l" defTabSz="914400" rtl="0" eaLnBrk="1" fontAlgn="auto" latinLnBrk="0" hangingPunct="1">
              <a:lnSpc>
                <a:spcPct val="107000"/>
              </a:lnSpc>
              <a:spcBef>
                <a:spcPts val="0"/>
              </a:spcBef>
              <a:spcAft>
                <a:spcPts val="0"/>
              </a:spcAft>
              <a:buClrTx/>
              <a:buSzTx/>
              <a:buFont typeface="+mj-lt"/>
              <a:buAutoNum type="arabicParenR"/>
              <a:tabLst/>
              <a:defRPr/>
            </a:pPr>
            <a:r>
              <a:rPr lang="en-GB" sz="900" i="0">
                <a:effectLst/>
                <a:latin typeface="Avenir Next Demi Bold" panose="020B0703020202020204"/>
                <a:ea typeface="Calibri" panose="020F0502020204030204" pitchFamily="34" charset="0"/>
                <a:cs typeface="Times New Roman" panose="02020603050405020304" pitchFamily="18" charset="0"/>
              </a:rPr>
              <a:t>The number of Global Goals. (answer = 17)</a:t>
            </a:r>
            <a:endParaRPr lang="en-IE" sz="900" i="0">
              <a:effectLst/>
              <a:latin typeface="Avenir Next Demi Bold" panose="020B0703020202020204"/>
              <a:ea typeface="Calibri" panose="020F0502020204030204" pitchFamily="34" charset="0"/>
              <a:cs typeface="Times New Roman" panose="02020603050405020304" pitchFamily="18" charset="0"/>
            </a:endParaRPr>
          </a:p>
          <a:p>
            <a:pPr marL="176213" marR="0" lvl="0" indent="-176213" algn="l" defTabSz="914400" rtl="0" eaLnBrk="1" fontAlgn="auto" latinLnBrk="0" hangingPunct="1">
              <a:lnSpc>
                <a:spcPct val="107000"/>
              </a:lnSpc>
              <a:spcBef>
                <a:spcPts val="0"/>
              </a:spcBef>
              <a:spcAft>
                <a:spcPts val="0"/>
              </a:spcAft>
              <a:buClrTx/>
              <a:buSzTx/>
              <a:buFont typeface="+mj-lt"/>
              <a:buAutoNum type="arabicParenR"/>
              <a:tabLst/>
              <a:defRPr/>
            </a:pPr>
            <a:r>
              <a:rPr lang="en-GB" sz="900">
                <a:effectLst/>
                <a:latin typeface="Avenir Next Demi Bold" panose="020B0703020202020204"/>
                <a:ea typeface="Calibri" panose="020F0502020204030204" pitchFamily="34" charset="0"/>
                <a:cs typeface="Times New Roman" panose="02020603050405020304" pitchFamily="18" charset="0"/>
              </a:rPr>
              <a:t>3.8 billion people in our world do not have _ _ _ _ _ _ _ _ access.  </a:t>
            </a:r>
            <a:r>
              <a:rPr lang="en-GB" sz="900" i="0">
                <a:effectLst/>
                <a:latin typeface="Avenir Next Demi Bold" panose="020B0703020202020204"/>
                <a:ea typeface="Calibri" panose="020F0502020204030204" pitchFamily="34" charset="0"/>
                <a:cs typeface="Times New Roman" panose="02020603050405020304" pitchFamily="18" charset="0"/>
              </a:rPr>
              <a:t>(prompt = the answer has 8 letters; answer = internet)</a:t>
            </a:r>
            <a:endParaRPr lang="en-IE" sz="900" i="0">
              <a:effectLst/>
              <a:latin typeface="Avenir Next Demi Bold" panose="020B0703020202020204"/>
              <a:ea typeface="Calibri" panose="020F0502020204030204" pitchFamily="34" charset="0"/>
              <a:cs typeface="Times New Roman" panose="02020603050405020304" pitchFamily="18" charset="0"/>
            </a:endParaRPr>
          </a:p>
          <a:p>
            <a:pPr marL="176213" lvl="0" indent="-176213">
              <a:lnSpc>
                <a:spcPct val="107000"/>
              </a:lnSpc>
              <a:spcAft>
                <a:spcPts val="0"/>
              </a:spcAft>
              <a:buFont typeface="+mj-lt"/>
              <a:buAutoNum type="arabicParenR"/>
            </a:pPr>
            <a:r>
              <a:rPr lang="en-GB" sz="900">
                <a:effectLst/>
                <a:latin typeface="Avenir Next Demi Bold" panose="020B0703020202020204"/>
                <a:ea typeface="Calibri" panose="020F0502020204030204" pitchFamily="34" charset="0"/>
                <a:cs typeface="Times New Roman" panose="02020603050405020304" pitchFamily="18" charset="0"/>
              </a:rPr>
              <a:t>The number of people in our world in 2018 who did not have enough food to eat and stay healthy. (prompt = the answer includes the number 8; answer = </a:t>
            </a:r>
            <a:r>
              <a:rPr lang="en-GB" sz="900" i="0">
                <a:effectLst/>
                <a:latin typeface="Avenir Next Demi Bold" panose="020B0703020202020204"/>
                <a:ea typeface="Calibri" panose="020F0502020204030204" pitchFamily="34" charset="0"/>
                <a:cs typeface="Times New Roman" panose="02020603050405020304" pitchFamily="18" charset="0"/>
              </a:rPr>
              <a:t>820 million</a:t>
            </a:r>
            <a:r>
              <a:rPr lang="en-GB" sz="900" i="1">
                <a:effectLst/>
                <a:latin typeface="Avenir Next Demi Bold" panose="020B0703020202020204"/>
                <a:ea typeface="Calibri" panose="020F0502020204030204" pitchFamily="34" charset="0"/>
                <a:cs typeface="Times New Roman" panose="02020603050405020304" pitchFamily="18" charset="0"/>
              </a:rPr>
              <a:t>)</a:t>
            </a:r>
            <a:endParaRPr lang="en-IE" sz="900">
              <a:effectLst/>
              <a:latin typeface="Avenir Next Demi Bold" panose="020B0703020202020204"/>
              <a:ea typeface="Calibri" panose="020F0502020204030204" pitchFamily="34" charset="0"/>
              <a:cs typeface="Times New Roman" panose="02020603050405020304" pitchFamily="18" charset="0"/>
            </a:endParaRPr>
          </a:p>
          <a:p>
            <a:pPr marL="176213" lvl="0" indent="-176213">
              <a:lnSpc>
                <a:spcPct val="107000"/>
              </a:lnSpc>
              <a:spcAft>
                <a:spcPts val="0"/>
              </a:spcAft>
              <a:buFont typeface="+mj-lt"/>
              <a:buAutoNum type="arabicParenR"/>
            </a:pPr>
            <a:r>
              <a:rPr lang="en-GB" sz="900">
                <a:effectLst/>
                <a:latin typeface="Avenir Next Demi Bold" panose="020B0703020202020204"/>
                <a:ea typeface="Calibri" panose="020F0502020204030204" pitchFamily="34" charset="0"/>
                <a:cs typeface="Times New Roman" panose="02020603050405020304" pitchFamily="18" charset="0"/>
              </a:rPr>
              <a:t>The fraction of our world’s population that get the medicine or healthcare that they need.  </a:t>
            </a:r>
            <a:r>
              <a:rPr lang="en-GB" sz="900" i="0">
                <a:effectLst/>
                <a:latin typeface="Avenir Next Demi Bold" panose="020B0703020202020204"/>
                <a:ea typeface="Calibri" panose="020F0502020204030204" pitchFamily="34" charset="0"/>
                <a:cs typeface="Times New Roman" panose="02020603050405020304" pitchFamily="18" charset="0"/>
              </a:rPr>
              <a:t>(prompt = look for a fraction; answer = 1/2)</a:t>
            </a:r>
            <a:endParaRPr lang="en-IE" sz="900" i="0">
              <a:effectLst/>
              <a:latin typeface="Avenir Next Demi Bold" panose="020B0703020202020204"/>
              <a:ea typeface="Calibri" panose="020F0502020204030204" pitchFamily="34" charset="0"/>
              <a:cs typeface="Times New Roman" panose="02020603050405020304" pitchFamily="18" charset="0"/>
            </a:endParaRPr>
          </a:p>
          <a:p>
            <a:pPr marL="176213" lvl="0" indent="-176213">
              <a:lnSpc>
                <a:spcPct val="107000"/>
              </a:lnSpc>
              <a:spcAft>
                <a:spcPts val="0"/>
              </a:spcAft>
              <a:buFont typeface="+mj-lt"/>
              <a:buAutoNum type="arabicParenR"/>
            </a:pPr>
            <a:r>
              <a:rPr lang="en-GB" sz="900">
                <a:effectLst/>
                <a:latin typeface="Avenir Next Demi Bold" panose="020B0703020202020204"/>
                <a:ea typeface="Calibri" panose="020F0502020204030204" pitchFamily="34" charset="0"/>
                <a:cs typeface="Times New Roman" panose="02020603050405020304" pitchFamily="18" charset="0"/>
              </a:rPr>
              <a:t>The first country in our world to elect a female prime minister</a:t>
            </a:r>
            <a:r>
              <a:rPr lang="en-GB" sz="900" i="1">
                <a:effectLst/>
                <a:latin typeface="Avenir Next Demi Bold" panose="020B0703020202020204"/>
                <a:ea typeface="Calibri" panose="020F0502020204030204" pitchFamily="34" charset="0"/>
                <a:cs typeface="Times New Roman" panose="02020603050405020304" pitchFamily="18" charset="0"/>
              </a:rPr>
              <a:t>.  </a:t>
            </a:r>
            <a:r>
              <a:rPr lang="en-GB" sz="900" i="0">
                <a:effectLst/>
                <a:latin typeface="Avenir Next Demi Bold" panose="020B0703020202020204"/>
                <a:ea typeface="Calibri" panose="020F0502020204030204" pitchFamily="34" charset="0"/>
                <a:cs typeface="Times New Roman" panose="02020603050405020304" pitchFamily="18" charset="0"/>
              </a:rPr>
              <a:t>(prompt = a country name with two separate words; answer = Sri Lanka)</a:t>
            </a:r>
            <a:endParaRPr lang="en-IE" sz="900" i="0">
              <a:effectLst/>
              <a:latin typeface="Avenir Next Demi Bold" panose="020B0703020202020204"/>
              <a:ea typeface="Calibri" panose="020F0502020204030204" pitchFamily="34" charset="0"/>
              <a:cs typeface="Times New Roman" panose="02020603050405020304" pitchFamily="18" charset="0"/>
            </a:endParaRPr>
          </a:p>
          <a:p>
            <a:pPr marL="176213" lvl="0" indent="-176213">
              <a:lnSpc>
                <a:spcPct val="107000"/>
              </a:lnSpc>
              <a:spcAft>
                <a:spcPts val="0"/>
              </a:spcAft>
              <a:buFont typeface="+mj-lt"/>
              <a:buAutoNum type="arabicParenR"/>
            </a:pPr>
            <a:r>
              <a:rPr lang="en-GB" sz="900">
                <a:effectLst/>
                <a:latin typeface="Avenir Next Demi Bold" panose="020B0703020202020204"/>
                <a:ea typeface="Calibri" panose="020F0502020204030204" pitchFamily="34" charset="0"/>
                <a:cs typeface="Times New Roman" panose="02020603050405020304" pitchFamily="18" charset="0"/>
              </a:rPr>
              <a:t>The country with the most female members of parliament.  </a:t>
            </a:r>
            <a:r>
              <a:rPr lang="en-GB" sz="900" i="0">
                <a:effectLst/>
                <a:latin typeface="Avenir Next Demi Bold" panose="020B0703020202020204"/>
                <a:ea typeface="Calibri" panose="020F0502020204030204" pitchFamily="34" charset="0"/>
                <a:cs typeface="Times New Roman" panose="02020603050405020304" pitchFamily="18" charset="0"/>
              </a:rPr>
              <a:t>(prompt = a country on the African continent; answer = Rwanda)</a:t>
            </a:r>
            <a:endParaRPr lang="en-IE" sz="900" i="0">
              <a:effectLst/>
              <a:latin typeface="Avenir Next Demi Bold" panose="020B0703020202020204"/>
              <a:ea typeface="Calibri" panose="020F0502020204030204" pitchFamily="34" charset="0"/>
              <a:cs typeface="Times New Roman" panose="02020603050405020304" pitchFamily="18" charset="0"/>
            </a:endParaRPr>
          </a:p>
          <a:p>
            <a:pPr marL="176213" lvl="0" indent="-176213">
              <a:lnSpc>
                <a:spcPct val="107000"/>
              </a:lnSpc>
              <a:spcAft>
                <a:spcPts val="0"/>
              </a:spcAft>
              <a:buFont typeface="+mj-lt"/>
              <a:buAutoNum type="arabicParenR"/>
            </a:pPr>
            <a:r>
              <a:rPr lang="en-GB" sz="900">
                <a:effectLst/>
                <a:latin typeface="Avenir Next Demi Bold" panose="020B0703020202020204"/>
                <a:ea typeface="Calibri" panose="020F0502020204030204" pitchFamily="34" charset="0"/>
                <a:cs typeface="Times New Roman" panose="02020603050405020304" pitchFamily="18" charset="0"/>
              </a:rPr>
              <a:t>The number of people in our world who do not have clean water or proper toilets. </a:t>
            </a:r>
            <a:r>
              <a:rPr lang="en-GB" sz="900" i="0">
                <a:effectLst/>
                <a:latin typeface="Avenir Next Demi Bold" panose="020B0703020202020204"/>
                <a:ea typeface="Calibri" panose="020F0502020204030204" pitchFamily="34" charset="0"/>
                <a:cs typeface="Times New Roman" panose="02020603050405020304" pitchFamily="18" charset="0"/>
              </a:rPr>
              <a:t>(prompt = the answer is in millions; answer = 785 million)</a:t>
            </a:r>
            <a:endParaRPr lang="en-IE" sz="900" i="0">
              <a:effectLst/>
              <a:latin typeface="Avenir Next Demi Bold" panose="020B0703020202020204"/>
              <a:ea typeface="Calibri" panose="020F0502020204030204" pitchFamily="34" charset="0"/>
              <a:cs typeface="Times New Roman" panose="02020603050405020304" pitchFamily="18" charset="0"/>
            </a:endParaRPr>
          </a:p>
          <a:p>
            <a:pPr marL="176213" lvl="0" indent="-176213">
              <a:lnSpc>
                <a:spcPct val="107000"/>
              </a:lnSpc>
              <a:spcAft>
                <a:spcPts val="0"/>
              </a:spcAft>
              <a:buFont typeface="+mj-lt"/>
              <a:buAutoNum type="arabicParenR"/>
            </a:pPr>
            <a:r>
              <a:rPr lang="en-GB" sz="900">
                <a:effectLst/>
                <a:latin typeface="Avenir Next Demi Bold" panose="020B0703020202020204"/>
                <a:ea typeface="Calibri" panose="020F0502020204030204" pitchFamily="34" charset="0"/>
                <a:cs typeface="Times New Roman" panose="02020603050405020304" pitchFamily="18" charset="0"/>
              </a:rPr>
              <a:t>In our world, the % more money per hour that men earn than women. </a:t>
            </a:r>
            <a:r>
              <a:rPr lang="en-GB" sz="900" i="0">
                <a:effectLst/>
                <a:latin typeface="Avenir Next Demi Bold" panose="020B0703020202020204"/>
                <a:ea typeface="Calibri" panose="020F0502020204030204" pitchFamily="34" charset="0"/>
                <a:cs typeface="Times New Roman" panose="02020603050405020304" pitchFamily="18" charset="0"/>
              </a:rPr>
              <a:t>(prompt = the answer is just over 1/10; answer = 12% on average)</a:t>
            </a:r>
          </a:p>
          <a:p>
            <a:pPr marL="176213" marR="0" lvl="0" indent="-176213" algn="l" defTabSz="914400" rtl="0" eaLnBrk="1" fontAlgn="auto" latinLnBrk="0" hangingPunct="1">
              <a:lnSpc>
                <a:spcPct val="107000"/>
              </a:lnSpc>
              <a:spcBef>
                <a:spcPts val="0"/>
              </a:spcBef>
              <a:spcAft>
                <a:spcPts val="0"/>
              </a:spcAft>
              <a:buClrTx/>
              <a:buSzTx/>
              <a:buFont typeface="+mj-lt"/>
              <a:buAutoNum type="arabicParenR"/>
              <a:tabLst/>
              <a:defRPr/>
            </a:pPr>
            <a:r>
              <a:rPr lang="en-GB" sz="900">
                <a:effectLst/>
                <a:latin typeface="Avenir Next Demi Bold" panose="020B0703020202020204"/>
                <a:ea typeface="Calibri" panose="020F0502020204030204" pitchFamily="34" charset="0"/>
                <a:cs typeface="Times New Roman" panose="02020603050405020304" pitchFamily="18" charset="0"/>
              </a:rPr>
              <a:t>Animal can lose their _ _ _ _ _ _ _ when forests are cut down. </a:t>
            </a:r>
            <a:r>
              <a:rPr lang="en-GB" sz="900" i="0">
                <a:effectLst/>
                <a:latin typeface="Avenir Next Demi Bold" panose="020B0703020202020204"/>
                <a:ea typeface="Calibri" panose="020F0502020204030204" pitchFamily="34" charset="0"/>
                <a:cs typeface="Times New Roman" panose="02020603050405020304" pitchFamily="18" charset="0"/>
              </a:rPr>
              <a:t>(prompt = the answer means home or environment; answer = habitat)</a:t>
            </a:r>
            <a:endParaRPr lang="en-IE" sz="900" i="0">
              <a:effectLst/>
              <a:latin typeface="Avenir Next Demi Bold" panose="020B0703020202020204"/>
              <a:ea typeface="Calibri" panose="020F0502020204030204" pitchFamily="34" charset="0"/>
              <a:cs typeface="Times New Roman" panose="02020603050405020304" pitchFamily="18" charset="0"/>
            </a:endParaRPr>
          </a:p>
          <a:p>
            <a:pPr marL="176213" lvl="0" indent="-176213">
              <a:lnSpc>
                <a:spcPct val="107000"/>
              </a:lnSpc>
              <a:spcAft>
                <a:spcPts val="0"/>
              </a:spcAft>
              <a:buFont typeface="+mj-lt"/>
              <a:buAutoNum type="arabicParenR"/>
            </a:pPr>
            <a:r>
              <a:rPr lang="en-GB" sz="900">
                <a:effectLst/>
                <a:latin typeface="Avenir Next Demi Bold" panose="020B0703020202020204"/>
                <a:ea typeface="Calibri" panose="020F0502020204030204" pitchFamily="34" charset="0"/>
                <a:cs typeface="Times New Roman" panose="02020603050405020304" pitchFamily="18" charset="0"/>
              </a:rPr>
              <a:t>The number of billionaires who own as much as the poorest half of our world’s population</a:t>
            </a:r>
            <a:r>
              <a:rPr lang="en-GB" sz="900" i="1">
                <a:effectLst/>
                <a:latin typeface="Avenir Next Demi Bold" panose="020B0703020202020204"/>
                <a:ea typeface="Calibri" panose="020F0502020204030204" pitchFamily="34" charset="0"/>
                <a:cs typeface="Times New Roman" panose="02020603050405020304" pitchFamily="18" charset="0"/>
              </a:rPr>
              <a:t>.  </a:t>
            </a:r>
            <a:r>
              <a:rPr lang="en-GB" sz="900" i="0">
                <a:effectLst/>
                <a:latin typeface="Avenir Next Demi Bold" panose="020B0703020202020204"/>
                <a:ea typeface="Calibri" panose="020F0502020204030204" pitchFamily="34" charset="0"/>
                <a:cs typeface="Times New Roman" panose="02020603050405020304" pitchFamily="18" charset="0"/>
              </a:rPr>
              <a:t>(prompt = the answer is 20 something; answer = 26)</a:t>
            </a:r>
            <a:endParaRPr lang="en-IE" sz="900" i="0">
              <a:effectLst/>
              <a:latin typeface="Avenir Next Demi Bold" panose="020B0703020202020204"/>
              <a:ea typeface="Calibri" panose="020F0502020204030204" pitchFamily="34" charset="0"/>
              <a:cs typeface="Times New Roman" panose="02020603050405020304" pitchFamily="18" charset="0"/>
            </a:endParaRPr>
          </a:p>
          <a:p>
            <a:pPr marL="176213" lvl="0" indent="-176213">
              <a:lnSpc>
                <a:spcPct val="107000"/>
              </a:lnSpc>
              <a:spcAft>
                <a:spcPts val="0"/>
              </a:spcAft>
              <a:buFont typeface="+mj-lt"/>
              <a:buAutoNum type="arabicParenR"/>
            </a:pPr>
            <a:r>
              <a:rPr lang="en-GB" sz="900">
                <a:effectLst/>
                <a:latin typeface="Avenir Next Demi Bold" panose="020B0703020202020204"/>
                <a:ea typeface="Calibri" panose="020F0502020204030204" pitchFamily="34" charset="0"/>
                <a:cs typeface="Times New Roman" panose="02020603050405020304" pitchFamily="18" charset="0"/>
              </a:rPr>
              <a:t>The percentage of people living in cities who breathe unsafe or polluted air</a:t>
            </a:r>
            <a:r>
              <a:rPr lang="en-GB" sz="900" i="1">
                <a:effectLst/>
                <a:latin typeface="Avenir Next Demi Bold" panose="020B0703020202020204"/>
                <a:ea typeface="Calibri" panose="020F0502020204030204" pitchFamily="34" charset="0"/>
                <a:cs typeface="Times New Roman" panose="02020603050405020304" pitchFamily="18" charset="0"/>
              </a:rPr>
              <a:t>.  </a:t>
            </a:r>
            <a:r>
              <a:rPr lang="en-GB" sz="900" i="0">
                <a:effectLst/>
                <a:latin typeface="Avenir Next Demi Bold" panose="020B0703020202020204"/>
                <a:ea typeface="Calibri" panose="020F0502020204030204" pitchFamily="34" charset="0"/>
                <a:cs typeface="Times New Roman" panose="02020603050405020304" pitchFamily="18" charset="0"/>
              </a:rPr>
              <a:t>(prompt = another way to write this answer is 9/10; answer = 90%)</a:t>
            </a:r>
            <a:endParaRPr lang="en-IE" sz="900" i="0">
              <a:effectLst/>
              <a:latin typeface="Avenir Next Demi Bold" panose="020B0703020202020204"/>
              <a:ea typeface="Calibri" panose="020F0502020204030204" pitchFamily="34" charset="0"/>
              <a:cs typeface="Times New Roman" panose="02020603050405020304" pitchFamily="18" charset="0"/>
            </a:endParaRPr>
          </a:p>
          <a:p>
            <a:pPr marL="176213" lvl="0" indent="-176213">
              <a:lnSpc>
                <a:spcPct val="107000"/>
              </a:lnSpc>
              <a:spcAft>
                <a:spcPts val="0"/>
              </a:spcAft>
              <a:buFont typeface="+mj-lt"/>
              <a:buAutoNum type="arabicParenR"/>
            </a:pPr>
            <a:r>
              <a:rPr lang="en-GB" sz="900">
                <a:effectLst/>
                <a:latin typeface="Avenir Next Demi Bold" panose="020B0703020202020204"/>
                <a:ea typeface="Calibri" panose="020F0502020204030204" pitchFamily="34" charset="0"/>
                <a:cs typeface="Times New Roman" panose="02020603050405020304" pitchFamily="18" charset="0"/>
              </a:rPr>
              <a:t>The amount the temperature of the earth has gone up since 1880</a:t>
            </a:r>
            <a:r>
              <a:rPr lang="en-GB" sz="900" i="1">
                <a:effectLst/>
                <a:latin typeface="Avenir Next Demi Bold" panose="020B0703020202020204"/>
                <a:ea typeface="Calibri" panose="020F0502020204030204" pitchFamily="34" charset="0"/>
                <a:cs typeface="Times New Roman" panose="02020603050405020304" pitchFamily="18" charset="0"/>
              </a:rPr>
              <a:t>.  </a:t>
            </a:r>
            <a:r>
              <a:rPr lang="en-GB" sz="900" i="0">
                <a:effectLst/>
                <a:latin typeface="Avenir Next Demi Bold" panose="020B0703020202020204"/>
                <a:ea typeface="Calibri" panose="020F0502020204030204" pitchFamily="34" charset="0"/>
                <a:cs typeface="Times New Roman" panose="02020603050405020304" pitchFamily="18" charset="0"/>
              </a:rPr>
              <a:t>(prompt = a number followed by the word degree; answer = 1 degree Celsius)</a:t>
            </a:r>
            <a:endParaRPr lang="en-IE" sz="900" i="0">
              <a:effectLst/>
              <a:latin typeface="Avenir Next Demi Bold" panose="020B0703020202020204"/>
              <a:ea typeface="Calibri" panose="020F0502020204030204" pitchFamily="34" charset="0"/>
              <a:cs typeface="Times New Roman" panose="02020603050405020304" pitchFamily="18" charset="0"/>
            </a:endParaRPr>
          </a:p>
          <a:p>
            <a:pPr marL="176213" lvl="0" indent="-176213">
              <a:lnSpc>
                <a:spcPct val="107000"/>
              </a:lnSpc>
              <a:spcAft>
                <a:spcPts val="0"/>
              </a:spcAft>
              <a:buFont typeface="+mj-lt"/>
              <a:buAutoNum type="arabicParenR"/>
            </a:pPr>
            <a:r>
              <a:rPr lang="en-GB" sz="900">
                <a:effectLst/>
                <a:latin typeface="Avenir Next Demi Bold" panose="020B0703020202020204"/>
                <a:ea typeface="Calibri" panose="020F0502020204030204" pitchFamily="34" charset="0"/>
                <a:cs typeface="Times New Roman" panose="02020603050405020304" pitchFamily="18" charset="0"/>
              </a:rPr>
              <a:t>One of the best ways to stop infections and disease from spreading is _ _ _ _ _ _ _ _ _ _ _. (prompt = involves soap and water; answer = handwashing) </a:t>
            </a:r>
            <a:endParaRPr lang="en-IE" sz="900">
              <a:effectLst/>
              <a:latin typeface="Avenir Next Demi Bold" panose="020B0703020202020204"/>
              <a:ea typeface="Calibri" panose="020F0502020204030204" pitchFamily="34" charset="0"/>
              <a:cs typeface="Times New Roman" panose="02020603050405020304" pitchFamily="18" charset="0"/>
            </a:endParaRPr>
          </a:p>
          <a:p>
            <a:pPr marL="176213" lvl="0" indent="-176213">
              <a:lnSpc>
                <a:spcPct val="107000"/>
              </a:lnSpc>
              <a:spcAft>
                <a:spcPts val="0"/>
              </a:spcAft>
              <a:buFont typeface="+mj-lt"/>
              <a:buAutoNum type="arabicParenR"/>
            </a:pPr>
            <a:r>
              <a:rPr lang="en-GB" sz="900">
                <a:effectLst/>
                <a:latin typeface="Avenir Next Demi Bold" panose="020B0703020202020204"/>
                <a:ea typeface="Calibri" panose="020F0502020204030204" pitchFamily="34" charset="0"/>
                <a:cs typeface="Times New Roman" panose="02020603050405020304" pitchFamily="18" charset="0"/>
              </a:rPr>
              <a:t>The main issue that Greta Thunberg talks and campaigns about.  (prompt = 2 words beginning with the same letter; answer = climate change)</a:t>
            </a:r>
          </a:p>
          <a:p>
            <a:pPr marL="176213" lvl="0" indent="-176213">
              <a:lnSpc>
                <a:spcPct val="107000"/>
              </a:lnSpc>
              <a:spcAft>
                <a:spcPts val="0"/>
              </a:spcAft>
              <a:buFont typeface="+mj-lt"/>
              <a:buAutoNum type="arabicParenR"/>
            </a:pPr>
            <a:r>
              <a:rPr lang="en-GB" sz="900">
                <a:effectLst/>
                <a:latin typeface="Avenir Next Demi Bold" panose="020B0703020202020204"/>
                <a:ea typeface="Calibri" panose="020F0502020204030204" pitchFamily="34" charset="0"/>
                <a:cs typeface="Times New Roman" panose="02020603050405020304" pitchFamily="18" charset="0"/>
              </a:rPr>
              <a:t>The number of countries who in 2015 committed (promised) to working towards the Global Goals.  (prompt = ends in the number 3; answer = 193)</a:t>
            </a:r>
          </a:p>
          <a:p>
            <a:pPr marL="0" lvl="0" indent="0">
              <a:lnSpc>
                <a:spcPct val="107000"/>
              </a:lnSpc>
              <a:spcAft>
                <a:spcPts val="0"/>
              </a:spcAft>
              <a:buFont typeface="+mj-lt"/>
              <a:buNone/>
            </a:pPr>
            <a:endParaRPr lang="en-GB" sz="900">
              <a:effectLst/>
              <a:latin typeface="Avenir Next Demi Bold" panose="020B0703020202020204"/>
              <a:ea typeface="Calibri" panose="020F0502020204030204" pitchFamily="34" charset="0"/>
              <a:cs typeface="Times New Roman" panose="02020603050405020304" pitchFamily="18" charset="0"/>
            </a:endParaRPr>
          </a:p>
          <a:p>
            <a:pPr>
              <a:lnSpc>
                <a:spcPct val="107000"/>
              </a:lnSpc>
            </a:pPr>
            <a:r>
              <a:rPr lang="en-GB" sz="900" b="1">
                <a:effectLst/>
                <a:latin typeface="Avenir Next Demi Bold" panose="020B0703020202020204"/>
                <a:ea typeface="Calibri" panose="020F0502020204030204" pitchFamily="34" charset="0"/>
                <a:cs typeface="Times New Roman" panose="02020603050405020304" pitchFamily="18" charset="0"/>
              </a:rPr>
              <a:t>Background information:</a:t>
            </a:r>
          </a:p>
          <a:p>
            <a:pPr>
              <a:lnSpc>
                <a:spcPct val="107000"/>
              </a:lnSpc>
              <a:spcAft>
                <a:spcPts val="800"/>
              </a:spcAft>
            </a:pPr>
            <a:r>
              <a:rPr lang="en-GB" sz="900" b="0">
                <a:effectLst/>
                <a:latin typeface="Avenir Next Demi Bold" panose="020B0703020202020204"/>
                <a:ea typeface="Calibri" panose="020F0502020204030204" pitchFamily="34" charset="0"/>
                <a:cs typeface="Times New Roman" panose="02020603050405020304" pitchFamily="18" charset="0"/>
              </a:rPr>
              <a:t>The information in the bingo activity were devised using data from: </a:t>
            </a:r>
            <a:r>
              <a:rPr lang="en-IE" sz="900">
                <a:latin typeface="Avenir Next Demi Bold" panose="020B0703020202020204"/>
                <a:hlinkClick r:id="rId3"/>
              </a:rPr>
              <a:t>https://www.un.org/sustainabledevelopment/sustainable-development-goals/</a:t>
            </a:r>
            <a:r>
              <a:rPr lang="en-IE" sz="900">
                <a:latin typeface="Avenir Next Demi Bold" panose="020B0703020202020204"/>
              </a:rPr>
              <a:t> and </a:t>
            </a:r>
            <a:r>
              <a:rPr lang="en-IE" sz="900">
                <a:latin typeface="Avenir Next Demi Bold" panose="020B0703020202020204"/>
                <a:hlinkClick r:id="rId4"/>
              </a:rPr>
              <a:t>https://worldslargestlesson.globalgoals.org/</a:t>
            </a:r>
            <a:r>
              <a:rPr lang="en-IE" sz="900">
                <a:latin typeface="Avenir Next Demi Bold" panose="020B0703020202020204"/>
              </a:rPr>
              <a:t> </a:t>
            </a:r>
            <a:endParaRPr lang="en-IE" sz="900" i="0">
              <a:latin typeface="Avenir Next Demi Bold" panose="020B0703020202020204"/>
            </a:endParaRPr>
          </a:p>
          <a:p>
            <a:pPr marL="0" lvl="0" indent="0">
              <a:lnSpc>
                <a:spcPct val="107000"/>
              </a:lnSpc>
              <a:spcAft>
                <a:spcPts val="0"/>
              </a:spcAft>
              <a:buFont typeface="+mj-lt"/>
              <a:buNone/>
            </a:pPr>
            <a:endParaRPr lang="en-IE" sz="900">
              <a:effectLst/>
              <a:latin typeface="Calibri" panose="020F0502020204030204" pitchFamily="34" charset="0"/>
              <a:ea typeface="Calibri" panose="020F0502020204030204" pitchFamily="34" charset="0"/>
              <a:cs typeface="Times New Roman" panose="02020603050405020304" pitchFamily="18" charset="0"/>
            </a:endParaRPr>
          </a:p>
          <a:p>
            <a:endParaRPr lang="en-IE" sz="900"/>
          </a:p>
        </p:txBody>
      </p:sp>
      <p:sp>
        <p:nvSpPr>
          <p:cNvPr id="4" name="Slide Number Placeholder 3"/>
          <p:cNvSpPr>
            <a:spLocks noGrp="1"/>
          </p:cNvSpPr>
          <p:nvPr>
            <p:ph type="sldNum" sz="quarter" idx="5"/>
          </p:nvPr>
        </p:nvSpPr>
        <p:spPr/>
        <p:txBody>
          <a:bodyPr/>
          <a:lstStyle/>
          <a:p>
            <a:fld id="{6FAE18E2-0062-4087-BD00-F73AB963BE9B}" type="slidenum">
              <a:rPr lang="en-US" smtClean="0"/>
              <a:t>24</a:t>
            </a:fld>
            <a:endParaRPr lang="en-US"/>
          </a:p>
        </p:txBody>
      </p:sp>
    </p:spTree>
    <p:extLst>
      <p:ext uri="{BB962C8B-B14F-4D97-AF65-F5344CB8AC3E}">
        <p14:creationId xmlns:p14="http://schemas.microsoft.com/office/powerpoint/2010/main" val="2145021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078741"/>
            <a:ext cx="7315200" cy="2700337"/>
          </a:xfrm>
          <a:prstGeom prst="rect">
            <a:avLst/>
          </a:prstGeom>
        </p:spPr>
        <p:txBody>
          <a:bodyPr/>
          <a:lstStyle/>
          <a:p>
            <a:r>
              <a:rPr lang="en-IE" sz="1200" b="1" u="sng">
                <a:latin typeface="Avenir Next Demi Bold" panose="020B0703020202020204"/>
              </a:rPr>
              <a:t>Notes for teachers</a:t>
            </a:r>
          </a:p>
          <a:p>
            <a:endParaRPr lang="en-IE" sz="1200" b="1">
              <a:latin typeface="Avenir Next Demi Bold" panose="020B0703020202020204"/>
            </a:endParaRPr>
          </a:p>
          <a:p>
            <a:r>
              <a:rPr lang="en-IE" sz="1200" b="1">
                <a:latin typeface="Avenir Next Demi Bold" panose="020B0703020202020204"/>
              </a:rPr>
              <a:t>Changemaker Unit: Lesson 2/optional 5</a:t>
            </a:r>
            <a:r>
              <a:rPr lang="en-IE" sz="1200" b="1" baseline="30000">
                <a:latin typeface="Avenir Next Demi Bold" panose="020B0703020202020204"/>
              </a:rPr>
              <a:t>th</a:t>
            </a:r>
            <a:r>
              <a:rPr lang="en-IE" sz="1200" b="1">
                <a:latin typeface="Avenir Next Demi Bold" panose="020B0703020202020204"/>
              </a:rPr>
              <a:t> - 6</a:t>
            </a:r>
            <a:r>
              <a:rPr lang="en-IE" sz="1200" b="1" baseline="30000">
                <a:latin typeface="Avenir Next Demi Bold" panose="020B0703020202020204"/>
              </a:rPr>
              <a:t>th</a:t>
            </a:r>
            <a:r>
              <a:rPr lang="en-IE" sz="1200" b="1">
                <a:latin typeface="Avenir Next Demi Bold" panose="020B0703020202020204"/>
              </a:rPr>
              <a:t> class activity</a:t>
            </a:r>
          </a:p>
          <a:p>
            <a:r>
              <a:rPr lang="en-IE" sz="1200" b="0">
                <a:latin typeface="Avenir Next Demi Bold" panose="020B0703020202020204"/>
              </a:rPr>
              <a:t>Explain to the class that they are going to do an online quiz with questions about our world and linked to what they have been learning about the Global Goals.  There are 18 question in the quiz, and they get one point for each correct answer.  You can access the quiz via the QR code or the URL on the slide.</a:t>
            </a:r>
          </a:p>
          <a:p>
            <a:endParaRPr lang="en-IE" sz="1200" b="0">
              <a:latin typeface="Avenir Next Demi Bold" panose="020B0703020202020204"/>
            </a:endParaRPr>
          </a:p>
          <a:p>
            <a:r>
              <a:rPr lang="en-IE" sz="1200" b="1">
                <a:latin typeface="Avenir Next Demi Bold" panose="020B0703020202020204"/>
              </a:rPr>
              <a:t>Adaptation note</a:t>
            </a:r>
            <a:r>
              <a:rPr lang="en-IE" sz="1200" b="0">
                <a:latin typeface="Avenir Next Demi Bold" panose="020B0703020202020204"/>
              </a:rPr>
              <a:t>: This quiz can be done individually in school or at home, assuming all pupils have devices and internet access.  Alternatively, you can access the quiz via the URL or QR code on the slide, reading the questions aloud as pupils write down their answers in their copies.  Once you have read all 18 questions, you could go back to the start and ask students to call out their answers, ticking the most popular response.  The class will be able to see the correct answer on the board and can check the answer in their copy at the same time.</a:t>
            </a:r>
            <a:endParaRPr lang="en-IE" sz="1200" b="1">
              <a:latin typeface="Avenir Next Demi Bold" panose="020B0703020202020204"/>
            </a:endParaRPr>
          </a:p>
          <a:p>
            <a:endParaRPr lang="en-IE" sz="1200" b="1">
              <a:latin typeface="Avenir Next Demi Bold" panose="020B0703020202020204"/>
            </a:endParaRPr>
          </a:p>
          <a:p>
            <a:pPr>
              <a:lnSpc>
                <a:spcPct val="107000"/>
              </a:lnSpc>
            </a:pPr>
            <a:r>
              <a:rPr lang="en-GB" sz="1200" b="1">
                <a:effectLst/>
                <a:latin typeface="Avenir Next Demi Bold" panose="020B0703020202020204"/>
                <a:ea typeface="Calibri" panose="020F0502020204030204" pitchFamily="34" charset="0"/>
                <a:cs typeface="Times New Roman" panose="02020603050405020304" pitchFamily="18" charset="0"/>
              </a:rPr>
              <a:t>Background information:</a:t>
            </a:r>
          </a:p>
          <a:p>
            <a:pPr>
              <a:lnSpc>
                <a:spcPct val="107000"/>
              </a:lnSpc>
              <a:spcAft>
                <a:spcPts val="800"/>
              </a:spcAft>
            </a:pPr>
            <a:r>
              <a:rPr lang="en-GB" sz="1200" b="0">
                <a:effectLst/>
                <a:latin typeface="Avenir Next Demi Bold" panose="020B0703020202020204"/>
                <a:ea typeface="Calibri" panose="020F0502020204030204" pitchFamily="34" charset="0"/>
                <a:cs typeface="Times New Roman" panose="02020603050405020304" pitchFamily="18" charset="0"/>
              </a:rPr>
              <a:t>The information in the quiz were devised using data from: </a:t>
            </a:r>
            <a:r>
              <a:rPr lang="en-IE" sz="1200">
                <a:latin typeface="Avenir Next Demi Bold" panose="020B0703020202020204"/>
                <a:hlinkClick r:id="rId3"/>
              </a:rPr>
              <a:t>https://www.un.org/sustainabledevelopment/sustainable-development-goals/</a:t>
            </a:r>
            <a:r>
              <a:rPr lang="en-IE" sz="1200">
                <a:latin typeface="Avenir Next Demi Bold" panose="020B0703020202020204"/>
              </a:rPr>
              <a:t> and </a:t>
            </a:r>
            <a:r>
              <a:rPr lang="en-IE" sz="1200">
                <a:latin typeface="Avenir Next Demi Bold" panose="020B0703020202020204"/>
                <a:hlinkClick r:id="rId4"/>
              </a:rPr>
              <a:t>https://worldslargestlesson.globalgoals.org/</a:t>
            </a:r>
            <a:r>
              <a:rPr lang="en-IE" sz="1200">
                <a:latin typeface="Avenir Next Demi Bold" panose="020B0703020202020204"/>
              </a:rPr>
              <a:t> </a:t>
            </a:r>
            <a:endParaRPr lang="en-IE" sz="1200" i="0">
              <a:latin typeface="Avenir Next Demi Bold" panose="020B0703020202020204"/>
            </a:endParaRPr>
          </a:p>
          <a:p>
            <a:endParaRPr lang="en-IE"/>
          </a:p>
        </p:txBody>
      </p:sp>
      <p:sp>
        <p:nvSpPr>
          <p:cNvPr id="4" name="Slide Number Placeholder 3"/>
          <p:cNvSpPr>
            <a:spLocks noGrp="1"/>
          </p:cNvSpPr>
          <p:nvPr>
            <p:ph type="sldNum" sz="quarter" idx="5"/>
          </p:nvPr>
        </p:nvSpPr>
        <p:spPr/>
        <p:txBody>
          <a:bodyPr/>
          <a:lstStyle/>
          <a:p>
            <a:fld id="{6FAE18E2-0062-4087-BD00-F73AB963BE9B}" type="slidenum">
              <a:rPr lang="en-US" smtClean="0"/>
              <a:t>25</a:t>
            </a:fld>
            <a:endParaRPr lang="en-US"/>
          </a:p>
        </p:txBody>
      </p:sp>
    </p:spTree>
    <p:extLst>
      <p:ext uri="{BB962C8B-B14F-4D97-AF65-F5344CB8AC3E}">
        <p14:creationId xmlns:p14="http://schemas.microsoft.com/office/powerpoint/2010/main" val="92196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a:xfrm>
            <a:off x="914400" y="3300412"/>
            <a:ext cx="7315200" cy="2700338"/>
          </a:xfrm>
          <a:prstGeom prst="rect">
            <a:avLst/>
          </a:prstGeom>
        </p:spPr>
        <p:txBody>
          <a:bodyPr/>
          <a:lstStyle/>
          <a:p>
            <a:r>
              <a:rPr lang="en-IE" b="1" u="sng">
                <a:latin typeface="Avenir Next Demi Bold" panose="020B0703020202020204"/>
              </a:rPr>
              <a:t>Notes for teachers</a:t>
            </a:r>
          </a:p>
          <a:p>
            <a:endParaRPr lang="en-IE" b="1">
              <a:latin typeface="Avenir Next Demi Bold" panose="020B0703020202020204"/>
            </a:endParaRPr>
          </a:p>
          <a:p>
            <a:r>
              <a:rPr lang="en-IE" b="1">
                <a:latin typeface="Avenir Next Demi Bold" panose="020B0703020202020204"/>
              </a:rPr>
              <a:t>Changemaker Unit 3</a:t>
            </a:r>
            <a:r>
              <a:rPr lang="en-IE" b="1" baseline="30000">
                <a:latin typeface="Avenir Next Demi Bold" panose="020B0703020202020204"/>
              </a:rPr>
              <a:t>rd</a:t>
            </a:r>
            <a:r>
              <a:rPr lang="en-IE" b="1">
                <a:latin typeface="Avenir Next Demi Bold" panose="020B0703020202020204"/>
              </a:rPr>
              <a:t> – 6</a:t>
            </a:r>
            <a:r>
              <a:rPr lang="en-IE" b="1" baseline="30000">
                <a:latin typeface="Avenir Next Demi Bold" panose="020B0703020202020204"/>
              </a:rPr>
              <a:t>th</a:t>
            </a:r>
            <a:r>
              <a:rPr lang="en-IE" b="1">
                <a:latin typeface="Avenir Next Demi Bold" panose="020B0703020202020204"/>
              </a:rPr>
              <a:t> class: Lesson 2/Part 5 </a:t>
            </a:r>
            <a:r>
              <a:rPr lang="en-IE">
                <a:latin typeface="Avenir Next Demi Bold" panose="020B0703020202020204"/>
              </a:rPr>
              <a:t>(</a:t>
            </a:r>
            <a:r>
              <a:rPr lang="en-IE" b="0" i="1">
                <a:latin typeface="Avenir Next Demi Bold" panose="020B0703020202020204"/>
              </a:rPr>
              <a:t>No animation</a:t>
            </a:r>
            <a:r>
              <a:rPr lang="en-IE" b="0">
                <a:latin typeface="Avenir Next Demi Bold" panose="020B0703020202020204"/>
              </a:rPr>
              <a:t>)</a:t>
            </a:r>
            <a:endParaRPr lang="en-IE" b="0" i="1">
              <a:latin typeface="Avenir Next Demi Bold" panose="020B0703020202020204"/>
            </a:endParaRPr>
          </a:p>
          <a:p>
            <a:endParaRPr lang="en-IE" b="0" i="1">
              <a:latin typeface="Avenir Next Demi Bold" panose="020B0703020202020204"/>
            </a:endParaRPr>
          </a:p>
          <a:p>
            <a:r>
              <a:rPr lang="en-IE">
                <a:latin typeface="Avenir Next Demi Bold" panose="020B0703020202020204"/>
              </a:rPr>
              <a:t>Invite pupils to give thumbs up (for fully achieved or learned), thumb to the side (for somewhat achieved or learned); or thumbs down (for still some work to do), as you read through each of the Lesson 2 learning intentions on the slide.</a:t>
            </a:r>
          </a:p>
        </p:txBody>
      </p:sp>
      <p:sp>
        <p:nvSpPr>
          <p:cNvPr id="4" name="Slide Number Placeholder 3"/>
          <p:cNvSpPr>
            <a:spLocks noGrp="1"/>
          </p:cNvSpPr>
          <p:nvPr>
            <p:ph type="sldNum" sz="quarter" idx="5"/>
          </p:nvPr>
        </p:nvSpPr>
        <p:spPr/>
        <p:txBody>
          <a:bodyPr/>
          <a:lstStyle/>
          <a:p>
            <a:fld id="{6FAE18E2-0062-4087-BD00-F73AB963BE9B}" type="slidenum">
              <a:rPr lang="en-US" smtClean="0"/>
              <a:t>26</a:t>
            </a:fld>
            <a:endParaRPr lang="en-US"/>
          </a:p>
        </p:txBody>
      </p:sp>
    </p:spTree>
    <p:extLst>
      <p:ext uri="{BB962C8B-B14F-4D97-AF65-F5344CB8AC3E}">
        <p14:creationId xmlns:p14="http://schemas.microsoft.com/office/powerpoint/2010/main" val="2416580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a:xfrm>
            <a:off x="914400" y="3300412"/>
            <a:ext cx="7315200" cy="2700338"/>
          </a:xfrm>
          <a:prstGeom prst="rect">
            <a:avLst/>
          </a:prstGeom>
        </p:spPr>
        <p:txBody>
          <a:bodyPr/>
          <a:lstStyle/>
          <a:p>
            <a:r>
              <a:rPr lang="en-IE" b="1" u="sng">
                <a:latin typeface="Avenir Next Demi Bold" panose="020B0703020202020204"/>
              </a:rPr>
              <a:t>Notes for teacher</a:t>
            </a:r>
          </a:p>
          <a:p>
            <a:endParaRPr lang="en-IE" b="1">
              <a:latin typeface="Avenir Next Demi Bold" panose="020B0703020202020204"/>
            </a:endParaRPr>
          </a:p>
          <a:p>
            <a:r>
              <a:rPr lang="en-IE" b="1">
                <a:latin typeface="Avenir Next Demi Bold" panose="020B0703020202020204"/>
              </a:rPr>
              <a:t>Changemaker Unit 3</a:t>
            </a:r>
            <a:r>
              <a:rPr lang="en-IE" b="1" baseline="30000">
                <a:latin typeface="Avenir Next Demi Bold" panose="020B0703020202020204"/>
              </a:rPr>
              <a:t>rd</a:t>
            </a:r>
            <a:r>
              <a:rPr lang="en-IE" b="1">
                <a:latin typeface="Avenir Next Demi Bold" panose="020B0703020202020204"/>
              </a:rPr>
              <a:t> – 6</a:t>
            </a:r>
            <a:r>
              <a:rPr lang="en-IE" b="1" baseline="30000">
                <a:latin typeface="Avenir Next Demi Bold" panose="020B0703020202020204"/>
              </a:rPr>
              <a:t>th</a:t>
            </a:r>
            <a:r>
              <a:rPr lang="en-IE" b="1">
                <a:latin typeface="Avenir Next Demi Bold" panose="020B0703020202020204"/>
              </a:rPr>
              <a:t> class: Lessons 3 (title slide with learning intentions) </a:t>
            </a:r>
            <a:r>
              <a:rPr lang="en-IE">
                <a:latin typeface="Avenir Next Demi Bold" panose="020B0703020202020204"/>
              </a:rPr>
              <a:t>(</a:t>
            </a:r>
            <a:r>
              <a:rPr lang="en-IE" b="0" i="1">
                <a:latin typeface="Avenir Next Demi Bold" panose="020B0703020202020204"/>
              </a:rPr>
              <a:t>No animation</a:t>
            </a:r>
            <a:r>
              <a:rPr lang="en-IE" b="0">
                <a:latin typeface="Avenir Next Demi Bold" panose="020B0703020202020204"/>
              </a:rPr>
              <a:t>)</a:t>
            </a:r>
          </a:p>
          <a:p>
            <a:endParaRPr lang="en-IE" b="0" i="1">
              <a:latin typeface="Avenir Next Demi Bold" panose="020B0703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u="sng">
                <a:latin typeface="Avenir Next Demi Bold" panose="020B0703020202020204"/>
              </a:rPr>
              <a:t>NB</a:t>
            </a:r>
            <a:r>
              <a:rPr lang="en-IE" b="0" i="0">
                <a:latin typeface="Avenir Next Demi Bold" panose="020B0703020202020204"/>
              </a:rPr>
              <a:t>:  In advance of delivering this lesson, you will need to print and cut out the Character Cards (see Slides 30-31).  There are ten different Character Cards available, each pupil will need one Card.  Depending on the numbers in your class, two or more people will have the same card.</a:t>
            </a:r>
            <a:endParaRPr lang="en-IE" b="0" i="1">
              <a:latin typeface="Avenir Next Demi Bold" panose="020B0703020202020204"/>
            </a:endParaRPr>
          </a:p>
          <a:p>
            <a:endParaRPr lang="en-IE" b="1">
              <a:latin typeface="Avenir Next Demi Bold" panose="020B0703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a:latin typeface="Avenir Next Demi Bold" panose="020B0703020202020204"/>
              </a:rPr>
              <a:t>Depending on your class, you might like to share the learning intentions for Lesson 3 with pupils before starting.  If this is the case, </a:t>
            </a:r>
            <a:r>
              <a:rPr lang="en-IE" b="0">
                <a:latin typeface="Avenir Next Demi Bold" panose="020B0703020202020204"/>
              </a:rPr>
              <a:t>you could ask for volunteers to read the learning intentions on the slide aloud, c</a:t>
            </a:r>
            <a:r>
              <a:rPr lang="en-IE" b="0" i="0">
                <a:latin typeface="Avenir Next Demi Bold" panose="020B0703020202020204"/>
              </a:rPr>
              <a:t>larifying/adapting language as required.</a:t>
            </a:r>
            <a:endParaRPr lang="en-IE">
              <a:latin typeface="Avenir Next Demi Bold" panose="020B0703020202020204"/>
            </a:endParaRPr>
          </a:p>
          <a:p>
            <a:endParaRPr lang="en-IE">
              <a:latin typeface="Avenir Next Demi Bold" panose="020B0703020202020204"/>
            </a:endParaRPr>
          </a:p>
        </p:txBody>
      </p:sp>
      <p:sp>
        <p:nvSpPr>
          <p:cNvPr id="4" name="Slide Number Placeholder 3"/>
          <p:cNvSpPr>
            <a:spLocks noGrp="1"/>
          </p:cNvSpPr>
          <p:nvPr>
            <p:ph type="sldNum" sz="quarter" idx="5"/>
          </p:nvPr>
        </p:nvSpPr>
        <p:spPr/>
        <p:txBody>
          <a:bodyPr/>
          <a:lstStyle/>
          <a:p>
            <a:fld id="{6FAE18E2-0062-4087-BD00-F73AB963BE9B}" type="slidenum">
              <a:rPr lang="en-US" smtClean="0"/>
              <a:t>27</a:t>
            </a:fld>
            <a:endParaRPr lang="en-US"/>
          </a:p>
        </p:txBody>
      </p:sp>
    </p:spTree>
    <p:extLst>
      <p:ext uri="{BB962C8B-B14F-4D97-AF65-F5344CB8AC3E}">
        <p14:creationId xmlns:p14="http://schemas.microsoft.com/office/powerpoint/2010/main" val="3461533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5913" y="393700"/>
            <a:ext cx="3432175" cy="1930400"/>
          </a:xfrm>
        </p:spPr>
      </p:sp>
      <p:sp>
        <p:nvSpPr>
          <p:cNvPr id="3" name="Notes Placeholder 2"/>
          <p:cNvSpPr>
            <a:spLocks noGrp="1"/>
          </p:cNvSpPr>
          <p:nvPr>
            <p:ph type="body" idx="1"/>
          </p:nvPr>
        </p:nvSpPr>
        <p:spPr>
          <a:xfrm>
            <a:off x="914400" y="2246601"/>
            <a:ext cx="7315200" cy="2700338"/>
          </a:xfrm>
          <a:prstGeom prst="rect">
            <a:avLst/>
          </a:prstGeom>
        </p:spPr>
        <p:txBody>
          <a:bodyPr/>
          <a:lstStyle/>
          <a:p>
            <a:r>
              <a:rPr lang="en-IE" sz="1000" b="1" u="sng">
                <a:latin typeface="Avenir Next Demi Bold" panose="020B0703020202020204"/>
              </a:rPr>
              <a:t>Notes for teachers</a:t>
            </a:r>
          </a:p>
          <a:p>
            <a:endParaRPr lang="en-IE" sz="1000" b="1">
              <a:latin typeface="Avenir Next Demi Bold" panose="020B0703020202020204"/>
            </a:endParaRPr>
          </a:p>
          <a:p>
            <a:r>
              <a:rPr lang="en-IE" sz="1000" b="1">
                <a:latin typeface="Avenir Next Demi Bold" panose="020B0703020202020204"/>
              </a:rPr>
              <a:t>Changemaker Unit 3</a:t>
            </a:r>
            <a:r>
              <a:rPr lang="en-IE" sz="1000" b="1" baseline="30000">
                <a:latin typeface="Avenir Next Demi Bold" panose="020B0703020202020204"/>
              </a:rPr>
              <a:t>rd</a:t>
            </a:r>
            <a:r>
              <a:rPr lang="en-IE" sz="1000" b="1">
                <a:latin typeface="Avenir Next Demi Bold" panose="020B0703020202020204"/>
              </a:rPr>
              <a:t> – 6</a:t>
            </a:r>
            <a:r>
              <a:rPr lang="en-IE" sz="1000" b="1" baseline="30000">
                <a:latin typeface="Avenir Next Demi Bold" panose="020B0703020202020204"/>
              </a:rPr>
              <a:t>th</a:t>
            </a:r>
            <a:r>
              <a:rPr lang="en-IE" sz="1000" b="1">
                <a:latin typeface="Avenir Next Demi Bold" panose="020B0703020202020204"/>
              </a:rPr>
              <a:t> class: Lesson 3/Part 1 </a:t>
            </a:r>
            <a:r>
              <a:rPr lang="en-IE" sz="1000">
                <a:latin typeface="Avenir Next Demi Bold" panose="020B0703020202020204"/>
              </a:rPr>
              <a:t>(</a:t>
            </a:r>
            <a:r>
              <a:rPr lang="en-IE" sz="1000" i="1">
                <a:latin typeface="Avenir Next Demi Bold" panose="020B0703020202020204"/>
              </a:rPr>
              <a:t>1</a:t>
            </a:r>
            <a:r>
              <a:rPr lang="en-IE" sz="1000" b="0" i="1">
                <a:latin typeface="Avenir Next Demi Bold" panose="020B0703020202020204"/>
              </a:rPr>
              <a:t> animation at *</a:t>
            </a:r>
            <a:r>
              <a:rPr lang="en-IE" sz="1000" b="0">
                <a:latin typeface="Avenir Next Demi Bold" panose="020B0703020202020204"/>
              </a:rPr>
              <a:t>)</a:t>
            </a:r>
            <a:endParaRPr lang="en-IE" sz="1000" b="0" i="1">
              <a:latin typeface="Avenir Next Demi Bold" panose="020B0703020202020204"/>
            </a:endParaRPr>
          </a:p>
          <a:p>
            <a:endParaRPr lang="en-IE" sz="1000" b="0" i="1">
              <a:latin typeface="Avenir Next Demi Bold" panose="020B0703020202020204"/>
            </a:endParaRPr>
          </a:p>
          <a:p>
            <a:r>
              <a:rPr lang="en-IE" sz="1000">
                <a:latin typeface="Avenir Next Demi Bold" panose="020B0703020202020204"/>
              </a:rPr>
              <a:t>Explain that one way to feel calmer or better is to breathe in and out, slowly and deeply.  </a:t>
            </a:r>
          </a:p>
          <a:p>
            <a:r>
              <a:rPr lang="en-IE" sz="1000">
                <a:latin typeface="Avenir Next Demi Bold" panose="020B0703020202020204"/>
              </a:rPr>
              <a:t>Tell the class that they are going to </a:t>
            </a:r>
            <a:r>
              <a:rPr lang="en-GB" sz="1000">
                <a:latin typeface="Avenir Next Demi Bold" panose="020B0703020202020204"/>
              </a:rPr>
              <a:t>practice </a:t>
            </a:r>
            <a:r>
              <a:rPr lang="en-GB" sz="1000">
                <a:effectLst/>
                <a:latin typeface="Avenir Next Demi Bold" panose="020B0703020202020204"/>
                <a:ea typeface="Calibri" panose="020F0502020204030204" pitchFamily="34" charset="0"/>
              </a:rPr>
              <a:t>breathing as a way of feeling calm.</a:t>
            </a:r>
            <a:r>
              <a:rPr lang="en-GB" sz="1000">
                <a:latin typeface="Avenir Next Demi Bold" panose="020B0703020202020204"/>
                <a:ea typeface="Calibri" panose="020F0502020204030204" pitchFamily="34" charset="0"/>
              </a:rPr>
              <a:t> </a:t>
            </a:r>
            <a:r>
              <a:rPr lang="en-GB" sz="1000">
                <a:effectLst/>
                <a:latin typeface="Avenir Next Demi Bold" panose="020B0703020202020204"/>
                <a:ea typeface="Calibri" panose="020F0502020204030204" pitchFamily="34" charset="0"/>
              </a:rPr>
              <a:t> Sometimes it can help to imagine something at the same time as we breathe, to help us slow down our breath.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Avenir Next Demi Bold" panose="020B0703020202020204"/>
                <a:ea typeface="Calibri" panose="020F0502020204030204" pitchFamily="34" charset="0"/>
              </a:rPr>
              <a:t>Depending on your class, you might like to demonstrate and invite the class to join in for a second or third practice breath.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Avenir Next Demi Bold" panose="020B0703020202020204"/>
                <a:ea typeface="Calibri" panose="020F0502020204030204" pitchFamily="34" charset="0"/>
              </a:rPr>
              <a:t>To guide the breathing activity, you can either play the video provided, by clicking on the image of the butterfly </a:t>
            </a:r>
            <a:r>
              <a:rPr lang="en-GB" sz="1000">
                <a:latin typeface="Avenir Next Demi Bold" panose="020B0703020202020204"/>
              </a:rPr>
              <a:t>(also available: </a:t>
            </a:r>
            <a:r>
              <a:rPr lang="en-GB" sz="1000" b="0" i="0" u="sng">
                <a:solidFill>
                  <a:srgbClr val="0070C0"/>
                </a:solidFill>
                <a:effectLst/>
                <a:latin typeface="Calibri" panose="020F0502020204030204" pitchFamily="34" charset="0"/>
              </a:rPr>
              <a:t>https://youtu.be/BqGQoZTo3CY  </a:t>
            </a:r>
            <a:r>
              <a:rPr lang="en-GB" sz="1000">
                <a:latin typeface="Avenir Next Demi Bold" panose="020B0703020202020204"/>
              </a:rPr>
              <a:t>(English language version); </a:t>
            </a:r>
            <a:r>
              <a:rPr lang="en-GB" sz="1000" b="0" i="0" u="sng">
                <a:solidFill>
                  <a:srgbClr val="0070C0"/>
                </a:solidFill>
                <a:effectLst/>
                <a:latin typeface="Calibri" panose="020F0502020204030204" pitchFamily="34" charset="0"/>
              </a:rPr>
              <a:t>https://youtu.be/WAd55dolYl4</a:t>
            </a:r>
            <a:r>
              <a:rPr lang="en-GB" sz="1000" b="0" i="0">
                <a:solidFill>
                  <a:srgbClr val="000000"/>
                </a:solidFill>
                <a:effectLst/>
                <a:latin typeface="Calibri" panose="020F0502020204030204" pitchFamily="34" charset="0"/>
              </a:rPr>
              <a:t> </a:t>
            </a:r>
            <a:r>
              <a:rPr lang="en-GB" sz="1000">
                <a:latin typeface="Avenir Next Demi Bold" panose="020B0703020202020204"/>
              </a:rPr>
              <a:t>(Irish language version);</a:t>
            </a:r>
            <a:r>
              <a:rPr lang="en-GB" sz="1000" b="1">
                <a:latin typeface="Avenir Next Demi Bold" panose="020B0703020202020204"/>
              </a:rPr>
              <a:t> </a:t>
            </a:r>
            <a:r>
              <a:rPr lang="en-GB" sz="1000">
                <a:latin typeface="Avenir Next Demi Bold" panose="020B0703020202020204"/>
              </a:rPr>
              <a:t>and/or u</a:t>
            </a:r>
            <a:r>
              <a:rPr lang="en-GB" sz="1000">
                <a:effectLst/>
                <a:latin typeface="Avenir Next Demi Bold" panose="020B0703020202020204"/>
                <a:ea typeface="Calibri" panose="020F0502020204030204" pitchFamily="34" charset="0"/>
              </a:rPr>
              <a:t>se the instructions below:</a:t>
            </a:r>
          </a:p>
          <a:p>
            <a:pPr marL="0" indent="0">
              <a:lnSpc>
                <a:spcPct val="100000"/>
              </a:lnSpc>
              <a:buNone/>
            </a:pPr>
            <a:r>
              <a:rPr lang="en-GB" sz="1000" i="1">
                <a:latin typeface="Avenir Next Demi Bold" panose="020B0703020202020204"/>
                <a:ea typeface="Calibri" panose="020F0502020204030204" pitchFamily="34" charset="0"/>
              </a:rPr>
              <a:t>Bring your hands together, palms touching.  Imagine your hands are a butterfly whose wings are closed.  As I count, we’re going to slowly open our wings and breath in. </a:t>
            </a:r>
          </a:p>
          <a:p>
            <a:pPr marL="0" indent="0">
              <a:lnSpc>
                <a:spcPct val="100000"/>
              </a:lnSpc>
              <a:buNone/>
            </a:pPr>
            <a:r>
              <a:rPr lang="en-GB" sz="1000" i="1">
                <a:latin typeface="Avenir Next Demi Bold" panose="020B0703020202020204"/>
                <a:ea typeface="Calibri" panose="020F0502020204030204" pitchFamily="34" charset="0"/>
              </a:rPr>
              <a:t>Now, together 1, 2, 3, 4 and pause.  Now, breathing out and closing, 1, 2, 3, 4. </a:t>
            </a:r>
          </a:p>
          <a:p>
            <a:pPr marL="0" indent="0">
              <a:lnSpc>
                <a:spcPct val="100000"/>
              </a:lnSpc>
              <a:buNone/>
            </a:pPr>
            <a:r>
              <a:rPr lang="en-GB" sz="1000" i="1">
                <a:latin typeface="Avenir Next Demi Bold" panose="020B0703020202020204"/>
                <a:ea typeface="Calibri" panose="020F0502020204030204" pitchFamily="34" charset="0"/>
              </a:rPr>
              <a:t>Now, lets repeat this a few times. </a:t>
            </a:r>
          </a:p>
          <a:p>
            <a:pPr marL="0" indent="0">
              <a:lnSpc>
                <a:spcPct val="100000"/>
              </a:lnSpc>
              <a:buNone/>
            </a:pPr>
            <a:r>
              <a:rPr lang="en-GB" sz="1000" i="1">
                <a:latin typeface="Avenir Next Demi Bold" panose="020B0703020202020204"/>
                <a:ea typeface="Calibri" panose="020F0502020204030204" pitchFamily="34" charset="0"/>
              </a:rPr>
              <a:t>Breathing in 1, 2, 3, 4 open - breathing out 1, 2, 3, 4 closed. </a:t>
            </a:r>
            <a:r>
              <a:rPr lang="en-GB" sz="1000" i="0">
                <a:latin typeface="Avenir Next Demi Bold" panose="020B0703020202020204"/>
                <a:ea typeface="Calibri" panose="020F0502020204030204" pitchFamily="34" charset="0"/>
              </a:rPr>
              <a:t>[repeat this line twice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Avenir Next Demi Bold" panose="020B0703020202020204"/>
                <a:ea typeface="Calibri" panose="020F0502020204030204" pitchFamily="34" charset="0"/>
              </a:rPr>
              <a:t>If using the video, you might decide to play it a second time.  If your school is an Irish-medium school, you might like to firstly play the video in Irish, and then a second time in English.  If your school is an English-medium school, you might like to firstly play the video in English, and then a second time in Irish.</a:t>
            </a:r>
            <a:endParaRPr lang="en-IE" sz="1000">
              <a:effectLst/>
              <a:latin typeface="Avenir Next Demi Bold" panose="020B0703020202020204"/>
              <a:ea typeface="Calibri" panose="020F0502020204030204" pitchFamily="34" charset="0"/>
            </a:endParaRPr>
          </a:p>
          <a:p>
            <a:r>
              <a:rPr lang="en-IE" sz="1000">
                <a:latin typeface="Avenir Next Demi Bold" panose="020B0703020202020204"/>
              </a:rPr>
              <a:t>* </a:t>
            </a:r>
            <a:r>
              <a:rPr lang="en-IE" sz="1000" i="1">
                <a:latin typeface="Avenir Next Demi Bold" panose="020B0703020202020204"/>
              </a:rPr>
              <a:t>At the end of the breathing activity, animate in a question for pupils about whether they feel calmer now.</a:t>
            </a:r>
          </a:p>
          <a:p>
            <a:endParaRPr lang="en-IE" sz="1000">
              <a:latin typeface="Avenir Next Demi Bold" panose="020B0703020202020204"/>
            </a:endParaRPr>
          </a:p>
          <a:p>
            <a:r>
              <a:rPr lang="en-IE" sz="1000" b="1">
                <a:latin typeface="Avenir Next Demi Bold" panose="020B0703020202020204"/>
              </a:rPr>
              <a:t>Background information</a:t>
            </a:r>
          </a:p>
          <a:p>
            <a:r>
              <a:rPr lang="en-GB" sz="1000" b="0">
                <a:effectLst/>
                <a:latin typeface="Avenir Next Demi Bold" panose="020B0703020202020204"/>
                <a:ea typeface="Calibri" panose="020F0502020204030204" pitchFamily="34" charset="0"/>
              </a:rPr>
              <a:t>Grounding activities, like this breathing exercise, can be very useful at the start of Development Education/Global Citizenship Education lessons.  They can help children to settle and connect with how they are feeling, before beginning to switch the focus outwards to our wider world. </a:t>
            </a:r>
            <a:endParaRPr lang="en-IE" sz="1000" b="0">
              <a:latin typeface="Avenir Next Demi Bold" panose="020B0703020202020204"/>
            </a:endParaRPr>
          </a:p>
          <a:p>
            <a:endParaRPr lang="en-IE" sz="1000">
              <a:latin typeface="Avenir Next Demi Bold" panose="020B070302020202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E18E2-0062-4087-BD00-F73AB963BE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9431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8100" y="496888"/>
            <a:ext cx="1447800" cy="814387"/>
          </a:xfrm>
        </p:spPr>
      </p:sp>
      <p:sp>
        <p:nvSpPr>
          <p:cNvPr id="3" name="Notes Placeholder 2"/>
          <p:cNvSpPr>
            <a:spLocks noGrp="1"/>
          </p:cNvSpPr>
          <p:nvPr>
            <p:ph type="body" idx="1"/>
          </p:nvPr>
        </p:nvSpPr>
        <p:spPr>
          <a:xfrm>
            <a:off x="586509" y="1136722"/>
            <a:ext cx="7970982" cy="2700337"/>
          </a:xfrm>
          <a:prstGeom prst="rect">
            <a:avLst/>
          </a:prstGeom>
        </p:spPr>
        <p:txBody>
          <a:bodyPr/>
          <a:lstStyle/>
          <a:p>
            <a:r>
              <a:rPr lang="en-IE" sz="900" b="1" u="sng">
                <a:latin typeface="Avenir Next Demi Bold" panose="020B0703020202020204"/>
              </a:rPr>
              <a:t>Notes for teachers</a:t>
            </a:r>
          </a:p>
          <a:p>
            <a:endParaRPr lang="en-IE" sz="900" b="1">
              <a:latin typeface="Avenir Next Demi Bold" panose="020B0703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900" b="1">
                <a:latin typeface="Avenir Next Demi Bold" panose="020B0703020202020204"/>
              </a:rPr>
              <a:t>Changemaker Unit 3</a:t>
            </a:r>
            <a:r>
              <a:rPr lang="en-IE" sz="900" b="1" baseline="30000">
                <a:latin typeface="Avenir Next Demi Bold" panose="020B0703020202020204"/>
              </a:rPr>
              <a:t>rd</a:t>
            </a:r>
            <a:r>
              <a:rPr lang="en-IE" sz="900" b="1">
                <a:latin typeface="Avenir Next Demi Bold" panose="020B0703020202020204"/>
              </a:rPr>
              <a:t> – 6</a:t>
            </a:r>
            <a:r>
              <a:rPr lang="en-IE" sz="900" b="1" baseline="30000">
                <a:latin typeface="Avenir Next Demi Bold" panose="020B0703020202020204"/>
              </a:rPr>
              <a:t>th</a:t>
            </a:r>
            <a:r>
              <a:rPr lang="en-IE" sz="900" b="1">
                <a:latin typeface="Avenir Next Demi Bold" panose="020B0703020202020204"/>
              </a:rPr>
              <a:t> class: Lesson 3/Part 2 </a:t>
            </a:r>
            <a:r>
              <a:rPr lang="en-IE" sz="900">
                <a:latin typeface="Avenir Next Demi Bold" panose="020B0703020202020204"/>
              </a:rPr>
              <a:t>(A</a:t>
            </a:r>
            <a:r>
              <a:rPr lang="en-IE" sz="900" b="0" i="1">
                <a:latin typeface="Avenir Next Demi Bold" panose="020B0703020202020204"/>
              </a:rPr>
              <a:t>nimations at * (ten questions one after the other</a:t>
            </a:r>
            <a:r>
              <a:rPr lang="en-IE" sz="900" b="0">
                <a:latin typeface="Avenir Next Demi Bold" panose="020B0703020202020204"/>
              </a:rPr>
              <a:t>)</a:t>
            </a:r>
            <a:r>
              <a:rPr lang="en-IE" sz="900" b="0" i="1">
                <a:latin typeface="Avenir Next Demi Bold" panose="020B0703020202020204"/>
              </a:rPr>
              <a:t> and ^)</a:t>
            </a:r>
          </a:p>
          <a:p>
            <a:r>
              <a:rPr lang="en-IE" sz="900" u="sng">
                <a:latin typeface="Avenir Next Demi Bold" panose="020B0703020202020204"/>
              </a:rPr>
              <a:t>NB</a:t>
            </a:r>
            <a:r>
              <a:rPr lang="en-IE" sz="900">
                <a:latin typeface="Avenir Next Demi Bold" panose="020B0703020202020204"/>
              </a:rPr>
              <a:t>: It is recommended to read through the slide notes (below) and play this slide in presenter mode before class to understand how this activity works.</a:t>
            </a:r>
          </a:p>
          <a:p>
            <a:endParaRPr lang="en-IE" sz="900">
              <a:latin typeface="Avenir Next Demi Bold" panose="020B0703020202020204"/>
            </a:endParaRPr>
          </a:p>
          <a:p>
            <a:r>
              <a:rPr lang="en-IE" sz="900">
                <a:latin typeface="Avenir Next Demi Bold" panose="020B0703020202020204"/>
              </a:rPr>
              <a:t>Explain to pupils that they are each going to get a Character Card (available on Slides 30-31).  During the activity they will be asked to put themselves in the shoes of the person on their card.  When they receive their card, they should read about their character, imagining the life of this person.  They should not tell their friends about their character at this stage.  Distribute the Character Cards (available on Slides 30-31), one for each pupil. </a:t>
            </a:r>
            <a:r>
              <a:rPr lang="en-IE" sz="900" b="0" i="0">
                <a:latin typeface="Avenir Next Demi Bold" panose="020B0703020202020204"/>
              </a:rPr>
              <a:t>There are ten different Character Cards available, and depending on the numbers in your class, two or more people will have the same card.</a:t>
            </a:r>
            <a:endParaRPr lang="en-IE" sz="900" b="0" i="1">
              <a:latin typeface="Avenir Next Demi Bold" panose="020B0703020202020204"/>
            </a:endParaRPr>
          </a:p>
          <a:p>
            <a:r>
              <a:rPr lang="en-IE" sz="900">
                <a:latin typeface="Avenir Next Demi Bold" panose="020B0703020202020204"/>
              </a:rPr>
              <a:t>Give pupils a few minutes of silent reading, then </a:t>
            </a:r>
            <a:r>
              <a:rPr lang="en-GB" sz="900">
                <a:effectLst/>
                <a:latin typeface="Avenir Next Demi Bold" panose="020B0703020202020204"/>
                <a:ea typeface="Calibri" panose="020F0502020204030204" pitchFamily="34" charset="0"/>
                <a:cs typeface="Times New Roman" panose="02020603050405020304" pitchFamily="18" charset="0"/>
              </a:rPr>
              <a:t>invite them to close their eyes and, in character, imagine what they see when they wake up in the morning?  What might they think about just before they go to sleep at night?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effectLst/>
                <a:latin typeface="Avenir Next Demi Bold" panose="020B0703020202020204"/>
                <a:ea typeface="Calibri" panose="020F0502020204030204" pitchFamily="34" charset="0"/>
                <a:cs typeface="Times New Roman" panose="02020603050405020304" pitchFamily="18" charset="0"/>
              </a:rPr>
              <a:t>Invite pupils to take out their rulers and place a small piece of paper, paperclip or similar, representing their character, on zero centimetres.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effectLst/>
                <a:latin typeface="Avenir Next Demi Bold" panose="020B0703020202020204"/>
                <a:ea typeface="Calibri" panose="020F0502020204030204" pitchFamily="34" charset="0"/>
                <a:cs typeface="Times New Roman" panose="02020603050405020304" pitchFamily="18" charset="0"/>
              </a:rPr>
              <a:t>Explain that you are going to read aloud a 10 statements that will appear on the board.  As the statements appear, they should think about whether these statements are true or not for their character.  If they are true (do apply) then they should move their ‘character’ one centimetre along their ruler.  So for example, if first statement is true (does apply) to their ‘character’ they would move to 1cm.  If the statement is not true (does not apply) or they are unsure whether it is true, they should not move their ‘character’ for that statement.  So, in this example, if the first statement was not true for their character, they would still be at 0cm.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effectLst/>
                <a:latin typeface="Avenir Next Demi Bold" panose="020B0703020202020204"/>
                <a:ea typeface="Calibri" panose="020F0502020204030204" pitchFamily="34" charset="0"/>
                <a:cs typeface="Times New Roman" panose="02020603050405020304" pitchFamily="18" charset="0"/>
              </a:rPr>
              <a:t>Depending on your class, you might want to do a practice run, checking in with a selection of pupils after the first statement to see why the did or did not move.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i="1">
                <a:effectLst/>
                <a:latin typeface="Avenir Next Demi Bold" panose="020B0703020202020204"/>
                <a:ea typeface="Calibri" panose="020F0502020204030204" pitchFamily="34" charset="0"/>
                <a:cs typeface="Times New Roman" panose="02020603050405020304" pitchFamily="18" charset="0"/>
              </a:rPr>
              <a:t>* Animate in the 10 statements one at a time, reading each statement aloud, and allowing sufficient time between statements for pupils to think and move their ‘character’.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effectLst/>
                <a:latin typeface="Avenir Next Demi Bold" panose="020B0703020202020204"/>
                <a:ea typeface="Calibri" panose="020F0502020204030204" pitchFamily="34" charset="0"/>
                <a:cs typeface="Times New Roman" panose="02020603050405020304" pitchFamily="18" charset="0"/>
              </a:rPr>
              <a:t>After statement ten, facilitate a whole class discussion using the following prompt questions: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effectLst/>
                <a:latin typeface="Avenir Next Demi Bold" panose="020B0703020202020204"/>
                <a:ea typeface="Calibri" panose="020F0502020204030204" pitchFamily="34" charset="0"/>
                <a:cs typeface="Times New Roman" panose="02020603050405020304" pitchFamily="18" charset="0"/>
              </a:rPr>
              <a:t>What statements did you move for?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effectLst/>
                <a:latin typeface="Avenir Next Demi Bold" panose="020B0703020202020204"/>
                <a:ea typeface="Calibri" panose="020F0502020204030204" pitchFamily="34" charset="0"/>
                <a:cs typeface="Times New Roman" panose="02020603050405020304" pitchFamily="18" charset="0"/>
              </a:rPr>
              <a:t>Which statements did your ‘character’ stay still for?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effectLst/>
                <a:latin typeface="Avenir Next Demi Bold" panose="020B0703020202020204"/>
                <a:ea typeface="Calibri" panose="020F0502020204030204" pitchFamily="34" charset="0"/>
                <a:cs typeface="Times New Roman" panose="02020603050405020304" pitchFamily="18" charset="0"/>
              </a:rPr>
              <a:t>What did it feel like to go ahead, knowing others were probably not able to move as much as your character?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effectLst/>
                <a:latin typeface="Avenir Next Demi Bold" panose="020B0703020202020204"/>
                <a:ea typeface="Calibri" panose="020F0502020204030204" pitchFamily="34" charset="0"/>
                <a:cs typeface="Times New Roman" panose="02020603050405020304" pitchFamily="18" charset="0"/>
              </a:rPr>
              <a:t>What did it feel like to not move, knowing others were probably able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effectLst/>
                <a:latin typeface="Avenir Next Demi Bold" panose="020B0703020202020204"/>
                <a:ea typeface="Calibri" panose="020F0502020204030204" pitchFamily="34" charset="0"/>
                <a:cs typeface="Times New Roman" panose="02020603050405020304" pitchFamily="18" charset="0"/>
              </a:rPr>
              <a:t>What could be done to improve things for anyone who could not move?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effectLst/>
                <a:latin typeface="Avenir Next Demi Bold" panose="020B0703020202020204"/>
                <a:ea typeface="Calibri" panose="020F0502020204030204" pitchFamily="34" charset="0"/>
                <a:cs typeface="Times New Roman" panose="02020603050405020304" pitchFamily="18" charset="0"/>
              </a:rPr>
              <a:t>If more than one pupil had the same character and did different things, prompt them to compare their interpretation of their character’s response to the statements and discuss their choices.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i="1">
                <a:effectLst/>
                <a:latin typeface="Avenir Next Demi Bold" panose="020B0703020202020204"/>
                <a:ea typeface="Calibri" panose="020F0502020204030204" pitchFamily="34" charset="0"/>
                <a:cs typeface="Times New Roman" panose="02020603050405020304" pitchFamily="18" charset="0"/>
              </a:rPr>
              <a:t>^ Animate in the Global Goal logos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900" i="0">
                <a:effectLst/>
                <a:latin typeface="Avenir Next Demi Bold" panose="020B0703020202020204"/>
                <a:ea typeface="Calibri" panose="020F0502020204030204" pitchFamily="34" charset="0"/>
                <a:cs typeface="Times New Roman" panose="02020603050405020304" pitchFamily="18" charset="0"/>
              </a:rPr>
              <a:t>Invite pupils to talk about the Global Goal that is most important to their character.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a:effectLst/>
              <a:latin typeface="Avenir Next Demi Bold" panose="020B0703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effectLst/>
                <a:latin typeface="Avenir Next Demi Bold" panose="020B0703020202020204"/>
                <a:ea typeface="Calibri" panose="020F0502020204030204" pitchFamily="34" charset="0"/>
                <a:cs typeface="Times New Roman" panose="02020603050405020304" pitchFamily="18" charset="0"/>
              </a:rPr>
              <a:t>Drama debrief: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effectLst/>
                <a:latin typeface="Avenir Next Demi Bold" panose="020B0703020202020204"/>
                <a:ea typeface="Calibri" panose="020F0502020204030204" pitchFamily="34" charset="0"/>
                <a:cs typeface="Times New Roman" panose="02020603050405020304" pitchFamily="18" charset="0"/>
              </a:rPr>
              <a:t>Invite pupils to stand and shake off their characters.  Shake out one arm, then the other.  Shake out one leg, then the other.  Shake their whole body.  Shake it all out!  Finish by taking three deep breaths.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a:effectLst/>
              <a:latin typeface="Avenir Next Demi Bold" panose="020B0703020202020204"/>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effectLst/>
                <a:latin typeface="Avenir Next Demi Bold" panose="020B0703020202020204"/>
                <a:cs typeface="Times New Roman" panose="02020603050405020304" pitchFamily="18" charset="0"/>
              </a:rPr>
              <a:t>Adaptation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effectLst/>
                <a:latin typeface="Avenir Next Demi Bold" panose="020B0703020202020204"/>
                <a:cs typeface="Times New Roman" panose="02020603050405020304" pitchFamily="18" charset="0"/>
              </a:rPr>
              <a:t>In a context where physical distancing is not necessary and sufficient space is available, you might decide to revert to the original version of Giant Steps (i.e. pupils lined up one end of a room and the teacher at the other, reading the statements aloud; the pupils taking a giant step in response to statements that apply to their character).</a:t>
            </a:r>
            <a:endParaRPr lang="en-IE" sz="900">
              <a:latin typeface="Avenir Next Demi Bold" panose="020B0703020202020204"/>
            </a:endParaRPr>
          </a:p>
        </p:txBody>
      </p:sp>
      <p:sp>
        <p:nvSpPr>
          <p:cNvPr id="4" name="Slide Number Placeholder 3"/>
          <p:cNvSpPr>
            <a:spLocks noGrp="1"/>
          </p:cNvSpPr>
          <p:nvPr>
            <p:ph type="sldNum" sz="quarter" idx="5"/>
          </p:nvPr>
        </p:nvSpPr>
        <p:spPr/>
        <p:txBody>
          <a:bodyPr/>
          <a:lstStyle/>
          <a:p>
            <a:fld id="{6FAE18E2-0062-4087-BD00-F73AB963BE9B}" type="slidenum">
              <a:rPr lang="en-US" smtClean="0"/>
              <a:t>29</a:t>
            </a:fld>
            <a:endParaRPr lang="en-US"/>
          </a:p>
        </p:txBody>
      </p:sp>
    </p:spTree>
    <p:extLst>
      <p:ext uri="{BB962C8B-B14F-4D97-AF65-F5344CB8AC3E}">
        <p14:creationId xmlns:p14="http://schemas.microsoft.com/office/powerpoint/2010/main" val="173427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1650" y="449263"/>
            <a:ext cx="3060700" cy="1720850"/>
          </a:xfrm>
        </p:spPr>
      </p:sp>
      <p:sp>
        <p:nvSpPr>
          <p:cNvPr id="3" name="Notes Placeholder 2"/>
          <p:cNvSpPr>
            <a:spLocks noGrp="1"/>
          </p:cNvSpPr>
          <p:nvPr>
            <p:ph type="body" idx="1"/>
          </p:nvPr>
        </p:nvSpPr>
        <p:spPr>
          <a:xfrm>
            <a:off x="554181" y="2170113"/>
            <a:ext cx="8100291" cy="2700338"/>
          </a:xfrm>
          <a:prstGeom prst="rect">
            <a:avLst/>
          </a:prstGeom>
        </p:spPr>
        <p:txBody>
          <a:bodyPr/>
          <a:lstStyle/>
          <a:p>
            <a:r>
              <a:rPr lang="en-IE" sz="1000" b="1" u="sng" dirty="0">
                <a:latin typeface="Avenir Next Demi Bold" panose="020B0703020202020204"/>
              </a:rPr>
              <a:t>Notes for teachers</a:t>
            </a:r>
          </a:p>
          <a:p>
            <a:endParaRPr lang="en-IE" sz="1000" b="1" dirty="0">
              <a:latin typeface="Avenir Next Demi Bold" panose="020B0703020202020204"/>
            </a:endParaRPr>
          </a:p>
          <a:p>
            <a:r>
              <a:rPr lang="en-IE" sz="1000" b="1" dirty="0">
                <a:latin typeface="Avenir Next Demi Bold" panose="020B0703020202020204"/>
              </a:rPr>
              <a:t>Changemaker Unit 3</a:t>
            </a:r>
            <a:r>
              <a:rPr lang="en-IE" sz="1000" b="1" baseline="30000" dirty="0">
                <a:latin typeface="Avenir Next Demi Bold" panose="020B0703020202020204"/>
              </a:rPr>
              <a:t>rd</a:t>
            </a:r>
            <a:r>
              <a:rPr lang="en-IE" sz="1000" b="1" dirty="0">
                <a:latin typeface="Avenir Next Demi Bold" panose="020B0703020202020204"/>
              </a:rPr>
              <a:t> – 6</a:t>
            </a:r>
            <a:r>
              <a:rPr lang="en-IE" sz="1000" b="1" baseline="30000" dirty="0">
                <a:latin typeface="Avenir Next Demi Bold" panose="020B0703020202020204"/>
              </a:rPr>
              <a:t>th</a:t>
            </a:r>
            <a:r>
              <a:rPr lang="en-IE" sz="1000" b="1" dirty="0">
                <a:latin typeface="Avenir Next Demi Bold" panose="020B0703020202020204"/>
              </a:rPr>
              <a:t> class: Overview slide, including contents </a:t>
            </a:r>
            <a:r>
              <a:rPr lang="en-IE" sz="1000" dirty="0">
                <a:latin typeface="Avenir Next Demi Bold" panose="020B0703020202020204"/>
              </a:rPr>
              <a:t>(</a:t>
            </a:r>
            <a:r>
              <a:rPr lang="en-IE" sz="1000" b="0" i="1" dirty="0">
                <a:latin typeface="Avenir Next Demi Bold" panose="020B0703020202020204"/>
              </a:rPr>
              <a:t>No animation</a:t>
            </a:r>
            <a:r>
              <a:rPr lang="en-IE" sz="1000" b="0" dirty="0">
                <a:latin typeface="Avenir Next Demi Bold" panose="020B0703020202020204"/>
              </a:rPr>
              <a:t>)</a:t>
            </a:r>
          </a:p>
          <a:p>
            <a:endParaRPr lang="en-IE" sz="1000" b="0" i="1" dirty="0">
              <a:latin typeface="Avenir Next Demi Bold" panose="020B0703020202020204"/>
            </a:endParaRPr>
          </a:p>
          <a:p>
            <a:r>
              <a:rPr lang="en-IE" sz="1000" b="0" i="1" dirty="0">
                <a:latin typeface="Avenir Next Demi Bold" panose="020B0703020202020204"/>
              </a:rPr>
              <a:t>Dear teacher</a:t>
            </a:r>
          </a:p>
          <a:p>
            <a:endParaRPr lang="en-IE" sz="1000" b="0" i="1" dirty="0">
              <a:latin typeface="Avenir Next Demi Bold" panose="020B0703020202020204"/>
            </a:endParaRPr>
          </a:p>
          <a:p>
            <a:r>
              <a:rPr lang="en-IE" sz="1000" b="0" i="1" dirty="0">
                <a:latin typeface="Avenir Next Demi Bold" panose="020B0703020202020204"/>
              </a:rPr>
              <a:t>Welcome to GOALs Changemakers programme.</a:t>
            </a:r>
            <a:r>
              <a:rPr lang="en-IE" sz="1000" i="1" dirty="0">
                <a:latin typeface="Avenir Next Demi Bold" panose="020B0703020202020204"/>
              </a:rPr>
              <a:t> </a:t>
            </a:r>
            <a:r>
              <a:rPr lang="en-IE" sz="1000" b="0" i="1" dirty="0">
                <a:latin typeface="Avenir Next Demi Bold" panose="020B0703020202020204"/>
              </a:rPr>
              <a:t> We’re delighted </a:t>
            </a:r>
            <a:r>
              <a:rPr lang="en-IE" sz="1000" i="1" dirty="0">
                <a:latin typeface="Avenir Next Demi Bold" panose="020B0703020202020204"/>
              </a:rPr>
              <a:t>that you</a:t>
            </a:r>
            <a:r>
              <a:rPr lang="en-IE" sz="1000" b="0" i="1" dirty="0">
                <a:latin typeface="Avenir Next Demi Bold" panose="020B0703020202020204"/>
              </a:rPr>
              <a:t> and your class have decided to take part!</a:t>
            </a:r>
          </a:p>
          <a:p>
            <a:endParaRPr lang="en-IE" sz="1000" b="0" i="1" dirty="0">
              <a:latin typeface="Avenir Next Demi Bold" panose="020B0703020202020204"/>
            </a:endParaRPr>
          </a:p>
          <a:p>
            <a:r>
              <a:rPr lang="en-IE" sz="1000" i="1" dirty="0">
                <a:latin typeface="Avenir Next Demi Bold" panose="020B0703020202020204"/>
              </a:rPr>
              <a:t>Here are </a:t>
            </a:r>
            <a:r>
              <a:rPr lang="en-IE" sz="1000" b="0" i="1" dirty="0">
                <a:latin typeface="Avenir Next Demi Bold" panose="020B0703020202020204"/>
              </a:rPr>
              <a:t>a couple of things that might be helpful to know to </a:t>
            </a:r>
            <a:r>
              <a:rPr lang="en-IE" sz="1000" i="1" dirty="0">
                <a:latin typeface="Avenir Next Demi Bold" panose="020B0703020202020204"/>
              </a:rPr>
              <a:t>ensure</a:t>
            </a:r>
            <a:r>
              <a:rPr lang="en-IE" sz="1000" b="0" i="1" dirty="0">
                <a:latin typeface="Avenir Next Demi Bold" panose="020B0703020202020204"/>
              </a:rPr>
              <a:t> Changemakers runs smoothly in your class.</a:t>
            </a:r>
          </a:p>
          <a:p>
            <a:r>
              <a:rPr lang="en-IE" sz="1000" b="0" i="1" dirty="0">
                <a:latin typeface="Avenir Next Demi Bold" panose="020B0703020202020204"/>
              </a:rPr>
              <a:t>This Changemaker unit is made up of 3 lessons.  With the exception of 2 optional activities in Lesson 2 (slides 24-25: bingo activity for 3</a:t>
            </a:r>
            <a:r>
              <a:rPr lang="en-IE" sz="1000" b="0" i="1" baseline="30000" dirty="0">
                <a:latin typeface="Avenir Next Demi Bold" panose="020B0703020202020204"/>
              </a:rPr>
              <a:t>rd</a:t>
            </a:r>
            <a:r>
              <a:rPr lang="en-IE" sz="1000" b="0" i="1" dirty="0">
                <a:latin typeface="Avenir Next Demi Bold" panose="020B0703020202020204"/>
              </a:rPr>
              <a:t>-4 class and quiz for 5</a:t>
            </a:r>
            <a:r>
              <a:rPr lang="en-IE" sz="1000" b="0" i="1" baseline="30000" dirty="0">
                <a:latin typeface="Avenir Next Demi Bold" panose="020B0703020202020204"/>
              </a:rPr>
              <a:t>th</a:t>
            </a:r>
            <a:r>
              <a:rPr lang="en-IE" sz="1000" b="0" i="1" dirty="0">
                <a:latin typeface="Avenir Next Demi Bold" panose="020B0703020202020204"/>
              </a:rPr>
              <a:t>-6</a:t>
            </a:r>
            <a:r>
              <a:rPr lang="en-IE" sz="1000" b="0" i="1" baseline="30000" dirty="0">
                <a:latin typeface="Avenir Next Demi Bold" panose="020B0703020202020204"/>
              </a:rPr>
              <a:t>th</a:t>
            </a:r>
            <a:r>
              <a:rPr lang="en-IE" sz="1000" b="0" i="1" dirty="0">
                <a:latin typeface="Avenir Next Demi Bold" panose="020B0703020202020204"/>
              </a:rPr>
              <a:t> class), all </a:t>
            </a:r>
            <a:r>
              <a:rPr lang="en-IE" sz="1000" i="1" dirty="0">
                <a:latin typeface="Avenir Next Demi Bold" panose="020B0703020202020204"/>
              </a:rPr>
              <a:t>lesson </a:t>
            </a:r>
            <a:r>
              <a:rPr lang="en-IE" sz="1000" b="0" i="1" dirty="0">
                <a:latin typeface="Avenir Next Demi Bold" panose="020B0703020202020204"/>
              </a:rPr>
              <a:t>activities have been designed as suitable for use with 3</a:t>
            </a:r>
            <a:r>
              <a:rPr lang="en-IE" sz="1000" b="0" i="1" baseline="30000" dirty="0">
                <a:latin typeface="Avenir Next Demi Bold" panose="020B0703020202020204"/>
              </a:rPr>
              <a:t>rd</a:t>
            </a:r>
            <a:r>
              <a:rPr lang="en-IE" sz="1000" b="0" i="1" dirty="0">
                <a:latin typeface="Avenir Next Demi Bold" panose="020B0703020202020204"/>
              </a:rPr>
              <a:t>-6</a:t>
            </a:r>
            <a:r>
              <a:rPr lang="en-IE" sz="1000" b="0" i="1" baseline="30000" dirty="0">
                <a:latin typeface="Avenir Next Demi Bold" panose="020B0703020202020204"/>
              </a:rPr>
              <a:t>th</a:t>
            </a:r>
            <a:r>
              <a:rPr lang="en-IE" sz="1000" b="0" i="1" dirty="0">
                <a:latin typeface="Avenir Next Demi Bold" panose="020B0703020202020204"/>
              </a:rPr>
              <a:t> class pupils.  </a:t>
            </a:r>
          </a:p>
          <a:p>
            <a:r>
              <a:rPr lang="en-IE" sz="1000" b="0" i="1" dirty="0">
                <a:latin typeface="Avenir Next Demi Bold" panose="020B0703020202020204"/>
              </a:rPr>
              <a:t>It is recommended that you play the slides and read the slide notes in advance of the class.  A thumbnail of each slide, with the associated notes can be printed to a single page, using the PRINT – SETTINGS - NOTES PAGE facility.</a:t>
            </a:r>
          </a:p>
          <a:p>
            <a:r>
              <a:rPr lang="en-IE" sz="1000" b="0" i="1" dirty="0">
                <a:latin typeface="Avenir Next Demi Bold" panose="020B0703020202020204"/>
              </a:rPr>
              <a:t>There is very little preparation required.</a:t>
            </a:r>
            <a:r>
              <a:rPr lang="en-IE" sz="1000" i="1" dirty="0">
                <a:latin typeface="Avenir Next Demi Bold" panose="020B0703020202020204"/>
              </a:rPr>
              <a:t> </a:t>
            </a:r>
            <a:r>
              <a:rPr lang="en-IE" sz="1000" b="0" i="1" dirty="0">
                <a:latin typeface="Avenir Next Demi Bold" panose="020B0703020202020204"/>
              </a:rPr>
              <a:t> The first time you use this resource, you will need to print and cut cards for 2 activities (Lesson 1 – approx. 10 pages &amp; Lesson 3 – approx. 3 pages). But, if you collect these cards after use, you will not have to do this again.</a:t>
            </a:r>
          </a:p>
          <a:p>
            <a:r>
              <a:rPr lang="en-IE" sz="1000" b="0" i="1" dirty="0">
                <a:latin typeface="Avenir Next Demi Bold" panose="020B0703020202020204"/>
              </a:rPr>
              <a:t>During the lesson, show the slides in presenter mode </a:t>
            </a:r>
            <a:r>
              <a:rPr lang="en-IE" sz="1000" b="1" i="1" dirty="0">
                <a:latin typeface="Avenir Next Demi Bold" panose="020B0703020202020204"/>
              </a:rPr>
              <a:t>to maximise animation</a:t>
            </a:r>
            <a:r>
              <a:rPr lang="en-IE" sz="1000" b="0" i="1" dirty="0">
                <a:latin typeface="Avenir Next Demi Bold" panose="020B0703020202020204"/>
              </a:rPr>
              <a:t>.</a:t>
            </a:r>
            <a:r>
              <a:rPr lang="en-IE" sz="1000" i="1" dirty="0">
                <a:latin typeface="Avenir Next Demi Bold" panose="020B0703020202020204"/>
              </a:rPr>
              <a:t> </a:t>
            </a:r>
            <a:r>
              <a:rPr lang="en-IE" sz="1000" b="0" i="1" dirty="0">
                <a:latin typeface="Avenir Next Demi Bold" panose="020B0703020202020204"/>
              </a:rPr>
              <a:t>On the very few occasions you have to come out of presenter mode (e.g. to type feedback from pupils on a slide), this is flagged in the slide notes. (Animated slides are indicated with a star icon beside them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000" b="0" i="1" dirty="0">
              <a:latin typeface="Avenir Next Demi Bold" panose="020B0703020202020204"/>
            </a:endParaRPr>
          </a:p>
          <a:p>
            <a:pPr>
              <a:defRPr/>
            </a:pPr>
            <a:r>
              <a:rPr lang="en-IE" sz="1000" b="0" i="1" dirty="0">
                <a:latin typeface="Avenir Next Demi Bold" panose="020B0703020202020204"/>
              </a:rPr>
              <a:t>As you and your class engage with the Changemaker lessons and/or undertake Changemaker related actions, we would love to hear how you are getting on.</a:t>
            </a:r>
            <a:r>
              <a:rPr lang="en-IE" sz="1000" i="1" dirty="0">
                <a:latin typeface="Avenir Next Demi Bold" panose="020B0703020202020204"/>
              </a:rPr>
              <a:t> </a:t>
            </a:r>
            <a:r>
              <a:rPr lang="en-IE" sz="1000" b="0" i="1" dirty="0">
                <a:latin typeface="Avenir Next Demi Bold" panose="020B0703020202020204"/>
              </a:rPr>
              <a:t> Tweet us your thoughts, pupils comments etc</a:t>
            </a:r>
            <a:r>
              <a:rPr lang="en-IE" sz="1000" i="1" dirty="0">
                <a:latin typeface="Avenir Next Demi Bold" panose="020B0703020202020204"/>
              </a:rPr>
              <a:t>. </a:t>
            </a:r>
            <a:r>
              <a:rPr lang="en-IE" sz="1000" b="1" i="1" dirty="0">
                <a:latin typeface="Avenir Next Demi Bold" panose="020B0703020202020204"/>
              </a:rPr>
              <a:t>@GoalNextGen </a:t>
            </a:r>
            <a:r>
              <a:rPr lang="en-IE" sz="1000" b="0" i="1" dirty="0">
                <a:latin typeface="Avenir Next Demi Bold" panose="020B0703020202020204"/>
              </a:rPr>
              <a:t>using the hashtag </a:t>
            </a:r>
            <a:r>
              <a:rPr lang="en-IE" sz="1000" b="1" i="1" dirty="0">
                <a:latin typeface="Avenir Next Demi Bold" panose="020B0703020202020204"/>
              </a:rPr>
              <a:t>#GOALchangemakers</a:t>
            </a:r>
            <a:r>
              <a:rPr lang="en-IE" sz="1000" b="0" i="1" dirty="0">
                <a:latin typeface="Avenir Next Demi Bold" panose="020B0703020202020204"/>
              </a:rPr>
              <a:t>.</a:t>
            </a:r>
            <a:r>
              <a:rPr lang="en-IE" sz="1000" i="1" dirty="0">
                <a:latin typeface="Avenir Next Demi Bold" panose="020B0703020202020204"/>
              </a:rPr>
              <a:t> </a:t>
            </a:r>
            <a:endParaRPr lang="en-IE" sz="1000" b="0" i="1" dirty="0">
              <a:latin typeface="Avenir Next Demi Bold" panose="020B0703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000" b="0" i="1" dirty="0">
                <a:latin typeface="Avenir Next Demi Bold" panose="020B0703020202020204"/>
              </a:rPr>
              <a:t>If you need additional support or have questions relating to the programme, phone or email Jessica Sargeant on 0863542491 or jsargeant@goal.ie and one of our Changemakers team members will get back to you as soon as possible.</a:t>
            </a:r>
          </a:p>
          <a:p>
            <a:r>
              <a:rPr lang="en-IE" sz="1000" b="0" i="1" dirty="0">
                <a:latin typeface="Avenir Next Demi Bold" panose="020B0703020202020204"/>
              </a:rPr>
              <a:t>W</a:t>
            </a:r>
            <a:r>
              <a:rPr lang="en-IE" sz="1000" i="1" dirty="0">
                <a:latin typeface="Avenir Next Demi Bold" panose="020B0703020202020204"/>
              </a:rPr>
              <a:t>e want to celebrate your participation in the Changemakers programme, regardless of how small or big that participation is. If you would like to receive </a:t>
            </a:r>
            <a:r>
              <a:rPr lang="en-IE" sz="1000" b="0" i="1" dirty="0">
                <a:latin typeface="Avenir Next Demi Bold" panose="020B0703020202020204"/>
              </a:rPr>
              <a:t>a Changemakers certificate of recognition and a large map of the world for classroom display, all you have to do is take a few minutes to fill out our simple submission form, link available in the slide above. </a:t>
            </a:r>
          </a:p>
          <a:p>
            <a:endParaRPr lang="en-IE" sz="1000" i="1" dirty="0">
              <a:latin typeface="Avenir Next Demi Bold" panose="020B0703020202020204"/>
            </a:endParaRPr>
          </a:p>
          <a:p>
            <a:endParaRPr lang="en-IE" sz="1000" b="1" i="1" dirty="0">
              <a:latin typeface="Avenir Next Demi Bold" panose="020B0703020202020204"/>
            </a:endParaRPr>
          </a:p>
          <a:p>
            <a:r>
              <a:rPr lang="en-IE" sz="1000" b="1" i="1" dirty="0">
                <a:latin typeface="Avenir Next Demi Bold" panose="020B0703020202020204"/>
              </a:rPr>
              <a:t>Jessica Sargeant – Development Education Officer]</a:t>
            </a:r>
          </a:p>
          <a:p>
            <a:endParaRPr lang="en-IE" sz="1000" dirty="0"/>
          </a:p>
        </p:txBody>
      </p:sp>
      <p:sp>
        <p:nvSpPr>
          <p:cNvPr id="4" name="Slide Number Placeholder 3"/>
          <p:cNvSpPr>
            <a:spLocks noGrp="1"/>
          </p:cNvSpPr>
          <p:nvPr>
            <p:ph type="sldNum" sz="quarter" idx="5"/>
          </p:nvPr>
        </p:nvSpPr>
        <p:spPr/>
        <p:txBody>
          <a:bodyPr/>
          <a:lstStyle/>
          <a:p>
            <a:fld id="{6FAE18E2-0062-4087-BD00-F73AB963BE9B}" type="slidenum">
              <a:rPr lang="en-US" smtClean="0"/>
              <a:t>3</a:t>
            </a:fld>
            <a:endParaRPr lang="en-US"/>
          </a:p>
        </p:txBody>
      </p:sp>
    </p:spTree>
    <p:extLst>
      <p:ext uri="{BB962C8B-B14F-4D97-AF65-F5344CB8AC3E}">
        <p14:creationId xmlns:p14="http://schemas.microsoft.com/office/powerpoint/2010/main" val="1208685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0413"/>
            <a:ext cx="7315200" cy="270033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a:latin typeface="Avenir Next Demi Bold" panose="020B0703020202020204"/>
              </a:rPr>
              <a:t>Changemaker Unit 3</a:t>
            </a:r>
            <a:r>
              <a:rPr lang="en-IE" sz="1200" b="1" baseline="30000">
                <a:latin typeface="Avenir Next Demi Bold" panose="020B0703020202020204"/>
              </a:rPr>
              <a:t>rd</a:t>
            </a:r>
            <a:r>
              <a:rPr lang="en-IE" sz="1200" b="1">
                <a:latin typeface="Avenir Next Demi Bold" panose="020B0703020202020204"/>
              </a:rPr>
              <a:t> – 6</a:t>
            </a:r>
            <a:r>
              <a:rPr lang="en-IE" sz="1200" b="1" baseline="30000">
                <a:latin typeface="Avenir Next Demi Bold" panose="020B0703020202020204"/>
              </a:rPr>
              <a:t>th</a:t>
            </a:r>
            <a:r>
              <a:rPr lang="en-IE" sz="1200" b="1">
                <a:latin typeface="Avenir Next Demi Bold" panose="020B0703020202020204"/>
              </a:rPr>
              <a:t> class: Lesson 3/Materials for Part 2 (see notes on Slide 29)</a:t>
            </a:r>
          </a:p>
          <a:p>
            <a:endParaRPr lang="en-IE"/>
          </a:p>
        </p:txBody>
      </p:sp>
      <p:sp>
        <p:nvSpPr>
          <p:cNvPr id="4" name="Slide Number Placeholder 3"/>
          <p:cNvSpPr>
            <a:spLocks noGrp="1"/>
          </p:cNvSpPr>
          <p:nvPr>
            <p:ph type="sldNum" sz="quarter" idx="5"/>
          </p:nvPr>
        </p:nvSpPr>
        <p:spPr/>
        <p:txBody>
          <a:bodyPr/>
          <a:lstStyle/>
          <a:p>
            <a:fld id="{6FAE18E2-0062-4087-BD00-F73AB963BE9B}" type="slidenum">
              <a:rPr lang="en-US" smtClean="0"/>
              <a:t>30</a:t>
            </a:fld>
            <a:endParaRPr lang="en-US"/>
          </a:p>
        </p:txBody>
      </p:sp>
    </p:spTree>
    <p:extLst>
      <p:ext uri="{BB962C8B-B14F-4D97-AF65-F5344CB8AC3E}">
        <p14:creationId xmlns:p14="http://schemas.microsoft.com/office/powerpoint/2010/main" val="2316643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0413"/>
            <a:ext cx="7315200" cy="270033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a:latin typeface="Avenir Next Demi Bold" panose="020B0703020202020204"/>
              </a:rPr>
              <a:t>Changemaker Unit 3</a:t>
            </a:r>
            <a:r>
              <a:rPr lang="en-IE" sz="1200" b="1" baseline="30000">
                <a:latin typeface="Avenir Next Demi Bold" panose="020B0703020202020204"/>
              </a:rPr>
              <a:t>rd</a:t>
            </a:r>
            <a:r>
              <a:rPr lang="en-IE" sz="1200" b="1">
                <a:latin typeface="Avenir Next Demi Bold" panose="020B0703020202020204"/>
              </a:rPr>
              <a:t> – 6</a:t>
            </a:r>
            <a:r>
              <a:rPr lang="en-IE" sz="1200" b="1" baseline="30000">
                <a:latin typeface="Avenir Next Demi Bold" panose="020B0703020202020204"/>
              </a:rPr>
              <a:t>th</a:t>
            </a:r>
            <a:r>
              <a:rPr lang="en-IE" sz="1200" b="1">
                <a:latin typeface="Avenir Next Demi Bold" panose="020B0703020202020204"/>
              </a:rPr>
              <a:t> class: Lesson 3/Materials for Part 2 (see notes on Slide 29)</a:t>
            </a:r>
          </a:p>
          <a:p>
            <a:endParaRPr lang="en-IE"/>
          </a:p>
        </p:txBody>
      </p:sp>
      <p:sp>
        <p:nvSpPr>
          <p:cNvPr id="4" name="Slide Number Placeholder 3"/>
          <p:cNvSpPr>
            <a:spLocks noGrp="1"/>
          </p:cNvSpPr>
          <p:nvPr>
            <p:ph type="sldNum" sz="quarter" idx="5"/>
          </p:nvPr>
        </p:nvSpPr>
        <p:spPr/>
        <p:txBody>
          <a:bodyPr/>
          <a:lstStyle/>
          <a:p>
            <a:fld id="{6FAE18E2-0062-4087-BD00-F73AB963BE9B}" type="slidenum">
              <a:rPr lang="en-US" smtClean="0"/>
              <a:t>31</a:t>
            </a:fld>
            <a:endParaRPr lang="en-US"/>
          </a:p>
        </p:txBody>
      </p:sp>
    </p:spTree>
    <p:extLst>
      <p:ext uri="{BB962C8B-B14F-4D97-AF65-F5344CB8AC3E}">
        <p14:creationId xmlns:p14="http://schemas.microsoft.com/office/powerpoint/2010/main" val="3451582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2075" y="250825"/>
            <a:ext cx="3997325" cy="2247900"/>
          </a:xfrm>
        </p:spPr>
      </p:sp>
      <p:sp>
        <p:nvSpPr>
          <p:cNvPr id="3" name="Notes Placeholder 2"/>
          <p:cNvSpPr>
            <a:spLocks noGrp="1"/>
          </p:cNvSpPr>
          <p:nvPr>
            <p:ph type="body" idx="1"/>
          </p:nvPr>
        </p:nvSpPr>
        <p:spPr>
          <a:xfrm>
            <a:off x="914400" y="2498725"/>
            <a:ext cx="7315200" cy="2700338"/>
          </a:xfrm>
          <a:prstGeom prst="rect">
            <a:avLst/>
          </a:prstGeom>
        </p:spPr>
        <p:txBody>
          <a:bodyPr/>
          <a:lstStyle/>
          <a:p>
            <a:r>
              <a:rPr lang="en-IE" sz="1000" b="1" u="sng">
                <a:latin typeface="Avenir Next Demi Bold" panose="020B0703020202020204"/>
              </a:rPr>
              <a:t>Notes for teachers</a:t>
            </a:r>
          </a:p>
          <a:p>
            <a:endParaRPr lang="en-IE" sz="1000" b="1">
              <a:latin typeface="Avenir Next Demi Bold" panose="020B0703020202020204"/>
            </a:endParaRPr>
          </a:p>
          <a:p>
            <a:r>
              <a:rPr lang="en-IE" sz="1000" b="1">
                <a:latin typeface="Avenir Next Demi Bold" panose="020B0703020202020204"/>
              </a:rPr>
              <a:t>Changemaker Unit 3</a:t>
            </a:r>
            <a:r>
              <a:rPr lang="en-IE" sz="1000" b="1" baseline="30000">
                <a:latin typeface="Avenir Next Demi Bold" panose="020B0703020202020204"/>
              </a:rPr>
              <a:t>rd</a:t>
            </a:r>
            <a:r>
              <a:rPr lang="en-IE" sz="1000" b="1">
                <a:latin typeface="Avenir Next Demi Bold" panose="020B0703020202020204"/>
              </a:rPr>
              <a:t> – 6</a:t>
            </a:r>
            <a:r>
              <a:rPr lang="en-IE" sz="1000" b="1" baseline="30000">
                <a:latin typeface="Avenir Next Demi Bold" panose="020B0703020202020204"/>
              </a:rPr>
              <a:t>th</a:t>
            </a:r>
            <a:r>
              <a:rPr lang="en-IE" sz="1000" b="1">
                <a:latin typeface="Avenir Next Demi Bold" panose="020B0703020202020204"/>
              </a:rPr>
              <a:t> class: Lesson 3/Part 3 </a:t>
            </a:r>
            <a:r>
              <a:rPr lang="en-IE" sz="1000">
                <a:latin typeface="Avenir Next Demi Bold" panose="020B0703020202020204"/>
              </a:rPr>
              <a:t>(3</a:t>
            </a:r>
            <a:r>
              <a:rPr lang="en-IE" sz="1000" b="0" i="1">
                <a:latin typeface="Avenir Next Demi Bold" panose="020B0703020202020204"/>
              </a:rPr>
              <a:t> animations at *, ^ and +</a:t>
            </a:r>
            <a:r>
              <a:rPr lang="en-IE" sz="1000" b="0">
                <a:latin typeface="Avenir Next Demi Bold" panose="020B0703020202020204"/>
              </a:rPr>
              <a:t>)</a:t>
            </a:r>
            <a:endParaRPr lang="en-IE" sz="1000" b="0" i="1">
              <a:latin typeface="Avenir Next Demi Bold" panose="020B0703020202020204"/>
            </a:endParaRPr>
          </a:p>
          <a:p>
            <a:r>
              <a:rPr lang="en-IE" sz="1000" u="sng">
                <a:latin typeface="Avenir Next Demi Bold" panose="020B0703020202020204"/>
              </a:rPr>
              <a:t>NB</a:t>
            </a:r>
            <a:r>
              <a:rPr lang="en-IE" sz="1000">
                <a:latin typeface="Avenir Next Demi Bold" panose="020B0703020202020204"/>
              </a:rPr>
              <a:t>: It is recommended to read through the slide notes (below) and play this slide in presenter mode before class to understand how this activity works.</a:t>
            </a:r>
          </a:p>
          <a:p>
            <a:endParaRPr lang="en-IE" sz="1000" b="0" i="1">
              <a:latin typeface="Avenir Next Demi Bold" panose="020B0703020202020204"/>
            </a:endParaRPr>
          </a:p>
          <a:p>
            <a:pPr marL="0" marR="0" lvl="0" indent="0" algn="l" defTabSz="914400" rtl="0" eaLnBrk="1" fontAlgn="auto" latinLnBrk="0" hangingPunct="1">
              <a:spcBef>
                <a:spcPts val="0"/>
              </a:spcBef>
              <a:buClrTx/>
              <a:buSzTx/>
              <a:buFontTx/>
              <a:buNone/>
              <a:tabLst/>
              <a:defRPr/>
            </a:pPr>
            <a:r>
              <a:rPr lang="en-GB" sz="1000">
                <a:effectLst/>
                <a:latin typeface="Avenir Next Demi Bold" panose="020B0703020202020204"/>
                <a:ea typeface="Calibri" panose="020F0502020204030204" pitchFamily="34" charset="0"/>
              </a:rPr>
              <a:t>Explain to the class that they are going to watch a short video (</a:t>
            </a:r>
            <a:r>
              <a:rPr lang="en-GB" sz="1000" b="0">
                <a:effectLst/>
                <a:latin typeface="Avenir Next Demi Bold" panose="020B0703020202020204"/>
                <a:ea typeface="Calibri" panose="020F0502020204030204" pitchFamily="34" charset="0"/>
              </a:rPr>
              <a:t>5 </a:t>
            </a:r>
            <a:r>
              <a:rPr lang="en-GB" sz="1000" u="none" strike="noStrike">
                <a:solidFill>
                  <a:srgbClr val="0563C1"/>
                </a:solidFill>
                <a:effectLst/>
                <a:latin typeface="Avenir Next Demi Bold" panose="020B0703020202020204"/>
                <a:ea typeface="Calibri" panose="020F0502020204030204" pitchFamily="34" charset="0"/>
                <a:cs typeface="Times New Roman" panose="02020603050405020304" pitchFamily="18" charset="0"/>
              </a:rPr>
              <a:t>mins 16</a:t>
            </a:r>
            <a:r>
              <a:rPr lang="en-GB" sz="1000" b="1" u="none" strike="noStrike">
                <a:solidFill>
                  <a:srgbClr val="0563C1"/>
                </a:solidFill>
                <a:effectLst/>
                <a:latin typeface="Avenir Next Demi Bold" panose="020B0703020202020204"/>
                <a:ea typeface="Calibri" panose="020F0502020204030204" pitchFamily="34" charset="0"/>
                <a:cs typeface="Times New Roman" panose="02020603050405020304" pitchFamily="18" charset="0"/>
              </a:rPr>
              <a:t> </a:t>
            </a:r>
            <a:r>
              <a:rPr lang="en-GB" sz="1000" u="none" strike="noStrike">
                <a:solidFill>
                  <a:srgbClr val="0563C1"/>
                </a:solidFill>
                <a:effectLst/>
                <a:latin typeface="Avenir Next Demi Bold" panose="020B0703020202020204"/>
                <a:ea typeface="Calibri" panose="020F0502020204030204" pitchFamily="34" charset="0"/>
                <a:cs typeface="Times New Roman" panose="02020603050405020304" pitchFamily="18" charset="0"/>
              </a:rPr>
              <a:t>secs</a:t>
            </a:r>
            <a:r>
              <a:rPr lang="en-GB" sz="1000">
                <a:effectLst/>
                <a:latin typeface="Avenir Next Demi Bold" panose="020B0703020202020204"/>
                <a:ea typeface="Calibri" panose="020F0502020204030204" pitchFamily="34" charset="0"/>
              </a:rPr>
              <a:t>) about young Changemakers around our world.</a:t>
            </a:r>
          </a:p>
          <a:p>
            <a:pPr marL="0" marR="0" lvl="0" indent="0" algn="l" defTabSz="914400" rtl="0" eaLnBrk="1" fontAlgn="auto" latinLnBrk="0" hangingPunct="1">
              <a:spcBef>
                <a:spcPts val="0"/>
              </a:spcBef>
              <a:buClrTx/>
              <a:buSzTx/>
              <a:buFontTx/>
              <a:buNone/>
              <a:tabLst/>
              <a:defRPr/>
            </a:pPr>
            <a:r>
              <a:rPr lang="en-GB" sz="1000">
                <a:effectLst/>
                <a:latin typeface="Avenir Next Demi Bold" panose="020B0703020202020204"/>
                <a:ea typeface="Calibri" panose="020F0502020204030204" pitchFamily="34" charset="0"/>
              </a:rPr>
              <a:t>Randomly allocate one of the following young Changemakers in the video to each pupil in your class: (1) Elif; (2) Rohif; (3) Grace; (4) Isabelle and Melati; (5) Muzoon; and, (6) Urban Creators.</a:t>
            </a:r>
          </a:p>
          <a:p>
            <a:pPr marL="0" marR="0" lvl="0" indent="0" algn="l" defTabSz="914400" rtl="0" eaLnBrk="1" fontAlgn="auto" latinLnBrk="0" hangingPunct="1">
              <a:spcBef>
                <a:spcPts val="0"/>
              </a:spcBef>
              <a:buClrTx/>
              <a:buSzTx/>
              <a:buFontTx/>
              <a:buNone/>
              <a:tabLst/>
              <a:defRPr/>
            </a:pPr>
            <a:r>
              <a:rPr lang="en-GB" sz="1000">
                <a:latin typeface="Avenir Next Demi Bold" panose="020B0703020202020204"/>
                <a:ea typeface="Calibri" panose="020F0502020204030204" pitchFamily="34" charset="0"/>
              </a:rPr>
              <a:t>A</a:t>
            </a:r>
            <a:r>
              <a:rPr lang="en-GB" sz="1000">
                <a:effectLst/>
                <a:latin typeface="Avenir Next Demi Bold" panose="020B0703020202020204"/>
                <a:ea typeface="Calibri" panose="020F0502020204030204" pitchFamily="34" charset="0"/>
              </a:rPr>
              <a:t>s they watch the video, their job is to listen/look for the answers to the 3 questions on the board where their allocated Changemaker is concerned, writing their answer in their copy. </a:t>
            </a:r>
          </a:p>
          <a:p>
            <a:pPr marL="0" marR="0" lvl="0" indent="0" algn="l" defTabSz="914400" rtl="0" eaLnBrk="1" fontAlgn="auto" latinLnBrk="0" hangingPunct="1">
              <a:spcBef>
                <a:spcPts val="0"/>
              </a:spcBef>
              <a:buClrTx/>
              <a:buSzTx/>
              <a:buFontTx/>
              <a:buNone/>
              <a:tabLst/>
              <a:defRPr/>
            </a:pPr>
            <a:r>
              <a:rPr lang="en-GB" sz="1000">
                <a:effectLst/>
                <a:latin typeface="Avenir Next Demi Bold" panose="020B0703020202020204"/>
                <a:ea typeface="Calibri" panose="020F0502020204030204" pitchFamily="34" charset="0"/>
              </a:rPr>
              <a:t>Play the video by clicking on the image of the animation on the slide. A</a:t>
            </a:r>
            <a:r>
              <a:rPr lang="en-GB" sz="1000">
                <a:latin typeface="Avenir Next Demi Bold" panose="020B0703020202020204"/>
              </a:rPr>
              <a:t>lso available: </a:t>
            </a:r>
            <a:r>
              <a:rPr lang="en-GB" sz="1200" b="0" i="0" u="sng">
                <a:solidFill>
                  <a:srgbClr val="0563C1"/>
                </a:solidFill>
                <a:effectLst/>
                <a:latin typeface="Calibri" panose="020F0502020204030204" pitchFamily="34" charset="0"/>
              </a:rPr>
              <a:t>https://youtu.be/l3qT1gZLwMU</a:t>
            </a:r>
            <a:r>
              <a:rPr lang="en-GB" sz="1000">
                <a:latin typeface="Avenir Next Demi Bold" panose="020B0703020202020204"/>
              </a:rPr>
              <a:t> (English language version); </a:t>
            </a:r>
            <a:r>
              <a:rPr lang="en-GB" sz="1000" b="1">
                <a:latin typeface="Avenir Next Demi Bold" panose="020B0703020202020204"/>
              </a:rPr>
              <a:t>INSERT youtube link/hyperlink for Irish version of the video followed by </a:t>
            </a:r>
            <a:r>
              <a:rPr lang="en-GB" sz="1000">
                <a:latin typeface="Avenir Next Demi Bold" panose="020B0703020202020204"/>
              </a:rPr>
              <a:t>(Irish language version)</a:t>
            </a:r>
            <a:r>
              <a:rPr lang="en-GB" sz="1000">
                <a:effectLst/>
                <a:latin typeface="Avenir Next Demi Bold" panose="020B0703020202020204"/>
                <a:ea typeface="Calibri" panose="020F0502020204030204" pitchFamily="34" charset="0"/>
              </a:rPr>
              <a:t>.</a:t>
            </a:r>
          </a:p>
          <a:p>
            <a:pPr>
              <a:defRPr/>
            </a:pPr>
            <a:r>
              <a:rPr lang="en-GB" sz="1000">
                <a:effectLst/>
                <a:latin typeface="Avenir Next Demi Bold" panose="020B0703020202020204"/>
                <a:ea typeface="Calibri" panose="020F0502020204030204" pitchFamily="34" charset="0"/>
              </a:rPr>
              <a:t>Depending on your class, you might decide to play the video a second time.</a:t>
            </a:r>
            <a:r>
              <a:rPr lang="en-GB" sz="1000">
                <a:latin typeface="Avenir Next Demi Bold" panose="020B0703020202020204"/>
                <a:ea typeface="Calibri" panose="020F0502020204030204" pitchFamily="34" charset="0"/>
              </a:rPr>
              <a:t> </a:t>
            </a:r>
            <a:r>
              <a:rPr lang="en-GB" sz="1000">
                <a:effectLst/>
                <a:latin typeface="Avenir Next Demi Bold" panose="020B0703020202020204"/>
                <a:ea typeface="Calibri" panose="020F0502020204030204" pitchFamily="34" charset="0"/>
              </a:rPr>
              <a:t> If your school is an Irish-medium school, you might like to firstly play the video in Irish, and then a second time in English.</a:t>
            </a:r>
            <a:r>
              <a:rPr lang="en-GB" sz="1000">
                <a:latin typeface="Avenir Next Demi Bold" panose="020B0703020202020204"/>
                <a:ea typeface="Calibri" panose="020F0502020204030204" pitchFamily="34" charset="0"/>
              </a:rPr>
              <a:t> </a:t>
            </a:r>
            <a:r>
              <a:rPr lang="en-GB" sz="1000">
                <a:effectLst/>
                <a:latin typeface="Avenir Next Demi Bold" panose="020B0703020202020204"/>
                <a:ea typeface="Calibri" panose="020F0502020204030204" pitchFamily="34" charset="0"/>
              </a:rPr>
              <a:t> If your school is an English-medium school, you might like to </a:t>
            </a:r>
            <a:r>
              <a:rPr lang="en-GB" sz="1000">
                <a:latin typeface="Avenir Next Demi Bold" panose="020B0703020202020204"/>
                <a:ea typeface="Calibri" panose="020F0502020204030204" pitchFamily="34" charset="0"/>
              </a:rPr>
              <a:t>first</a:t>
            </a:r>
            <a:r>
              <a:rPr lang="en-GB" sz="1000">
                <a:effectLst/>
                <a:latin typeface="Avenir Next Demi Bold" panose="020B0703020202020204"/>
                <a:ea typeface="Calibri" panose="020F0502020204030204" pitchFamily="34" charset="0"/>
              </a:rPr>
              <a:t> play the video in English, and then a second time in Irish.</a:t>
            </a:r>
            <a:endParaRPr lang="en-IE" sz="1000">
              <a:effectLst/>
              <a:latin typeface="Avenir Next Demi Bold" panose="020B0703020202020204"/>
              <a:ea typeface="Calibri" panose="020F0502020204030204" pitchFamily="34" charset="0"/>
            </a:endParaRPr>
          </a:p>
          <a:p>
            <a:pPr>
              <a:defRPr/>
            </a:pPr>
            <a:r>
              <a:rPr lang="en-GB" sz="1000" i="1">
                <a:effectLst/>
                <a:latin typeface="Avenir Next Demi Bold" panose="020B0703020202020204"/>
                <a:ea typeface="Calibri" panose="020F0502020204030204" pitchFamily="34" charset="0"/>
              </a:rPr>
              <a:t>* </a:t>
            </a:r>
            <a:r>
              <a:rPr lang="en-GB" sz="1000" i="1">
                <a:latin typeface="Avenir Next Demi Bold" panose="020B0703020202020204"/>
                <a:ea typeface="Calibri" panose="020F0502020204030204" pitchFamily="34" charset="0"/>
              </a:rPr>
              <a:t>Click to animate</a:t>
            </a:r>
            <a:r>
              <a:rPr lang="en-GB" sz="1000" i="1">
                <a:effectLst/>
                <a:latin typeface="Avenir Next Demi Bold" panose="020B0703020202020204"/>
                <a:ea typeface="Calibri" panose="020F0502020204030204" pitchFamily="34" charset="0"/>
              </a:rPr>
              <a:t> in answers</a:t>
            </a:r>
            <a:endParaRPr lang="en-GB" sz="1000" i="0">
              <a:effectLst/>
              <a:latin typeface="Avenir Next Demi Bold" panose="020B0703020202020204"/>
              <a:ea typeface="Calibri" panose="020F0502020204030204" pitchFamily="34" charset="0"/>
            </a:endParaRPr>
          </a:p>
          <a:p>
            <a:pPr marL="0" marR="0" lvl="0" indent="0" algn="l" defTabSz="914400" rtl="0" eaLnBrk="1" fontAlgn="auto" latinLnBrk="0" hangingPunct="1">
              <a:spcBef>
                <a:spcPts val="0"/>
              </a:spcBef>
              <a:buClrTx/>
              <a:buSzTx/>
              <a:buFont typeface="Arial" panose="020B0604020202020204" pitchFamily="34" charset="0"/>
              <a:buNone/>
              <a:tabLst/>
              <a:defRPr/>
            </a:pPr>
            <a:r>
              <a:rPr lang="en-GB" sz="1000" i="0">
                <a:effectLst/>
                <a:latin typeface="Avenir Next Demi Bold" panose="020B0703020202020204"/>
                <a:ea typeface="Calibri" panose="020F0502020204030204" pitchFamily="34" charset="0"/>
              </a:rPr>
              <a:t>Invite pupils to check their answers against the information in the table on the slide.</a:t>
            </a:r>
          </a:p>
          <a:p>
            <a:pPr marL="0" marR="0" lvl="0" indent="0" algn="l" defTabSz="914400" rtl="0" eaLnBrk="1" fontAlgn="auto" latinLnBrk="0" hangingPunct="1">
              <a:spcBef>
                <a:spcPts val="0"/>
              </a:spcBef>
              <a:buClrTx/>
              <a:buSzTx/>
              <a:buFont typeface="Arial" panose="020B0604020202020204" pitchFamily="34" charset="0"/>
              <a:buNone/>
              <a:tabLst/>
              <a:defRPr/>
            </a:pPr>
            <a:endParaRPr lang="en-GB" sz="1000" i="0">
              <a:effectLst/>
              <a:latin typeface="Avenir Next Demi Bold" panose="020B0703020202020204"/>
              <a:ea typeface="Calibri" panose="020F0502020204030204" pitchFamily="34" charset="0"/>
            </a:endParaRPr>
          </a:p>
          <a:p>
            <a:pPr marL="0" marR="0" lvl="0" indent="0" algn="l" defTabSz="914400" rtl="0" eaLnBrk="1" fontAlgn="auto" latinLnBrk="0" hangingPunct="1">
              <a:spcBef>
                <a:spcPts val="0"/>
              </a:spcBef>
              <a:buClrTx/>
              <a:buSzTx/>
              <a:buFont typeface="Arial" panose="020B0604020202020204" pitchFamily="34" charset="0"/>
              <a:buNone/>
              <a:tabLst/>
              <a:defRPr/>
            </a:pPr>
            <a:r>
              <a:rPr lang="en-GB" sz="1000" b="1" i="0">
                <a:effectLst/>
                <a:latin typeface="Avenir Next Demi Bold" panose="020B0703020202020204"/>
                <a:ea typeface="Calibri" panose="020F0502020204030204" pitchFamily="34" charset="0"/>
              </a:rPr>
              <a:t>Extension activity:</a:t>
            </a:r>
          </a:p>
          <a:p>
            <a:pPr marL="0" marR="0" lvl="0" indent="0" algn="l" defTabSz="914400" rtl="0" eaLnBrk="1" fontAlgn="auto" latinLnBrk="0" hangingPunct="1">
              <a:spcBef>
                <a:spcPts val="0"/>
              </a:spcBef>
              <a:buClrTx/>
              <a:buSzTx/>
              <a:buFont typeface="Arial" panose="020B0604020202020204" pitchFamily="34" charset="0"/>
              <a:buNone/>
              <a:tabLst/>
              <a:defRPr/>
            </a:pPr>
            <a:r>
              <a:rPr lang="en-GB" sz="1000" i="0">
                <a:effectLst/>
                <a:latin typeface="Avenir Next Demi Bold" panose="020B0703020202020204"/>
                <a:ea typeface="Calibri" panose="020F0502020204030204" pitchFamily="34" charset="0"/>
              </a:rPr>
              <a:t>Depending on your class, you might like to invite pupils to create a Changemakers ID card for their young Changemaker (ID card available on slide </a:t>
            </a:r>
            <a:r>
              <a:rPr lang="en-GB" sz="1000" b="1" i="0">
                <a:effectLst/>
                <a:latin typeface="Avenir Next Demi Bold" panose="020B0703020202020204"/>
                <a:ea typeface="Calibri" panose="020F0502020204030204" pitchFamily="34" charset="0"/>
              </a:rPr>
              <a:t>17</a:t>
            </a:r>
            <a:r>
              <a:rPr lang="en-GB" sz="1000" i="0">
                <a:effectLst/>
                <a:latin typeface="Avenir Next Demi Bold" panose="020B0703020202020204"/>
                <a:ea typeface="Calibri" panose="020F0502020204030204" pitchFamily="34" charset="0"/>
              </a:rPr>
              <a:t>).</a:t>
            </a:r>
            <a:endParaRPr lang="en-GB" sz="1000" i="1">
              <a:effectLst/>
              <a:latin typeface="Avenir Next Demi Bold" panose="020B0703020202020204"/>
              <a:ea typeface="Calibri" panose="020F0502020204030204" pitchFamily="34" charset="0"/>
            </a:endParaRPr>
          </a:p>
          <a:p>
            <a:pPr>
              <a:lnSpc>
                <a:spcPct val="107000"/>
              </a:lnSpc>
            </a:pPr>
            <a:endParaRPr lang="en-GB" sz="1000" b="1" u="sng">
              <a:effectLst/>
              <a:latin typeface="Avenir Next Demi Bold" panose="020B0703020202020204"/>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FAE18E2-0062-4087-BD00-F73AB963BE9B}" type="slidenum">
              <a:rPr lang="en-US" smtClean="0"/>
              <a:t>32</a:t>
            </a:fld>
            <a:endParaRPr lang="en-US"/>
          </a:p>
        </p:txBody>
      </p:sp>
    </p:spTree>
    <p:extLst>
      <p:ext uri="{BB962C8B-B14F-4D97-AF65-F5344CB8AC3E}">
        <p14:creationId xmlns:p14="http://schemas.microsoft.com/office/powerpoint/2010/main" val="90084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76538" y="500063"/>
            <a:ext cx="3590925" cy="2019300"/>
          </a:xfrm>
        </p:spPr>
      </p:sp>
      <p:sp>
        <p:nvSpPr>
          <p:cNvPr id="3" name="Notes Placeholder 2"/>
          <p:cNvSpPr>
            <a:spLocks noGrp="1"/>
          </p:cNvSpPr>
          <p:nvPr>
            <p:ph type="body" idx="1"/>
          </p:nvPr>
        </p:nvSpPr>
        <p:spPr>
          <a:xfrm>
            <a:off x="914400" y="2764704"/>
            <a:ext cx="7315200" cy="2700337"/>
          </a:xfrm>
          <a:prstGeom prst="rect">
            <a:avLst/>
          </a:prstGeom>
        </p:spPr>
        <p:txBody>
          <a:bodyPr/>
          <a:lstStyle/>
          <a:p>
            <a:r>
              <a:rPr lang="en-IE" sz="1000" b="1" u="sng">
                <a:latin typeface="Avenir Next Demi Bold" panose="020B0703020202020204"/>
              </a:rPr>
              <a:t>Notes for teachers</a:t>
            </a:r>
          </a:p>
          <a:p>
            <a:endParaRPr lang="en-IE" sz="1000" b="1">
              <a:latin typeface="Avenir Next Demi Bold" panose="020B0703020202020204"/>
            </a:endParaRPr>
          </a:p>
          <a:p>
            <a:r>
              <a:rPr lang="en-IE" sz="1000" b="1">
                <a:latin typeface="Avenir Next Demi Bold" panose="020B0703020202020204"/>
              </a:rPr>
              <a:t>Changemaker Unit 3</a:t>
            </a:r>
            <a:r>
              <a:rPr lang="en-IE" sz="1000" b="1" baseline="30000">
                <a:latin typeface="Avenir Next Demi Bold" panose="020B0703020202020204"/>
              </a:rPr>
              <a:t>rd </a:t>
            </a:r>
            <a:r>
              <a:rPr lang="en-IE" sz="1000" b="1">
                <a:latin typeface="Avenir Next Demi Bold" panose="020B0703020202020204"/>
              </a:rPr>
              <a:t>-6</a:t>
            </a:r>
            <a:r>
              <a:rPr lang="en-IE" sz="1000" b="1" baseline="30000">
                <a:latin typeface="Avenir Next Demi Bold" panose="020B0703020202020204"/>
              </a:rPr>
              <a:t>th</a:t>
            </a:r>
            <a:r>
              <a:rPr lang="en-IE" sz="1000" b="1">
                <a:latin typeface="Avenir Next Demi Bold" panose="020B0703020202020204"/>
              </a:rPr>
              <a:t>  class: Lesson 3/Part 4a </a:t>
            </a:r>
            <a:r>
              <a:rPr lang="en-IE" sz="1000">
                <a:latin typeface="Avenir Next Demi Bold" panose="020B0703020202020204"/>
              </a:rPr>
              <a:t>(</a:t>
            </a:r>
            <a:r>
              <a:rPr lang="en-IE" sz="1000" b="0" i="1">
                <a:latin typeface="Avenir Next Demi Bold" panose="020B0703020202020204"/>
              </a:rPr>
              <a:t>No animation</a:t>
            </a:r>
            <a:r>
              <a:rPr lang="en-IE" sz="1000" b="0">
                <a:latin typeface="Avenir Next Demi Bold" panose="020B0703020202020204"/>
              </a:rPr>
              <a:t>)</a:t>
            </a:r>
            <a:endParaRPr lang="en-IE" sz="1000" b="0" i="1">
              <a:latin typeface="Avenir Next Demi Bold" panose="020B0703020202020204"/>
            </a:endParaRPr>
          </a:p>
          <a:p>
            <a:pPr marL="0" marR="0" lvl="0" indent="0" algn="l" defTabSz="914400" rtl="0" eaLnBrk="1" fontAlgn="auto" latinLnBrk="0" hangingPunct="1">
              <a:spcBef>
                <a:spcPts val="0"/>
              </a:spcBef>
              <a:buClrTx/>
              <a:buSzTx/>
              <a:buFontTx/>
              <a:buNone/>
              <a:tabLst/>
              <a:defRPr/>
            </a:pPr>
            <a:endParaRPr lang="en-GB" sz="1000">
              <a:effectLst/>
              <a:latin typeface="Avenir Next Demi Bold" panose="020B0703020202020204"/>
              <a:ea typeface="Calibri" panose="020F0502020204030204" pitchFamily="34" charset="0"/>
            </a:endParaRPr>
          </a:p>
          <a:p>
            <a:pPr>
              <a:defRPr/>
            </a:pPr>
            <a:r>
              <a:rPr lang="en-GB" sz="1000">
                <a:latin typeface="Avenir Next Demi Bold" panose="020B0703020202020204"/>
                <a:ea typeface="Calibri" panose="020F0502020204030204" pitchFamily="34" charset="0"/>
              </a:rPr>
              <a:t>Explain</a:t>
            </a:r>
            <a:r>
              <a:rPr lang="en-GB" sz="1000">
                <a:effectLst/>
                <a:latin typeface="Avenir Next Demi Bold" panose="020B0703020202020204"/>
                <a:ea typeface="Calibri" panose="020F0502020204030204" pitchFamily="34" charset="0"/>
              </a:rPr>
              <a:t> to the class that they are going to watch a short video (English version = </a:t>
            </a:r>
            <a:r>
              <a:rPr lang="en-GB" sz="1000">
                <a:latin typeface="Avenir Next Demi Bold" panose="020B0703020202020204"/>
                <a:ea typeface="Calibri" panose="020F0502020204030204" pitchFamily="34" charset="0"/>
              </a:rPr>
              <a:t>6 mins 32 secs</a:t>
            </a:r>
            <a:r>
              <a:rPr lang="en-GB" sz="1000">
                <a:effectLst/>
                <a:latin typeface="Avenir Next Demi Bold" panose="020B0703020202020204"/>
                <a:ea typeface="Calibri" panose="020F0502020204030204" pitchFamily="34" charset="0"/>
              </a:rPr>
              <a:t>; bilingual (English/Irish) version = </a:t>
            </a:r>
            <a:r>
              <a:rPr lang="en-GB" sz="1000">
                <a:latin typeface="Avenir Next Demi Bold" panose="020B0703020202020204"/>
                <a:ea typeface="Calibri" panose="020F0502020204030204" pitchFamily="34" charset="0"/>
              </a:rPr>
              <a:t>6 mins 34</a:t>
            </a:r>
            <a:r>
              <a:rPr lang="en-GB" sz="1000">
                <a:effectLst/>
                <a:latin typeface="Avenir Next Demi Bold" panose="020B0703020202020204"/>
                <a:ea typeface="Calibri" panose="020F0502020204030204" pitchFamily="34" charset="0"/>
              </a:rPr>
              <a:t> </a:t>
            </a:r>
            <a:r>
              <a:rPr lang="en-GB" sz="1000">
                <a:latin typeface="Avenir Next Demi Bold" panose="020B0703020202020204"/>
                <a:ea typeface="Calibri" panose="020F0502020204030204" pitchFamily="34" charset="0"/>
              </a:rPr>
              <a:t>secs</a:t>
            </a:r>
            <a:r>
              <a:rPr lang="en-GB" sz="1000">
                <a:effectLst/>
                <a:latin typeface="Avenir Next Demi Bold" panose="020B0703020202020204"/>
                <a:ea typeface="Calibri" panose="020F0502020204030204" pitchFamily="34" charset="0"/>
              </a:rPr>
              <a:t>), about young people in Ireland and Malawi who are Changemakers, working to contribute to one </a:t>
            </a:r>
            <a:r>
              <a:rPr lang="en-GB" sz="1000">
                <a:latin typeface="Avenir Next Demi Bold" panose="020B0703020202020204"/>
                <a:ea typeface="Calibri" panose="020F0502020204030204" pitchFamily="34" charset="0"/>
              </a:rPr>
              <a:t>or</a:t>
            </a:r>
            <a:r>
              <a:rPr lang="en-GB" sz="1000">
                <a:effectLst/>
                <a:latin typeface="Avenir Next Demi Bold" panose="020B0703020202020204"/>
                <a:ea typeface="Calibri" panose="020F0502020204030204" pitchFamily="34" charset="0"/>
              </a:rPr>
              <a:t> more of the Global Goals.</a:t>
            </a:r>
            <a:r>
              <a:rPr lang="en-GB" sz="1000">
                <a:latin typeface="Avenir Next Demi Bold" panose="020B0703020202020204"/>
                <a:ea typeface="Calibri" panose="020F0502020204030204" pitchFamily="34" charset="0"/>
              </a:rPr>
              <a:t> </a:t>
            </a:r>
            <a:r>
              <a:rPr lang="en-GB" sz="1000">
                <a:effectLst/>
                <a:latin typeface="Avenir Next Demi Bold" panose="020B0703020202020204"/>
                <a:ea typeface="Calibri" panose="020F0502020204030204" pitchFamily="34" charset="0"/>
              </a:rPr>
              <a:t> [The Changemakers video is embedded on the next slide]</a:t>
            </a:r>
          </a:p>
          <a:p>
            <a:pPr>
              <a:defRPr/>
            </a:pPr>
            <a:r>
              <a:rPr lang="en-GB" sz="1000">
                <a:effectLst/>
                <a:latin typeface="Avenir Next Demi Bold" panose="020B0703020202020204"/>
                <a:ea typeface="Calibri" panose="020F0502020204030204" pitchFamily="34" charset="0"/>
              </a:rPr>
              <a:t>This video includes four Changemakers – </a:t>
            </a:r>
            <a:r>
              <a:rPr lang="en-GB" sz="1000" err="1">
                <a:effectLst/>
                <a:latin typeface="Avenir Next Demi Bold" panose="020B0703020202020204"/>
                <a:ea typeface="Calibri" panose="020F0502020204030204" pitchFamily="34" charset="0"/>
              </a:rPr>
              <a:t>Daire</a:t>
            </a:r>
            <a:r>
              <a:rPr lang="en-GB" sz="1000">
                <a:effectLst/>
                <a:latin typeface="Avenir Next Demi Bold" panose="020B0703020202020204"/>
                <a:ea typeface="Calibri" panose="020F0502020204030204" pitchFamily="34" charset="0"/>
              </a:rPr>
              <a:t>, Valery, Flossie and Sano.</a:t>
            </a:r>
            <a:r>
              <a:rPr lang="en-GB" sz="1000">
                <a:latin typeface="Avenir Next Demi Bold" panose="020B0703020202020204"/>
                <a:ea typeface="Calibri" panose="020F0502020204030204" pitchFamily="34" charset="0"/>
              </a:rPr>
              <a:t>  </a:t>
            </a:r>
          </a:p>
          <a:p>
            <a:pPr marL="0" marR="0" lvl="0" indent="0" algn="l" defTabSz="914400" rtl="0" eaLnBrk="1" fontAlgn="auto" latinLnBrk="0" hangingPunct="1">
              <a:spcBef>
                <a:spcPts val="0"/>
              </a:spcBef>
              <a:buClrTx/>
              <a:buSzTx/>
              <a:buFontTx/>
              <a:buNone/>
              <a:tabLst/>
              <a:defRPr/>
            </a:pPr>
            <a:r>
              <a:rPr lang="en-GB" sz="1000">
                <a:effectLst/>
                <a:latin typeface="Avenir Next Demi Bold" panose="020B0703020202020204"/>
                <a:ea typeface="Calibri" panose="020F0502020204030204" pitchFamily="34" charset="0"/>
              </a:rPr>
              <a:t>After watching, they will answer the questions on the slide.</a:t>
            </a:r>
          </a:p>
          <a:p>
            <a:pPr marL="0" marR="0" lvl="0" indent="0" algn="l" defTabSz="914400" rtl="0" eaLnBrk="1" fontAlgn="auto" latinLnBrk="0" hangingPunct="1">
              <a:spcBef>
                <a:spcPts val="0"/>
              </a:spcBef>
              <a:buClrTx/>
              <a:buSzTx/>
              <a:buFontTx/>
              <a:buNone/>
              <a:tabLst/>
              <a:defRPr/>
            </a:pPr>
            <a:endParaRPr lang="en-GB" sz="1000">
              <a:effectLst/>
              <a:latin typeface="Avenir Next Demi Bold" panose="020B0703020202020204"/>
              <a:ea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lang="en-GB" sz="1000" b="1" u="sng">
                <a:effectLst/>
                <a:latin typeface="Avenir Next Demi Bold" panose="020B0703020202020204"/>
                <a:ea typeface="Calibri" panose="020F0502020204030204" pitchFamily="34" charset="0"/>
              </a:rPr>
              <a:t>Background information</a:t>
            </a:r>
            <a:r>
              <a:rPr lang="en-GB" sz="1000" b="1">
                <a:effectLst/>
                <a:latin typeface="Avenir Next Demi Bold" panose="020B0703020202020204"/>
                <a:ea typeface="Calibri" panose="020F0502020204030204" pitchFamily="34" charset="0"/>
              </a:rPr>
              <a:t>:</a:t>
            </a:r>
          </a:p>
          <a:p>
            <a:pPr>
              <a:defRPr/>
            </a:pPr>
            <a:r>
              <a:rPr lang="en-GB" sz="1000" b="1" err="1">
                <a:effectLst/>
                <a:latin typeface="Avenir Next Demi Bold" panose="020B0703020202020204"/>
                <a:ea typeface="Calibri" panose="020F0502020204030204" pitchFamily="34" charset="0"/>
              </a:rPr>
              <a:t>Daire</a:t>
            </a:r>
            <a:r>
              <a:rPr lang="en-GB" sz="1000" b="1">
                <a:effectLst/>
                <a:latin typeface="Avenir Next Demi Bold" panose="020B0703020202020204"/>
                <a:ea typeface="Calibri" panose="020F0502020204030204" pitchFamily="34" charset="0"/>
              </a:rPr>
              <a:t> Hennessy </a:t>
            </a:r>
            <a:r>
              <a:rPr lang="en-GB" sz="1000">
                <a:effectLst/>
                <a:latin typeface="Avenir Next Demi Bold" panose="020B0703020202020204"/>
                <a:ea typeface="Times New Roman" panose="02020603050405020304" pitchFamily="18" charset="0"/>
                <a:cs typeface="Times New Roman" panose="02020603050405020304" pitchFamily="18" charset="0"/>
              </a:rPr>
              <a:t>lives in Tallaght, Dublin and works in </a:t>
            </a:r>
            <a:r>
              <a:rPr lang="en-GB" sz="1000" err="1">
                <a:effectLst/>
                <a:latin typeface="Avenir Next Demi Bold" panose="020B0703020202020204"/>
                <a:ea typeface="Times New Roman" panose="02020603050405020304" pitchFamily="18" charset="0"/>
                <a:cs typeface="Times New Roman" panose="02020603050405020304" pitchFamily="18" charset="0"/>
              </a:rPr>
              <a:t>Citywise</a:t>
            </a:r>
            <a:r>
              <a:rPr lang="en-GB" sz="1000">
                <a:effectLst/>
                <a:latin typeface="Avenir Next Demi Bold" panose="020B0703020202020204"/>
                <a:ea typeface="Times New Roman" panose="02020603050405020304" pitchFamily="18" charset="0"/>
                <a:cs typeface="Times New Roman" panose="02020603050405020304" pitchFamily="18" charset="0"/>
              </a:rPr>
              <a:t> Education, a youth centre that helps young people with their education and encourages them to become Changemakers by talking about the United Nations Global Goals.</a:t>
            </a:r>
            <a:r>
              <a:rPr lang="en-GB" sz="1000">
                <a:latin typeface="Avenir Next Demi Bold" panose="020B0703020202020204"/>
                <a:ea typeface="Times New Roman" panose="02020603050405020304" pitchFamily="18" charset="0"/>
                <a:cs typeface="Times New Roman" panose="02020603050405020304" pitchFamily="18" charset="0"/>
              </a:rPr>
              <a:t> </a:t>
            </a:r>
            <a:r>
              <a:rPr lang="en-GB" sz="1000">
                <a:effectLst/>
                <a:latin typeface="Avenir Next Demi Bold" panose="020B0703020202020204"/>
                <a:ea typeface="Times New Roman" panose="02020603050405020304" pitchFamily="18" charset="0"/>
                <a:cs typeface="Times New Roman" panose="02020603050405020304" pitchFamily="18" charset="0"/>
              </a:rPr>
              <a:t> </a:t>
            </a:r>
            <a:r>
              <a:rPr lang="en-GB" sz="1000" err="1">
                <a:effectLst/>
                <a:latin typeface="Avenir Next Demi Bold" panose="020B0703020202020204"/>
                <a:ea typeface="Times New Roman" panose="02020603050405020304" pitchFamily="18" charset="0"/>
                <a:cs typeface="Times New Roman" panose="02020603050405020304" pitchFamily="18" charset="0"/>
              </a:rPr>
              <a:t>Daire</a:t>
            </a:r>
            <a:r>
              <a:rPr lang="en-GB" sz="1000">
                <a:effectLst/>
                <a:latin typeface="Avenir Next Demi Bold" panose="020B0703020202020204"/>
                <a:ea typeface="Times New Roman" panose="02020603050405020304" pitchFamily="18" charset="0"/>
                <a:cs typeface="Times New Roman" panose="02020603050405020304" pitchFamily="18" charset="0"/>
              </a:rPr>
              <a:t> is studying for a Masters in Social Policy in Trinity College.</a:t>
            </a:r>
            <a:r>
              <a:rPr lang="en-GB" sz="1000">
                <a:latin typeface="Avenir Next Demi Bold" panose="020B0703020202020204"/>
                <a:ea typeface="Times New Roman" panose="02020603050405020304" pitchFamily="18" charset="0"/>
                <a:cs typeface="Times New Roman" panose="02020603050405020304" pitchFamily="18" charset="0"/>
              </a:rPr>
              <a:t> </a:t>
            </a:r>
            <a:endParaRPr lang="en-GB" sz="1000">
              <a:effectLst/>
              <a:latin typeface="Avenir Next Demi Bold" panose="020B0703020202020204"/>
              <a:ea typeface="Times New Roman" panose="02020603050405020304" pitchFamily="18" charset="0"/>
              <a:cs typeface="Times New Roman" panose="02020603050405020304" pitchFamily="18" charset="0"/>
            </a:endParaRPr>
          </a:p>
          <a:p>
            <a:pPr>
              <a:defRPr/>
            </a:pPr>
            <a:r>
              <a:rPr lang="en-GB" sz="1000" b="1">
                <a:effectLst/>
                <a:latin typeface="Avenir Next Demi Bold" panose="020B0703020202020204"/>
                <a:ea typeface="Calibri" panose="020F0502020204030204" pitchFamily="34" charset="0"/>
                <a:cs typeface="Times New Roman" panose="02020603050405020304" pitchFamily="18" charset="0"/>
              </a:rPr>
              <a:t>Flossie Donnelly </a:t>
            </a:r>
            <a:r>
              <a:rPr lang="en-GB" sz="1000">
                <a:effectLst/>
                <a:latin typeface="Avenir Next Demi Bold" panose="020B0703020202020204"/>
                <a:ea typeface="Calibri" panose="020F0502020204030204" pitchFamily="34" charset="0"/>
                <a:cs typeface="Times New Roman" panose="02020603050405020304" pitchFamily="18" charset="0"/>
              </a:rPr>
              <a:t>is a secondary school student who lives by the sea in Dublin.</a:t>
            </a:r>
            <a:r>
              <a:rPr lang="en-GB" sz="1000">
                <a:latin typeface="Avenir Next Demi Bold" panose="020B0703020202020204"/>
                <a:ea typeface="Calibri" panose="020F0502020204030204" pitchFamily="34" charset="0"/>
                <a:cs typeface="Times New Roman" panose="02020603050405020304" pitchFamily="18" charset="0"/>
              </a:rPr>
              <a:t> </a:t>
            </a:r>
            <a:r>
              <a:rPr lang="en-GB" sz="1000">
                <a:effectLst/>
                <a:latin typeface="Avenir Next Demi Bold" panose="020B0703020202020204"/>
                <a:ea typeface="Calibri" panose="020F0502020204030204" pitchFamily="34" charset="0"/>
                <a:cs typeface="Times New Roman" panose="02020603050405020304" pitchFamily="18" charset="0"/>
              </a:rPr>
              <a:t> Flossie started beach cleaning when she was ten years old and later set up a group called </a:t>
            </a:r>
            <a:r>
              <a:rPr lang="en-GB" sz="1000">
                <a:latin typeface="Avenir Next Demi Bold" panose="020B0703020202020204"/>
                <a:ea typeface="Calibri" panose="020F0502020204030204" pitchFamily="34" charset="0"/>
                <a:cs typeface="Times New Roman" panose="02020603050405020304" pitchFamily="18" charset="0"/>
              </a:rPr>
              <a:t>FlossieandtheBeachCleaners</a:t>
            </a:r>
            <a:r>
              <a:rPr lang="en-GB" sz="1000">
                <a:effectLst/>
                <a:latin typeface="Avenir Next Demi Bold" panose="020B0703020202020204"/>
                <a:ea typeface="Calibri" panose="020F0502020204030204" pitchFamily="34" charset="0"/>
                <a:cs typeface="Times New Roman" panose="02020603050405020304" pitchFamily="18" charset="0"/>
              </a:rPr>
              <a:t>.</a:t>
            </a:r>
            <a:r>
              <a:rPr lang="en-GB" sz="1000">
                <a:latin typeface="Avenir Next Demi Bold" panose="020B0703020202020204"/>
                <a:ea typeface="Calibri" panose="020F0502020204030204" pitchFamily="34" charset="0"/>
                <a:cs typeface="Times New Roman" panose="02020603050405020304" pitchFamily="18" charset="0"/>
              </a:rPr>
              <a:t> </a:t>
            </a:r>
            <a:r>
              <a:rPr lang="en-GB" sz="1000">
                <a:effectLst/>
                <a:latin typeface="Avenir Next Demi Bold" panose="020B0703020202020204"/>
                <a:ea typeface="Calibri" panose="020F0502020204030204" pitchFamily="34" charset="0"/>
                <a:cs typeface="Times New Roman" panose="02020603050405020304" pitchFamily="18" charset="0"/>
              </a:rPr>
              <a:t> Flossie and other members of the group do beach cleans once a week.</a:t>
            </a:r>
            <a:endParaRPr lang="en-IE" sz="1000">
              <a:effectLst/>
              <a:latin typeface="Avenir Next Demi Bold" panose="020B0703020202020204"/>
              <a:ea typeface="Calibri" panose="020F0502020204030204" pitchFamily="34" charset="0"/>
              <a:cs typeface="Times New Roman" panose="02020603050405020304" pitchFamily="18" charset="0"/>
            </a:endParaRPr>
          </a:p>
          <a:p>
            <a:pPr>
              <a:defRPr/>
            </a:pPr>
            <a:r>
              <a:rPr lang="en-GB" sz="1000" b="1">
                <a:effectLst/>
                <a:latin typeface="Avenir Next Demi Bold" panose="020B0703020202020204"/>
                <a:ea typeface="Calibri" panose="020F0502020204030204" pitchFamily="34" charset="0"/>
              </a:rPr>
              <a:t>Valery </a:t>
            </a:r>
            <a:r>
              <a:rPr lang="en-GB" sz="1000" b="1" err="1">
                <a:effectLst/>
                <a:latin typeface="Avenir Next Demi Bold" panose="020B0703020202020204"/>
                <a:ea typeface="Calibri" panose="020F0502020204030204" pitchFamily="34" charset="0"/>
              </a:rPr>
              <a:t>Molay</a:t>
            </a:r>
            <a:r>
              <a:rPr lang="en-GB" sz="1000" b="1">
                <a:effectLst/>
                <a:latin typeface="Avenir Next Demi Bold" panose="020B0703020202020204"/>
                <a:ea typeface="Calibri" panose="020F0502020204030204" pitchFamily="34" charset="0"/>
              </a:rPr>
              <a:t> </a:t>
            </a:r>
            <a:r>
              <a:rPr lang="en-GB" sz="1000">
                <a:effectLst/>
                <a:latin typeface="Avenir Next Demi Bold" panose="020B0703020202020204"/>
                <a:ea typeface="Calibri" panose="020F0502020204030204" pitchFamily="34" charset="0"/>
                <a:cs typeface="Times New Roman" panose="02020603050405020304" pitchFamily="18" charset="0"/>
              </a:rPr>
              <a:t>lives in Dublin and graduated from UCD with a </a:t>
            </a:r>
            <a:r>
              <a:rPr lang="en-GB" sz="1000" b="0" i="0">
                <a:effectLst/>
                <a:latin typeface="Avenir Next Demi Bold" panose="020B0703020202020204"/>
              </a:rPr>
              <a:t>Bachelors in Politics, International Relations, Philosophy and Social Justice and later with a Masters in Science, specialising in environmental policy</a:t>
            </a:r>
            <a:r>
              <a:rPr lang="en-GB" sz="1000">
                <a:effectLst/>
                <a:latin typeface="Avenir Next Demi Bold" panose="020B0703020202020204"/>
                <a:ea typeface="Calibri" panose="020F0502020204030204" pitchFamily="34" charset="0"/>
                <a:cs typeface="Times New Roman" panose="02020603050405020304" pitchFamily="18" charset="0"/>
              </a:rPr>
              <a:t>.</a:t>
            </a:r>
            <a:r>
              <a:rPr lang="en-GB" sz="1000">
                <a:latin typeface="Avenir Next Demi Bold" panose="020B0703020202020204"/>
                <a:ea typeface="Calibri" panose="020F0502020204030204" pitchFamily="34" charset="0"/>
                <a:cs typeface="Times New Roman" panose="02020603050405020304" pitchFamily="18" charset="0"/>
              </a:rPr>
              <a:t> </a:t>
            </a:r>
            <a:r>
              <a:rPr lang="en-GB" sz="1000">
                <a:effectLst/>
                <a:latin typeface="Avenir Next Demi Bold" panose="020B0703020202020204"/>
                <a:ea typeface="Calibri" panose="020F0502020204030204" pitchFamily="34" charset="0"/>
                <a:cs typeface="Times New Roman" panose="02020603050405020304" pitchFamily="18" charset="0"/>
              </a:rPr>
              <a:t> In 2019-20, Valery was one of two Irish Youth Delegates to the United Nations.</a:t>
            </a:r>
            <a:r>
              <a:rPr lang="en-GB" sz="1000">
                <a:latin typeface="Avenir Next Demi Bold" panose="020B0703020202020204"/>
                <a:ea typeface="Calibri" panose="020F0502020204030204" pitchFamily="34" charset="0"/>
                <a:cs typeface="Times New Roman" panose="02020603050405020304" pitchFamily="18" charset="0"/>
              </a:rPr>
              <a:t>  </a:t>
            </a:r>
            <a:endParaRPr lang="en-GB" sz="1000">
              <a:effectLst/>
              <a:latin typeface="Avenir Next Demi Bold" panose="020B0703020202020204"/>
              <a:ea typeface="Calibri" panose="020F0502020204030204" pitchFamily="34" charset="0"/>
              <a:cs typeface="Times New Roman" panose="02020603050405020304" pitchFamily="18" charset="0"/>
            </a:endParaRPr>
          </a:p>
          <a:p>
            <a:pPr>
              <a:lnSpc>
                <a:spcPts val="1450"/>
              </a:lnSpc>
              <a:spcAft>
                <a:spcPts val="800"/>
              </a:spcAft>
            </a:pPr>
            <a:r>
              <a:rPr lang="en-IE" sz="1000" b="1">
                <a:latin typeface="Avenir Next Demi Bold" panose="020B0703020202020204"/>
              </a:rPr>
              <a:t>Sano Evelyn </a:t>
            </a:r>
            <a:r>
              <a:rPr lang="en-IE" sz="1000" b="1" err="1">
                <a:latin typeface="Avenir Next Demi Bold" panose="020B0703020202020204"/>
              </a:rPr>
              <a:t>Kasamale</a:t>
            </a:r>
            <a:r>
              <a:rPr lang="en-IE" sz="1000" b="0">
                <a:latin typeface="Avenir Next Demi Bold" panose="020B0703020202020204"/>
              </a:rPr>
              <a:t> lives in the city of Blantyre in Malawi. </a:t>
            </a:r>
            <a:r>
              <a:rPr lang="en-GB" sz="1800">
                <a:effectLst/>
                <a:latin typeface="Calibri"/>
                <a:ea typeface="Calibri" panose="020F0502020204030204" pitchFamily="34" charset="0"/>
                <a:cs typeface="Calibri"/>
              </a:rPr>
              <a:t>After completing her Bachelors degree at the University of London, Sano went on to read her Masters in Law at the University of Westminster. As a result of living in different countries, Sano learned about cultures around the world. This has helped her to appreciate the values of others and encouraged her to remain curious and open-minded. Being the only sister to for older brothers, Sano has been interested in gender equality since childhood. Earlier this year, she organised International Women’s Day events to take place in Malawi to celebrate the achievements of girls  and women by highlighted the need to protect them. Its also important to remember that gender equality means we appreciate all people including the great boys and men. Equality means educating people to value and protect each and to do so without putting someone else down.</a:t>
            </a:r>
          </a:p>
          <a:p>
            <a:endParaRPr lang="en-IE" sz="1000"/>
          </a:p>
        </p:txBody>
      </p:sp>
      <p:sp>
        <p:nvSpPr>
          <p:cNvPr id="4" name="Slide Number Placeholder 3"/>
          <p:cNvSpPr>
            <a:spLocks noGrp="1"/>
          </p:cNvSpPr>
          <p:nvPr>
            <p:ph type="sldNum" sz="quarter" idx="5"/>
          </p:nvPr>
        </p:nvSpPr>
        <p:spPr/>
        <p:txBody>
          <a:bodyPr/>
          <a:lstStyle/>
          <a:p>
            <a:fld id="{6FAE18E2-0062-4087-BD00-F73AB963BE9B}" type="slidenum">
              <a:rPr lang="en-US" smtClean="0"/>
              <a:t>33</a:t>
            </a:fld>
            <a:endParaRPr lang="en-US"/>
          </a:p>
        </p:txBody>
      </p:sp>
    </p:spTree>
    <p:extLst>
      <p:ext uri="{BB962C8B-B14F-4D97-AF65-F5344CB8AC3E}">
        <p14:creationId xmlns:p14="http://schemas.microsoft.com/office/powerpoint/2010/main" val="902460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a:xfrm>
            <a:off x="914400" y="3300412"/>
            <a:ext cx="7315200" cy="2700338"/>
          </a:xfrm>
          <a:prstGeom prst="rect">
            <a:avLst/>
          </a:prstGeom>
        </p:spPr>
        <p:txBody>
          <a:bodyPr/>
          <a:lstStyle/>
          <a:p>
            <a:r>
              <a:rPr lang="en-IE" sz="1000" b="1" u="sng">
                <a:latin typeface="Avenir Next Demi Bold" panose="020B0703020202020204"/>
              </a:rPr>
              <a:t>Notes for teachers</a:t>
            </a:r>
          </a:p>
          <a:p>
            <a:endParaRPr lang="en-IE" sz="1000" b="1">
              <a:latin typeface="Avenir Next Demi Bold" panose="020B0703020202020204"/>
            </a:endParaRPr>
          </a:p>
          <a:p>
            <a:r>
              <a:rPr lang="en-IE" sz="1000" b="1">
                <a:latin typeface="Avenir Next Demi Bold" panose="020B0703020202020204"/>
              </a:rPr>
              <a:t>Changemaker Unit 3</a:t>
            </a:r>
            <a:r>
              <a:rPr lang="en-IE" sz="1000" b="1" baseline="30000">
                <a:latin typeface="Avenir Next Demi Bold" panose="020B0703020202020204"/>
              </a:rPr>
              <a:t>rd</a:t>
            </a:r>
            <a:r>
              <a:rPr lang="en-IE" sz="1000" b="1">
                <a:latin typeface="Avenir Next Demi Bold" panose="020B0703020202020204"/>
              </a:rPr>
              <a:t> – 6th class: Lesson 3/Part 4 </a:t>
            </a:r>
            <a:r>
              <a:rPr lang="en-IE" sz="1000">
                <a:latin typeface="Avenir Next Demi Bold" panose="020B0703020202020204"/>
              </a:rPr>
              <a:t>(</a:t>
            </a:r>
            <a:r>
              <a:rPr lang="en-IE" sz="1000" b="0" i="1">
                <a:latin typeface="Avenir Next Demi Bold" panose="020B0703020202020204"/>
              </a:rPr>
              <a:t>4 animations – one for the questions for each of the four Changemakers in the video</a:t>
            </a:r>
            <a:r>
              <a:rPr lang="en-IE" sz="1000" b="0">
                <a:latin typeface="Avenir Next Demi Bold" panose="020B0703020202020204"/>
              </a:rPr>
              <a:t>)</a:t>
            </a:r>
            <a:endParaRPr lang="en-IE" sz="1000" b="0" i="1">
              <a:latin typeface="Avenir Next Demi Bold" panose="020B0703020202020204"/>
            </a:endParaRPr>
          </a:p>
          <a:p>
            <a:endParaRPr lang="en-IE" sz="1000" b="1">
              <a:latin typeface="Avenir Next Demi Bold" panose="020B0703020202020204"/>
            </a:endParaRPr>
          </a:p>
          <a:p>
            <a:r>
              <a:rPr lang="en-GB" sz="1000" i="0">
                <a:effectLst/>
                <a:latin typeface="Avenir Next Demi Bold" panose="020B0703020202020204"/>
                <a:ea typeface="Calibri" panose="020F0502020204030204" pitchFamily="34" charset="0"/>
              </a:rPr>
              <a:t>To play the video, click on the “Meet the Changemakers” image </a:t>
            </a:r>
            <a:r>
              <a:rPr lang="en-GB" sz="1000">
                <a:latin typeface="Segoe UI"/>
                <a:cs typeface="Segoe UI"/>
              </a:rPr>
              <a:t>(also available: </a:t>
            </a:r>
            <a:r>
              <a:rPr lang="en-GB" sz="1800" u="sng">
                <a:solidFill>
                  <a:srgbClr val="0563C1"/>
                </a:solidFill>
                <a:effectLst/>
                <a:latin typeface="Calibri" panose="020F0502020204030204" pitchFamily="34" charset="0"/>
                <a:ea typeface="Times New Roman" panose="02020603050405020304" pitchFamily="18" charset="0"/>
                <a:hlinkClick r:id="rId3"/>
              </a:rPr>
              <a:t>https://www.youtube.com/watch?v=K8FR90xbSjU</a:t>
            </a:r>
            <a:r>
              <a:rPr lang="en-GB" sz="1000">
                <a:latin typeface="Segoe UI"/>
                <a:cs typeface="Segoe UI"/>
              </a:rPr>
              <a:t> (English language version); </a:t>
            </a:r>
            <a:r>
              <a:rPr lang="en-GB" sz="1800" u="sng">
                <a:solidFill>
                  <a:srgbClr val="0563C1"/>
                </a:solidFill>
                <a:effectLst/>
                <a:latin typeface="Calibri" panose="020F0502020204030204" pitchFamily="34" charset="0"/>
                <a:ea typeface="Times New Roman" panose="02020603050405020304" pitchFamily="18" charset="0"/>
                <a:hlinkClick r:id="rId4"/>
              </a:rPr>
              <a:t>https://www.youtube.com/watch?v=wtCSfW9CjfE</a:t>
            </a:r>
            <a:r>
              <a:rPr lang="en-GB" sz="1800" u="sng">
                <a:solidFill>
                  <a:srgbClr val="0563C1"/>
                </a:solidFill>
                <a:effectLst/>
                <a:latin typeface="Calibri" panose="020F0502020204030204" pitchFamily="34" charset="0"/>
                <a:ea typeface="Times New Roman" panose="02020603050405020304" pitchFamily="18" charset="0"/>
              </a:rPr>
              <a:t>  </a:t>
            </a:r>
            <a:r>
              <a:rPr lang="en-GB" sz="1000">
                <a:latin typeface="Segoe UI"/>
                <a:cs typeface="Segoe UI"/>
              </a:rPr>
              <a:t>(bilingual version – start and finish ‘as </a:t>
            </a:r>
            <a:r>
              <a:rPr lang="en-GB" sz="1000" err="1">
                <a:latin typeface="Segoe UI"/>
                <a:cs typeface="Segoe UI"/>
              </a:rPr>
              <a:t>Gaeilge</a:t>
            </a:r>
            <a:r>
              <a:rPr lang="en-GB" sz="1000">
                <a:latin typeface="Segoe UI"/>
                <a:cs typeface="Segoe UI"/>
              </a:rPr>
              <a:t>’, clips with Changemakers in English)</a:t>
            </a:r>
            <a:r>
              <a:rPr lang="en-GB" sz="1000">
                <a:effectLst/>
                <a:latin typeface="Avenir Next Demi Bold" panose="020B0703020202020204"/>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Avenir Next Demi Bold" panose="020B0703020202020204"/>
                <a:ea typeface="Calibri" panose="020F0502020204030204" pitchFamily="34" charset="0"/>
              </a:rPr>
              <a:t>Depending on your class, you might decide 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effectLst/>
                <a:latin typeface="Avenir Next Demi Bold" panose="020B0703020202020204"/>
                <a:ea typeface="Calibri" panose="020F0502020204030204" pitchFamily="34" charset="0"/>
              </a:rPr>
              <a:t>play the video a second time, and then go through the Changemaker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u="sng">
                <a:effectLst/>
                <a:latin typeface="Avenir Next Demi Bold" panose="020B0703020202020204"/>
                <a:ea typeface="Calibri" panose="020F0502020204030204" pitchFamily="34" charset="0"/>
              </a:rPr>
              <a:t>or</a:t>
            </a:r>
            <a:r>
              <a:rPr lang="en-GB" sz="1000">
                <a:effectLst/>
                <a:latin typeface="Avenir Next Demi Bold" panose="020B0703020202020204"/>
                <a:ea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effectLst/>
                <a:latin typeface="Avenir Next Demi Bold" panose="020B0703020202020204"/>
                <a:ea typeface="Calibri" panose="020F0502020204030204" pitchFamily="34" charset="0"/>
              </a:rPr>
              <a:t>pause the video after each Changemaker clip, and get the class to answer the questions about that Changemakers at that point.</a:t>
            </a:r>
            <a:endParaRPr lang="en-IE" sz="1000" b="1">
              <a:latin typeface="Avenir Next Demi Bold" panose="020B0703020202020204"/>
            </a:endParaRPr>
          </a:p>
        </p:txBody>
      </p:sp>
      <p:sp>
        <p:nvSpPr>
          <p:cNvPr id="4" name="Slide Number Placeholder 3"/>
          <p:cNvSpPr>
            <a:spLocks noGrp="1"/>
          </p:cNvSpPr>
          <p:nvPr>
            <p:ph type="sldNum" sz="quarter" idx="5"/>
          </p:nvPr>
        </p:nvSpPr>
        <p:spPr/>
        <p:txBody>
          <a:bodyPr/>
          <a:lstStyle/>
          <a:p>
            <a:fld id="{6FAE18E2-0062-4087-BD00-F73AB963BE9B}" type="slidenum">
              <a:rPr lang="en-US" smtClean="0"/>
              <a:t>34</a:t>
            </a:fld>
            <a:endParaRPr lang="en-US"/>
          </a:p>
        </p:txBody>
      </p:sp>
    </p:spTree>
    <p:extLst>
      <p:ext uri="{BB962C8B-B14F-4D97-AF65-F5344CB8AC3E}">
        <p14:creationId xmlns:p14="http://schemas.microsoft.com/office/powerpoint/2010/main" val="2334985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86100" y="404813"/>
            <a:ext cx="2971800" cy="1671637"/>
          </a:xfrm>
        </p:spPr>
      </p:sp>
      <p:sp>
        <p:nvSpPr>
          <p:cNvPr id="3" name="Notes Placeholder 2"/>
          <p:cNvSpPr>
            <a:spLocks noGrp="1"/>
          </p:cNvSpPr>
          <p:nvPr>
            <p:ph type="body" idx="1"/>
          </p:nvPr>
        </p:nvSpPr>
        <p:spPr>
          <a:xfrm>
            <a:off x="914400" y="1924194"/>
            <a:ext cx="7315200" cy="2700338"/>
          </a:xfrm>
          <a:prstGeom prst="rect">
            <a:avLst/>
          </a:prstGeom>
        </p:spPr>
        <p:txBody>
          <a:bodyPr/>
          <a:lstStyle/>
          <a:p>
            <a:r>
              <a:rPr lang="en-IE" sz="1000" b="1" u="sng">
                <a:latin typeface="Avenir Next Demi Bold" panose="020B0703020202020204"/>
              </a:rPr>
              <a:t>Notes for teachers</a:t>
            </a:r>
          </a:p>
          <a:p>
            <a:endParaRPr lang="en-IE" sz="1000" b="1">
              <a:latin typeface="Avenir Next Demi Bold" panose="020B0703020202020204"/>
            </a:endParaRPr>
          </a:p>
          <a:p>
            <a:r>
              <a:rPr lang="en-IE" sz="1000" b="1">
                <a:latin typeface="Avenir Next Demi Bold" panose="020B0703020202020204"/>
              </a:rPr>
              <a:t>Changemaker Unit 1</a:t>
            </a:r>
            <a:r>
              <a:rPr lang="en-IE" sz="1000" b="1" baseline="30000">
                <a:latin typeface="Avenir Next Demi Bold" panose="020B0703020202020204"/>
              </a:rPr>
              <a:t>st</a:t>
            </a:r>
            <a:r>
              <a:rPr lang="en-IE" sz="1000" b="1">
                <a:latin typeface="Avenir Next Demi Bold" panose="020B0703020202020204"/>
              </a:rPr>
              <a:t>-2</a:t>
            </a:r>
            <a:r>
              <a:rPr lang="en-IE" sz="1000" b="1" baseline="30000">
                <a:latin typeface="Avenir Next Demi Bold" panose="020B0703020202020204"/>
              </a:rPr>
              <a:t>nd</a:t>
            </a:r>
            <a:r>
              <a:rPr lang="en-IE" sz="1000" b="1">
                <a:latin typeface="Avenir Next Demi Bold" panose="020B0703020202020204"/>
              </a:rPr>
              <a:t> class: Lesson 3/Part 5 </a:t>
            </a:r>
            <a:r>
              <a:rPr lang="en-IE" sz="1000">
                <a:latin typeface="Avenir Next Demi Bold" panose="020B0703020202020204"/>
              </a:rPr>
              <a:t>(</a:t>
            </a:r>
            <a:r>
              <a:rPr lang="en-IE" sz="1000" b="0" i="1">
                <a:latin typeface="Avenir Next Demi Bold" panose="020B0703020202020204"/>
              </a:rPr>
              <a:t>No animation</a:t>
            </a:r>
            <a:r>
              <a:rPr lang="en-IE" sz="1000" b="0">
                <a:latin typeface="Avenir Next Demi Bold" panose="020B0703020202020204"/>
              </a:rPr>
              <a:t>)</a:t>
            </a:r>
            <a:endParaRPr lang="en-IE" sz="1000" b="0" i="1">
              <a:latin typeface="Avenir Next Demi Bold" panose="020B0703020202020204"/>
            </a:endParaRPr>
          </a:p>
          <a:p>
            <a:endParaRPr lang="en-IE" sz="1000" b="0" i="1">
              <a:latin typeface="Avenir Next Demi Bold" panose="020B0703020202020204"/>
            </a:endParaRPr>
          </a:p>
          <a:p>
            <a:pPr>
              <a:lnSpc>
                <a:spcPct val="107000"/>
              </a:lnSpc>
              <a:spcAft>
                <a:spcPts val="800"/>
              </a:spcAft>
            </a:pPr>
            <a:r>
              <a:rPr lang="en-GB" sz="1000">
                <a:effectLst/>
                <a:latin typeface="Avenir Next Demi Bold" panose="020B0703020202020204"/>
                <a:ea typeface="Calibri" panose="020F0502020204030204" pitchFamily="34" charset="0"/>
                <a:cs typeface="Times New Roman" panose="02020603050405020304" pitchFamily="18" charset="0"/>
              </a:rPr>
              <a:t>Question 1 prompt – Is there anything we could do as a class that might help achieve the Global Goals?  </a:t>
            </a:r>
          </a:p>
          <a:p>
            <a:pPr>
              <a:lnSpc>
                <a:spcPct val="107000"/>
              </a:lnSpc>
              <a:spcAft>
                <a:spcPts val="800"/>
              </a:spcAft>
            </a:pPr>
            <a:r>
              <a:rPr lang="en-GB" sz="1000">
                <a:effectLst/>
                <a:latin typeface="Avenir Next Demi Bold" panose="020B0703020202020204"/>
                <a:ea typeface="Calibri" panose="020F0502020204030204" pitchFamily="34" charset="0"/>
                <a:cs typeface="Times New Roman" panose="02020603050405020304" pitchFamily="18" charset="0"/>
              </a:rPr>
              <a:t>Question 2 prompt - Explain to pupils that they can choose the Goal they find most interesting as a class and take action on that Goal.  </a:t>
            </a:r>
          </a:p>
          <a:p>
            <a:pPr>
              <a:lnSpc>
                <a:spcPct val="107000"/>
              </a:lnSpc>
              <a:spcAft>
                <a:spcPts val="800"/>
              </a:spcAft>
            </a:pPr>
            <a:r>
              <a:rPr lang="en-GB" sz="1000">
                <a:effectLst/>
                <a:latin typeface="Avenir Next Demi Bold" panose="020B0703020202020204"/>
                <a:ea typeface="Calibri" panose="020F0502020204030204" pitchFamily="34" charset="0"/>
                <a:cs typeface="Times New Roman" panose="02020603050405020304" pitchFamily="18" charset="0"/>
              </a:rPr>
              <a:t>Depending on your class, you might like to remind them what each Goal is about (see child-friendly explanations in the notes on Slide 21); or focus on specific Goals that might be easier to grasp for their age/stage, e.g. Goals 1 to 7 and Goals 13, 14 and 16. </a:t>
            </a:r>
            <a:endParaRPr lang="en-IE" sz="1000">
              <a:effectLst/>
              <a:latin typeface="Avenir Next Demi Bold" panose="020B0703020202020204"/>
              <a:ea typeface="Calibri" panose="020F0502020204030204" pitchFamily="34" charset="0"/>
              <a:cs typeface="Times New Roman" panose="02020603050405020304" pitchFamily="18" charset="0"/>
            </a:endParaRPr>
          </a:p>
          <a:p>
            <a:pPr>
              <a:spcAft>
                <a:spcPts val="800"/>
              </a:spcAft>
            </a:pPr>
            <a:r>
              <a:rPr lang="en-GB" sz="1000">
                <a:effectLst/>
                <a:latin typeface="Avenir Next Demi Bold" panose="020B0703020202020204"/>
                <a:ea typeface="Calibri" panose="020F0502020204030204" pitchFamily="34" charset="0"/>
                <a:cs typeface="Times New Roman" panose="02020603050405020304" pitchFamily="18" charset="0"/>
              </a:rPr>
              <a:t>Question 3 prompt – Explain that the class could focus on telling other people about the Global Goals, so that more people know and get involved in making them happen.  </a:t>
            </a:r>
            <a:endParaRPr lang="en-IE" sz="1000">
              <a:effectLst/>
              <a:latin typeface="Avenir Next Demi Bold" panose="020B0703020202020204"/>
              <a:ea typeface="Calibri" panose="020F0502020204030204" pitchFamily="34" charset="0"/>
              <a:cs typeface="Times New Roman" panose="02020603050405020304" pitchFamily="18" charset="0"/>
            </a:endParaRPr>
          </a:p>
          <a:p>
            <a:pPr>
              <a:spcAft>
                <a:spcPts val="800"/>
              </a:spcAft>
            </a:pPr>
            <a:r>
              <a:rPr lang="en-IE" sz="1000">
                <a:effectLst/>
                <a:latin typeface="Avenir Next Demi Bold" panose="020B0703020202020204"/>
                <a:ea typeface="Calibri" panose="020F0502020204030204" pitchFamily="34" charset="0"/>
                <a:cs typeface="Times New Roman" panose="02020603050405020304" pitchFamily="18" charset="0"/>
              </a:rPr>
              <a:t>Depending on your class, you might like to: </a:t>
            </a:r>
          </a:p>
          <a:p>
            <a:pPr>
              <a:spcAft>
                <a:spcPts val="800"/>
              </a:spcAft>
            </a:pPr>
            <a:r>
              <a:rPr lang="en-IE" sz="1000">
                <a:effectLst/>
                <a:latin typeface="Avenir Next Demi Bold" panose="020B0703020202020204"/>
                <a:ea typeface="Calibri" panose="020F0502020204030204" pitchFamily="34" charset="0"/>
                <a:cs typeface="Times New Roman" panose="02020603050405020304" pitchFamily="18" charset="0"/>
              </a:rPr>
              <a:t>(1) prompt their thinking with the action ideas on the next slide.</a:t>
            </a:r>
          </a:p>
          <a:p>
            <a:pPr>
              <a:spcAft>
                <a:spcPts val="800"/>
              </a:spcAft>
            </a:pPr>
            <a:r>
              <a:rPr lang="en-IE" sz="1000">
                <a:effectLst/>
                <a:latin typeface="Avenir Next Demi Bold" panose="020B0703020202020204"/>
                <a:ea typeface="Calibri" panose="020F0502020204030204" pitchFamily="34" charset="0"/>
                <a:cs typeface="Times New Roman" panose="02020603050405020304" pitchFamily="18" charset="0"/>
              </a:rPr>
              <a:t>(2) follow the steps below to help pupils come to a decision about which action to take:</a:t>
            </a:r>
          </a:p>
          <a:p>
            <a:pPr marL="342900" lvl="0" indent="-342900">
              <a:lnSpc>
                <a:spcPct val="107000"/>
              </a:lnSpc>
              <a:spcAft>
                <a:spcPts val="0"/>
              </a:spcAft>
              <a:buFont typeface="Calibri" panose="020F0502020204030204" pitchFamily="34" charset="0"/>
              <a:buChar char="-"/>
            </a:pPr>
            <a:r>
              <a:rPr lang="en-GB" sz="1000">
                <a:effectLst/>
                <a:latin typeface="Avenir Next Demi Bold" panose="020B0703020202020204"/>
                <a:ea typeface="Calibri" panose="020F0502020204030204" pitchFamily="34" charset="0"/>
                <a:cs typeface="Times New Roman" panose="02020603050405020304" pitchFamily="18" charset="0"/>
              </a:rPr>
              <a:t>Divide the class into small groups of 4 or 5. </a:t>
            </a:r>
          </a:p>
          <a:p>
            <a:pPr marL="342900" lvl="0" indent="-342900">
              <a:lnSpc>
                <a:spcPct val="107000"/>
              </a:lnSpc>
              <a:spcAft>
                <a:spcPts val="0"/>
              </a:spcAft>
              <a:buFont typeface="Calibri" panose="020F0502020204030204" pitchFamily="34" charset="0"/>
              <a:buChar char="-"/>
            </a:pPr>
            <a:r>
              <a:rPr lang="en-GB" sz="1000">
                <a:effectLst/>
                <a:latin typeface="Avenir Next Demi Bold" panose="020B0703020202020204"/>
                <a:ea typeface="Calibri" panose="020F0502020204030204" pitchFamily="34" charset="0"/>
                <a:cs typeface="Times New Roman" panose="02020603050405020304" pitchFamily="18" charset="0"/>
              </a:rPr>
              <a:t>Invite them to discuss the changes they would like to see happen in their school or community.  What solution or action can they take to help make this change happen?  Encourage pupils to think about how they could invent/innovate/campaign like the young Changemakers in the video.  </a:t>
            </a:r>
            <a:endParaRPr lang="en-IE" sz="1000">
              <a:effectLst/>
              <a:latin typeface="Avenir Next Demi Bold" panose="020B0703020202020204"/>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1000">
                <a:effectLst/>
                <a:latin typeface="Avenir Next Demi Bold" panose="020B0703020202020204"/>
                <a:ea typeface="Calibri" panose="020F0502020204030204" pitchFamily="34" charset="0"/>
                <a:cs typeface="Times New Roman" panose="02020603050405020304" pitchFamily="18" charset="0"/>
              </a:rPr>
              <a:t>Ask each group to write their ideas on pieces of paper and rank them from least doable to most doable. </a:t>
            </a:r>
          </a:p>
          <a:p>
            <a:pPr marL="342900" lvl="0" indent="-342900">
              <a:lnSpc>
                <a:spcPct val="107000"/>
              </a:lnSpc>
              <a:spcAft>
                <a:spcPts val="0"/>
              </a:spcAft>
              <a:buFont typeface="Calibri" panose="020F0502020204030204" pitchFamily="34" charset="0"/>
              <a:buChar char="-"/>
            </a:pPr>
            <a:r>
              <a:rPr lang="en-GB" sz="1000">
                <a:effectLst/>
                <a:latin typeface="Avenir Next Demi Bold" panose="020B0703020202020204"/>
                <a:ea typeface="Calibri" panose="020F0502020204030204" pitchFamily="34" charset="0"/>
                <a:cs typeface="Times New Roman" panose="02020603050405020304" pitchFamily="18" charset="0"/>
              </a:rPr>
              <a:t>Invite one pupil from each group to summarise their group discussion and their most doable action.</a:t>
            </a:r>
            <a:endParaRPr lang="en-IE" sz="1000">
              <a:effectLst/>
              <a:latin typeface="Avenir Next Demi Bold" panose="020B0703020202020204"/>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1000">
                <a:effectLst/>
                <a:latin typeface="Avenir Next Demi Bold" panose="020B0703020202020204"/>
                <a:ea typeface="Calibri" panose="020F0502020204030204" pitchFamily="34" charset="0"/>
                <a:cs typeface="Times New Roman" panose="02020603050405020304" pitchFamily="18" charset="0"/>
              </a:rPr>
              <a:t>Note the most doable action from each group on the board. </a:t>
            </a:r>
          </a:p>
          <a:p>
            <a:pPr marL="342900" lvl="0" indent="-342900">
              <a:lnSpc>
                <a:spcPct val="107000"/>
              </a:lnSpc>
              <a:spcAft>
                <a:spcPts val="0"/>
              </a:spcAft>
              <a:buFont typeface="Calibri" panose="020F0502020204030204" pitchFamily="34" charset="0"/>
              <a:buChar char="-"/>
            </a:pPr>
            <a:r>
              <a:rPr lang="en-GB" sz="1000">
                <a:effectLst/>
                <a:latin typeface="Avenir Next Demi Bold" panose="020B0703020202020204"/>
                <a:ea typeface="Calibri" panose="020F0502020204030204" pitchFamily="34" charset="0"/>
                <a:cs typeface="Times New Roman" panose="02020603050405020304" pitchFamily="18" charset="0"/>
              </a:rPr>
              <a:t>Explain that they are now going to vote.  They can only vote once and they cannot vote for their own group’s action.</a:t>
            </a:r>
          </a:p>
          <a:p>
            <a:pPr marL="342900" lvl="0" indent="-342900">
              <a:lnSpc>
                <a:spcPct val="107000"/>
              </a:lnSpc>
              <a:spcAft>
                <a:spcPts val="0"/>
              </a:spcAft>
              <a:buFont typeface="Calibri" panose="020F0502020204030204" pitchFamily="34" charset="0"/>
              <a:buChar char="-"/>
            </a:pPr>
            <a:r>
              <a:rPr lang="en-GB" sz="1000">
                <a:effectLst/>
                <a:latin typeface="Avenir Next Demi Bold" panose="020B0703020202020204"/>
                <a:ea typeface="Calibri" panose="020F0502020204030204" pitchFamily="34" charset="0"/>
                <a:cs typeface="Times New Roman" panose="02020603050405020304" pitchFamily="18" charset="0"/>
              </a:rPr>
              <a:t>Ask for a show of hands for each action option, recording votes for each.  </a:t>
            </a:r>
          </a:p>
          <a:p>
            <a:pPr marL="342900" lvl="0" indent="-342900">
              <a:lnSpc>
                <a:spcPct val="107000"/>
              </a:lnSpc>
              <a:spcAft>
                <a:spcPts val="0"/>
              </a:spcAft>
              <a:buFont typeface="Calibri" panose="020F0502020204030204" pitchFamily="34" charset="0"/>
              <a:buChar char="-"/>
            </a:pPr>
            <a:r>
              <a:rPr lang="en-GB" sz="1000">
                <a:effectLst/>
                <a:latin typeface="Avenir Next Demi Bold" panose="020B0703020202020204"/>
                <a:ea typeface="Calibri" panose="020F0502020204030204" pitchFamily="34" charset="0"/>
                <a:cs typeface="Times New Roman" panose="02020603050405020304" pitchFamily="18" charset="0"/>
              </a:rPr>
              <a:t>Announce the action idea with the most votes. </a:t>
            </a:r>
            <a:endParaRPr lang="en-GB" sz="1000">
              <a:effectLst/>
              <a:latin typeface="Avenir Next Demi Bold" panose="020B0703020202020204"/>
              <a:ea typeface="Calibri" panose="020F0502020204030204" pitchFamily="34" charset="0"/>
            </a:endParaRPr>
          </a:p>
        </p:txBody>
      </p:sp>
      <p:sp>
        <p:nvSpPr>
          <p:cNvPr id="4" name="Slide Number Placeholder 3"/>
          <p:cNvSpPr>
            <a:spLocks noGrp="1"/>
          </p:cNvSpPr>
          <p:nvPr>
            <p:ph type="sldNum" sz="quarter" idx="5"/>
          </p:nvPr>
        </p:nvSpPr>
        <p:spPr/>
        <p:txBody>
          <a:bodyPr/>
          <a:lstStyle/>
          <a:p>
            <a:fld id="{6FAE18E2-0062-4087-BD00-F73AB963BE9B}" type="slidenum">
              <a:rPr lang="en-US" smtClean="0"/>
              <a:t>35</a:t>
            </a:fld>
            <a:endParaRPr lang="en-US"/>
          </a:p>
        </p:txBody>
      </p:sp>
    </p:spTree>
    <p:extLst>
      <p:ext uri="{BB962C8B-B14F-4D97-AF65-F5344CB8AC3E}">
        <p14:creationId xmlns:p14="http://schemas.microsoft.com/office/powerpoint/2010/main" val="3538202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a:xfrm>
            <a:off x="914400" y="3300412"/>
            <a:ext cx="7315200" cy="2700338"/>
          </a:xfrm>
          <a:prstGeom prst="rect">
            <a:avLst/>
          </a:prstGeom>
        </p:spPr>
        <p:txBody>
          <a:bodyPr/>
          <a:lstStyle/>
          <a:p>
            <a:r>
              <a:rPr lang="en-IE" b="1" u="sng">
                <a:latin typeface="Avenir Next Demi Bold" panose="020B0703020202020204"/>
              </a:rPr>
              <a:t>Notes for teachers</a:t>
            </a:r>
          </a:p>
          <a:p>
            <a:endParaRPr lang="en-IE" b="1">
              <a:latin typeface="Avenir Next Demi Bold" panose="020B0703020202020204"/>
            </a:endParaRPr>
          </a:p>
          <a:p>
            <a:r>
              <a:rPr lang="en-IE" b="1">
                <a:latin typeface="Avenir Next Demi Bold" panose="020B0703020202020204"/>
              </a:rPr>
              <a:t>Changemaker Unit 1</a:t>
            </a:r>
            <a:r>
              <a:rPr lang="en-IE" b="1" baseline="30000">
                <a:latin typeface="Avenir Next Demi Bold" panose="020B0703020202020204"/>
              </a:rPr>
              <a:t>st</a:t>
            </a:r>
            <a:r>
              <a:rPr lang="en-IE" b="1">
                <a:latin typeface="Avenir Next Demi Bold" panose="020B0703020202020204"/>
              </a:rPr>
              <a:t>-2</a:t>
            </a:r>
            <a:r>
              <a:rPr lang="en-IE" b="1" baseline="30000">
                <a:latin typeface="Avenir Next Demi Bold" panose="020B0703020202020204"/>
              </a:rPr>
              <a:t>nd</a:t>
            </a:r>
            <a:r>
              <a:rPr lang="en-IE" b="1">
                <a:latin typeface="Avenir Next Demi Bold" panose="020B0703020202020204"/>
              </a:rPr>
              <a:t> class: Lesson 3/Part 6 </a:t>
            </a:r>
            <a:r>
              <a:rPr lang="en-IE">
                <a:latin typeface="Avenir Next Demi Bold" panose="020B0703020202020204"/>
              </a:rPr>
              <a:t>(</a:t>
            </a:r>
            <a:r>
              <a:rPr lang="en-IE" b="0" i="1">
                <a:latin typeface="Avenir Next Demi Bold" panose="020B0703020202020204"/>
              </a:rPr>
              <a:t>No animation</a:t>
            </a:r>
            <a:r>
              <a:rPr lang="en-IE" b="0">
                <a:latin typeface="Avenir Next Demi Bold" panose="020B0703020202020204"/>
              </a:rPr>
              <a:t>)</a:t>
            </a:r>
            <a:endParaRPr lang="en-IE" b="0" i="1">
              <a:latin typeface="Avenir Next Demi Bold" panose="020B0703020202020204"/>
            </a:endParaRPr>
          </a:p>
          <a:p>
            <a:endParaRPr lang="en-IE" i="0">
              <a:latin typeface="Avenir Next Demi Bold" panose="020B0703020202020204"/>
            </a:endParaRPr>
          </a:p>
          <a:p>
            <a:r>
              <a:rPr lang="en-IE" i="0">
                <a:latin typeface="Avenir Next Demi Bold" panose="020B0703020202020204"/>
              </a:rPr>
              <a:t>Remind the class that GOAL Changemakers is a programme that is run by an organization or charity called GOAL.  GOAL is working to help achieve the Global Goals and make sure that people in poor countries have food, clean water, medicine and schools.  GOAL wants to support us to work for the Global Goals, in solidarity with people who are in need.  </a:t>
            </a:r>
          </a:p>
          <a:p>
            <a:r>
              <a:rPr lang="en-IE" i="0">
                <a:latin typeface="Avenir Next Demi Bold" panose="020B0703020202020204"/>
              </a:rPr>
              <a:t>Explain that these are ideas for action only.  The class is free to pick a different GOAL Changemakers action.  </a:t>
            </a:r>
          </a:p>
          <a:p>
            <a:endParaRPr lang="en-IE" i="0">
              <a:latin typeface="Avenir Next Demi Bold" panose="020B0703020202020204"/>
            </a:endParaRPr>
          </a:p>
        </p:txBody>
      </p:sp>
      <p:sp>
        <p:nvSpPr>
          <p:cNvPr id="4" name="Slide Number Placeholder 3"/>
          <p:cNvSpPr>
            <a:spLocks noGrp="1"/>
          </p:cNvSpPr>
          <p:nvPr>
            <p:ph type="sldNum" sz="quarter" idx="5"/>
          </p:nvPr>
        </p:nvSpPr>
        <p:spPr/>
        <p:txBody>
          <a:bodyPr/>
          <a:lstStyle/>
          <a:p>
            <a:fld id="{6FAE18E2-0062-4087-BD00-F73AB963BE9B}" type="slidenum">
              <a:rPr lang="en-US" smtClean="0"/>
              <a:t>36</a:t>
            </a:fld>
            <a:endParaRPr lang="en-US"/>
          </a:p>
        </p:txBody>
      </p:sp>
    </p:spTree>
    <p:extLst>
      <p:ext uri="{BB962C8B-B14F-4D97-AF65-F5344CB8AC3E}">
        <p14:creationId xmlns:p14="http://schemas.microsoft.com/office/powerpoint/2010/main" val="11489054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a:xfrm>
            <a:off x="914400" y="3300412"/>
            <a:ext cx="7315200" cy="2700338"/>
          </a:xfrm>
          <a:prstGeom prst="rect">
            <a:avLst/>
          </a:prstGeom>
        </p:spPr>
        <p:txBody>
          <a:bodyPr/>
          <a:lstStyle/>
          <a:p>
            <a:r>
              <a:rPr lang="en-IE" b="1" u="sng">
                <a:latin typeface="Avenir Next Demi Bold" panose="020B0703020202020204"/>
              </a:rPr>
              <a:t>Notes for teachers</a:t>
            </a:r>
          </a:p>
          <a:p>
            <a:endParaRPr lang="en-IE" b="1">
              <a:latin typeface="Avenir Next Demi Bold" panose="020B0703020202020204"/>
            </a:endParaRPr>
          </a:p>
          <a:p>
            <a:r>
              <a:rPr lang="en-IE" b="1">
                <a:latin typeface="Avenir Next Demi Bold" panose="020B0703020202020204"/>
              </a:rPr>
              <a:t>Changemaker Unit 3</a:t>
            </a:r>
            <a:r>
              <a:rPr lang="en-IE" b="1" baseline="30000">
                <a:latin typeface="Avenir Next Demi Bold" panose="020B0703020202020204"/>
              </a:rPr>
              <a:t>rd</a:t>
            </a:r>
            <a:r>
              <a:rPr lang="en-IE" b="1">
                <a:latin typeface="Avenir Next Demi Bold" panose="020B0703020202020204"/>
              </a:rPr>
              <a:t> -6</a:t>
            </a:r>
            <a:r>
              <a:rPr lang="en-IE" b="1" baseline="30000">
                <a:latin typeface="Avenir Next Demi Bold" panose="020B0703020202020204"/>
              </a:rPr>
              <a:t>th</a:t>
            </a:r>
            <a:r>
              <a:rPr lang="en-IE" b="1">
                <a:latin typeface="Avenir Next Demi Bold" panose="020B0703020202020204"/>
              </a:rPr>
              <a:t> class: Lesson 3/Part 7 </a:t>
            </a:r>
            <a:r>
              <a:rPr lang="en-IE">
                <a:latin typeface="Avenir Next Demi Bold" panose="020B0703020202020204"/>
              </a:rPr>
              <a:t>(</a:t>
            </a:r>
            <a:r>
              <a:rPr lang="en-IE" b="0" i="1">
                <a:latin typeface="Avenir Next Demi Bold" panose="020B0703020202020204"/>
              </a:rPr>
              <a:t>1 animation at *</a:t>
            </a:r>
            <a:r>
              <a:rPr lang="en-IE" b="0">
                <a:latin typeface="Avenir Next Demi Bold" panose="020B0703020202020204"/>
              </a:rPr>
              <a:t>)</a:t>
            </a:r>
          </a:p>
          <a:p>
            <a:endParaRPr lang="en-IE" b="0" i="1">
              <a:latin typeface="Avenir Next Demi Bold" panose="020B0703020202020204"/>
            </a:endParaRPr>
          </a:p>
          <a:p>
            <a:r>
              <a:rPr lang="en-IE" i="0">
                <a:latin typeface="Avenir Next Demi Bold" panose="020B0703020202020204"/>
              </a:rPr>
              <a:t>Follow the steps outlined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IE" i="0">
                <a:latin typeface="Avenir Next Demi Bold" panose="020B0703020202020204"/>
              </a:rPr>
              <a:t>Depending on your class, you might want to take the first turn and demonstrate how to do the ‘Whoosh’ and the throwing 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IE" i="1">
                <a:latin typeface="Avenir Next Demi Bold" panose="020B0703020202020204"/>
              </a:rPr>
              <a:t>* Animate in ‘well done Changemakers’ and image of boy jumping</a:t>
            </a:r>
          </a:p>
          <a:p>
            <a:pPr marL="0" indent="0">
              <a:buFont typeface="Arial" panose="020B0604020202020204" pitchFamily="34" charset="0"/>
              <a:buNone/>
            </a:pPr>
            <a:endParaRPr lang="en-IE" i="1">
              <a:latin typeface="Avenir Next Demi Bold" panose="020B0703020202020204"/>
            </a:endParaRPr>
          </a:p>
          <a:p>
            <a:r>
              <a:rPr lang="en-GB" b="1" i="1">
                <a:solidFill>
                  <a:srgbClr val="000000"/>
                </a:solidFill>
                <a:effectLst/>
                <a:latin typeface="Avenir Next Demi Bold" panose="020B0703020202020204"/>
                <a:ea typeface="Arial" panose="020B0604020202020204" pitchFamily="34" charset="0"/>
              </a:rPr>
              <a:t>Adaptation note: </a:t>
            </a:r>
            <a:r>
              <a:rPr lang="en-GB" i="0">
                <a:solidFill>
                  <a:srgbClr val="000000"/>
                </a:solidFill>
                <a:effectLst/>
                <a:latin typeface="Avenir Next Demi Bold" panose="020B0703020202020204"/>
                <a:ea typeface="Arial" panose="020B0604020202020204" pitchFamily="34" charset="0"/>
              </a:rPr>
              <a:t>In the context of an online learning lesson using Zoom or similar, you could invite each pupil to say the name of the person they are giving the next turn to, before doing the ‘Whoosh’ and throwing action.</a:t>
            </a:r>
            <a:endParaRPr lang="en-IE" i="0">
              <a:latin typeface="Avenir Next Demi Bold" panose="020B0703020202020204"/>
            </a:endParaRPr>
          </a:p>
        </p:txBody>
      </p:sp>
      <p:sp>
        <p:nvSpPr>
          <p:cNvPr id="4" name="Slide Number Placeholder 3"/>
          <p:cNvSpPr>
            <a:spLocks noGrp="1"/>
          </p:cNvSpPr>
          <p:nvPr>
            <p:ph type="sldNum" sz="quarter" idx="5"/>
          </p:nvPr>
        </p:nvSpPr>
        <p:spPr/>
        <p:txBody>
          <a:bodyPr/>
          <a:lstStyle/>
          <a:p>
            <a:fld id="{6FAE18E2-0062-4087-BD00-F73AB963BE9B}" type="slidenum">
              <a:rPr lang="en-US" smtClean="0"/>
              <a:t>37</a:t>
            </a:fld>
            <a:endParaRPr lang="en-US"/>
          </a:p>
        </p:txBody>
      </p:sp>
    </p:spTree>
    <p:extLst>
      <p:ext uri="{BB962C8B-B14F-4D97-AF65-F5344CB8AC3E}">
        <p14:creationId xmlns:p14="http://schemas.microsoft.com/office/powerpoint/2010/main" val="20555718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0413"/>
            <a:ext cx="7315200" cy="2843212"/>
          </a:xfrm>
          <a:prstGeom prst="rect">
            <a:avLst/>
          </a:prstGeom>
        </p:spPr>
        <p:txBody>
          <a:bodyPr/>
          <a:lstStyle/>
          <a:p>
            <a:r>
              <a:rPr lang="en-IE" sz="1200" b="1" u="sng" dirty="0">
                <a:latin typeface="Avenir Next Demi Bold" panose="020B0703020202020204"/>
              </a:rPr>
              <a:t>Notes for teachers</a:t>
            </a:r>
          </a:p>
          <a:p>
            <a:endParaRPr lang="en-IE" sz="1200" b="1" dirty="0">
              <a:latin typeface="Avenir Next Demi Bold" panose="020B0703020202020204"/>
            </a:endParaRPr>
          </a:p>
          <a:p>
            <a:pPr>
              <a:defRPr/>
            </a:pPr>
            <a:r>
              <a:rPr lang="en-IE" sz="1200" b="0" i="1" dirty="0">
                <a:latin typeface="Avenir Next Demi Bold" panose="020B0703020202020204"/>
              </a:rPr>
              <a:t>As you and your class engage with the Changemaker lessons and/or undertake Changemaker related actions, we would love to hear how you are getting on.</a:t>
            </a:r>
            <a:r>
              <a:rPr lang="en-IE" i="1" dirty="0">
                <a:latin typeface="Avenir Next Demi Bold" panose="020B0703020202020204"/>
              </a:rPr>
              <a:t> </a:t>
            </a:r>
            <a:r>
              <a:rPr lang="en-IE" sz="1200" b="0" i="1" dirty="0">
                <a:latin typeface="Avenir Next Demi Bold" panose="020B0703020202020204"/>
              </a:rPr>
              <a:t> Tweet us your thoughts, pupils comments etc</a:t>
            </a:r>
            <a:r>
              <a:rPr lang="en-IE" i="1" dirty="0">
                <a:latin typeface="Avenir Next Demi Bold" panose="020B0703020202020204"/>
              </a:rPr>
              <a:t>. </a:t>
            </a:r>
            <a:r>
              <a:rPr lang="en-IE" sz="1200" b="1" i="1" dirty="0">
                <a:latin typeface="Avenir Next Demi Bold" panose="020B0703020202020204"/>
              </a:rPr>
              <a:t>@GoalNextGen </a:t>
            </a:r>
            <a:r>
              <a:rPr lang="en-IE" sz="1200" b="0" i="1" dirty="0">
                <a:latin typeface="Avenir Next Demi Bold" panose="020B0703020202020204"/>
              </a:rPr>
              <a:t>using the hashtag </a:t>
            </a:r>
            <a:r>
              <a:rPr lang="en-IE" sz="1200" b="1" i="1" dirty="0">
                <a:latin typeface="Avenir Next Demi Bold" panose="020B0703020202020204"/>
              </a:rPr>
              <a:t>#GOALchangemakers</a:t>
            </a:r>
            <a:r>
              <a:rPr lang="en-IE" sz="1200" b="0" i="1" dirty="0">
                <a:latin typeface="Avenir Next Demi Bold" panose="020B0703020202020204"/>
              </a:rPr>
              <a:t>.</a:t>
            </a:r>
            <a:r>
              <a:rPr lang="en-IE" i="1" dirty="0">
                <a:latin typeface="Avenir Next Demi Bold" panose="020B0703020202020204"/>
              </a:rPr>
              <a:t> </a:t>
            </a:r>
            <a:endParaRPr lang="en-IE" sz="1200" b="0" i="1" dirty="0">
              <a:latin typeface="Avenir Next Demi Bold" panose="020B0703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b="0" i="1" dirty="0">
              <a:latin typeface="Avenir Next Demi Bold" panose="020B0703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1" dirty="0">
                <a:latin typeface="Avenir Next Demi Bold" panose="020B0703020202020204"/>
              </a:rPr>
              <a:t>If you need additional support or have questions relating to the programme, phone or email Jessica Sargeant on 0863542491 or jsargeant@goal.ie, and one of our Changemakers team members will get back to you as soon as possible.</a:t>
            </a:r>
          </a:p>
          <a:p>
            <a:endParaRPr lang="en-IE" sz="1200" b="0" i="1" dirty="0">
              <a:latin typeface="Avenir Next Demi Bold" panose="020B0703020202020204"/>
            </a:endParaRPr>
          </a:p>
          <a:p>
            <a:r>
              <a:rPr lang="en-IE" sz="1200" b="0" i="1" dirty="0">
                <a:latin typeface="Avenir Next Demi Bold" panose="020B0703020202020204"/>
              </a:rPr>
              <a:t>W</a:t>
            </a:r>
            <a:r>
              <a:rPr lang="en-IE" sz="1200" i="1" dirty="0">
                <a:latin typeface="Avenir Next Demi Bold" panose="020B0703020202020204"/>
              </a:rPr>
              <a:t>e want to celebrate your participation in the Changemakers programme, regardless of how small or big that participation is.  If you would like to receive </a:t>
            </a:r>
            <a:r>
              <a:rPr lang="en-IE" sz="1200" b="0" i="1" dirty="0">
                <a:latin typeface="Avenir Next Demi Bold" panose="020B0703020202020204"/>
              </a:rPr>
              <a:t>a Changemakers certificate of recognition and a large map of the world for classroom display, all you have to do is take a few minutes to fill out our simple submission form, available here: https://forms.office.com/Pages/ResponsePage.aspx?id=eyyiaeokR0aD1EiqjbjOd_QIHIdzOSZPsrCMcGlMmkFUN1RKSkFNRFJSNUc4WjJZUDA5S1NKWE5IRS4u</a:t>
            </a:r>
          </a:p>
          <a:p>
            <a:endParaRPr lang="en-IE" sz="1200" b="0" i="1" dirty="0">
              <a:latin typeface="Avenir Next Demi Bold" panose="020B0703020202020204"/>
            </a:endParaRPr>
          </a:p>
        </p:txBody>
      </p:sp>
      <p:sp>
        <p:nvSpPr>
          <p:cNvPr id="4" name="Slide Number Placeholder 3"/>
          <p:cNvSpPr>
            <a:spLocks noGrp="1"/>
          </p:cNvSpPr>
          <p:nvPr>
            <p:ph type="sldNum" sz="quarter" idx="5"/>
          </p:nvPr>
        </p:nvSpPr>
        <p:spPr/>
        <p:txBody>
          <a:bodyPr/>
          <a:lstStyle/>
          <a:p>
            <a:fld id="{6FAE18E2-0062-4087-BD00-F73AB963BE9B}" type="slidenum">
              <a:rPr lang="en-US" smtClean="0"/>
              <a:t>38</a:t>
            </a:fld>
            <a:endParaRPr lang="en-US"/>
          </a:p>
        </p:txBody>
      </p:sp>
    </p:spTree>
    <p:extLst>
      <p:ext uri="{BB962C8B-B14F-4D97-AF65-F5344CB8AC3E}">
        <p14:creationId xmlns:p14="http://schemas.microsoft.com/office/powerpoint/2010/main" val="282109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a:xfrm>
            <a:off x="914400" y="3300412"/>
            <a:ext cx="7315200" cy="2700338"/>
          </a:xfrm>
          <a:prstGeom prst="rect">
            <a:avLst/>
          </a:prstGeom>
        </p:spPr>
        <p:txBody>
          <a:bodyPr/>
          <a:lstStyle/>
          <a:p>
            <a:r>
              <a:rPr lang="en-IE" b="1" u="sng">
                <a:latin typeface="Avenir Next Demi Bold" panose="020B0703020202020204"/>
              </a:rPr>
              <a:t>Notes for teachers</a:t>
            </a:r>
          </a:p>
          <a:p>
            <a:endParaRPr lang="en-IE" b="1">
              <a:latin typeface="Avenir Next Demi Bold" panose="020B0703020202020204"/>
            </a:endParaRPr>
          </a:p>
          <a:p>
            <a:r>
              <a:rPr lang="en-IE" b="1">
                <a:latin typeface="Avenir Next Demi Bold" panose="020B0703020202020204"/>
              </a:rPr>
              <a:t>Changemaker Unit 3</a:t>
            </a:r>
            <a:r>
              <a:rPr lang="en-IE" b="1" baseline="30000">
                <a:latin typeface="Avenir Next Demi Bold" panose="020B0703020202020204"/>
              </a:rPr>
              <a:t>rd</a:t>
            </a:r>
            <a:r>
              <a:rPr lang="en-IE" b="1">
                <a:latin typeface="Avenir Next Demi Bold" panose="020B0703020202020204"/>
              </a:rPr>
              <a:t> – 6</a:t>
            </a:r>
            <a:r>
              <a:rPr lang="en-IE" b="1" baseline="30000">
                <a:latin typeface="Avenir Next Demi Bold" panose="020B0703020202020204"/>
              </a:rPr>
              <a:t>th</a:t>
            </a:r>
            <a:r>
              <a:rPr lang="en-IE" b="1">
                <a:latin typeface="Avenir Next Demi Bold" panose="020B0703020202020204"/>
              </a:rPr>
              <a:t> class: Curriculum links &amp; unit learning intentions (title slide) </a:t>
            </a:r>
            <a:r>
              <a:rPr lang="en-IE">
                <a:latin typeface="Avenir Next Demi Bold" panose="020B0703020202020204"/>
              </a:rPr>
              <a:t>(</a:t>
            </a:r>
            <a:r>
              <a:rPr lang="en-IE" b="0" i="1">
                <a:latin typeface="Avenir Next Demi Bold" panose="020B0703020202020204"/>
              </a:rPr>
              <a:t>No animation</a:t>
            </a:r>
            <a:r>
              <a:rPr lang="en-IE" b="0">
                <a:latin typeface="Avenir Next Demi Bold" panose="020B0703020202020204"/>
              </a:rPr>
              <a:t>)</a:t>
            </a:r>
            <a:endParaRPr lang="en-IE" b="0" i="1">
              <a:latin typeface="Avenir Next Demi Bold" panose="020B0703020202020204"/>
            </a:endParaRPr>
          </a:p>
          <a:p>
            <a:endParaRPr lang="en-IE" b="1">
              <a:latin typeface="Avenir Next Demi Bold" panose="020B0703020202020204"/>
            </a:endParaRPr>
          </a:p>
          <a:p>
            <a:endParaRPr lang="en-IE"/>
          </a:p>
        </p:txBody>
      </p:sp>
      <p:sp>
        <p:nvSpPr>
          <p:cNvPr id="4" name="Slide Number Placeholder 3"/>
          <p:cNvSpPr>
            <a:spLocks noGrp="1"/>
          </p:cNvSpPr>
          <p:nvPr>
            <p:ph type="sldNum" sz="quarter" idx="5"/>
          </p:nvPr>
        </p:nvSpPr>
        <p:spPr/>
        <p:txBody>
          <a:bodyPr/>
          <a:lstStyle/>
          <a:p>
            <a:fld id="{6FAE18E2-0062-4087-BD00-F73AB963BE9B}" type="slidenum">
              <a:rPr lang="en-US" smtClean="0"/>
              <a:t>4</a:t>
            </a:fld>
            <a:endParaRPr lang="en-US"/>
          </a:p>
        </p:txBody>
      </p:sp>
    </p:spTree>
    <p:extLst>
      <p:ext uri="{BB962C8B-B14F-4D97-AF65-F5344CB8AC3E}">
        <p14:creationId xmlns:p14="http://schemas.microsoft.com/office/powerpoint/2010/main" val="3928553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a:xfrm>
            <a:off x="914400" y="3300412"/>
            <a:ext cx="7315200" cy="2700338"/>
          </a:xfrm>
          <a:prstGeom prst="rect">
            <a:avLst/>
          </a:prstGeom>
        </p:spPr>
        <p:txBody>
          <a:bodyPr/>
          <a:lstStyle/>
          <a:p>
            <a:r>
              <a:rPr lang="en-IE" b="1" u="sng">
                <a:latin typeface="Avenir Next Demi Bold" panose="020B0703020202020204"/>
              </a:rPr>
              <a:t>Notes for teachers</a:t>
            </a:r>
          </a:p>
          <a:p>
            <a:endParaRPr lang="en-IE" b="1">
              <a:latin typeface="Avenir Next Demi Bold" panose="020B0703020202020204"/>
            </a:endParaRPr>
          </a:p>
          <a:p>
            <a:r>
              <a:rPr lang="en-IE" b="1">
                <a:latin typeface="Avenir Next Demi Bold" panose="020B0703020202020204"/>
              </a:rPr>
              <a:t>Changemaker Unit 3</a:t>
            </a:r>
            <a:r>
              <a:rPr lang="en-IE" b="1" baseline="30000">
                <a:latin typeface="Avenir Next Demi Bold" panose="020B0703020202020204"/>
              </a:rPr>
              <a:t>rd</a:t>
            </a:r>
            <a:r>
              <a:rPr lang="en-IE" b="1">
                <a:latin typeface="Avenir Next Demi Bold" panose="020B0703020202020204"/>
              </a:rPr>
              <a:t> – 6</a:t>
            </a:r>
            <a:r>
              <a:rPr lang="en-IE" b="1" baseline="30000">
                <a:latin typeface="Avenir Next Demi Bold" panose="020B0703020202020204"/>
              </a:rPr>
              <a:t>th</a:t>
            </a:r>
            <a:r>
              <a:rPr lang="en-IE" b="1">
                <a:latin typeface="Avenir Next Demi Bold" panose="020B0703020202020204"/>
              </a:rPr>
              <a:t> class: Curriculum links slide </a:t>
            </a:r>
            <a:r>
              <a:rPr lang="en-IE">
                <a:latin typeface="Avenir Next Demi Bold" panose="020B0703020202020204"/>
              </a:rPr>
              <a:t>(</a:t>
            </a:r>
            <a:r>
              <a:rPr lang="en-IE" b="0" i="1">
                <a:latin typeface="Avenir Next Demi Bold" panose="020B0703020202020204"/>
              </a:rPr>
              <a:t>No animation</a:t>
            </a:r>
            <a:r>
              <a:rPr lang="en-IE" b="0">
                <a:latin typeface="Avenir Next Demi Bold" panose="020B0703020202020204"/>
              </a:rPr>
              <a:t>)</a:t>
            </a:r>
            <a:endParaRPr lang="en-IE" b="0" i="1">
              <a:latin typeface="Avenir Next Demi Bold" panose="020B0703020202020204"/>
            </a:endParaRPr>
          </a:p>
          <a:p>
            <a:endParaRPr lang="en-IE" b="1">
              <a:latin typeface="Avenir Next Demi Bold" panose="020B0703020202020204"/>
            </a:endParaRPr>
          </a:p>
          <a:p>
            <a:endParaRPr lang="en-IE"/>
          </a:p>
        </p:txBody>
      </p:sp>
      <p:sp>
        <p:nvSpPr>
          <p:cNvPr id="4" name="Slide Number Placeholder 3"/>
          <p:cNvSpPr>
            <a:spLocks noGrp="1"/>
          </p:cNvSpPr>
          <p:nvPr>
            <p:ph type="sldNum" sz="quarter" idx="5"/>
          </p:nvPr>
        </p:nvSpPr>
        <p:spPr/>
        <p:txBody>
          <a:bodyPr/>
          <a:lstStyle/>
          <a:p>
            <a:fld id="{6FAE18E2-0062-4087-BD00-F73AB963BE9B}" type="slidenum">
              <a:rPr lang="en-US" smtClean="0"/>
              <a:t>5</a:t>
            </a:fld>
            <a:endParaRPr lang="en-US"/>
          </a:p>
        </p:txBody>
      </p:sp>
    </p:spTree>
    <p:extLst>
      <p:ext uri="{BB962C8B-B14F-4D97-AF65-F5344CB8AC3E}">
        <p14:creationId xmlns:p14="http://schemas.microsoft.com/office/powerpoint/2010/main" val="2220063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a:xfrm>
            <a:off x="914400" y="3300412"/>
            <a:ext cx="7315200" cy="2700338"/>
          </a:xfrm>
          <a:prstGeom prst="rect">
            <a:avLst/>
          </a:prstGeom>
        </p:spPr>
        <p:txBody>
          <a:bodyPr/>
          <a:lstStyle/>
          <a:p>
            <a:r>
              <a:rPr lang="en-IE" b="1" u="sng">
                <a:latin typeface="Avenir Next Demi Bold" panose="020B0703020202020204"/>
              </a:rPr>
              <a:t>Notes for teachers</a:t>
            </a:r>
          </a:p>
          <a:p>
            <a:endParaRPr lang="en-IE" b="1">
              <a:latin typeface="Avenir Next Demi Bold" panose="020B0703020202020204"/>
            </a:endParaRPr>
          </a:p>
          <a:p>
            <a:r>
              <a:rPr lang="en-IE" b="1">
                <a:latin typeface="Avenir Next Demi Bold" panose="020B0703020202020204"/>
              </a:rPr>
              <a:t>Changemaker Unit 3</a:t>
            </a:r>
            <a:r>
              <a:rPr lang="en-IE" b="1" baseline="30000">
                <a:latin typeface="Avenir Next Demi Bold" panose="020B0703020202020204"/>
              </a:rPr>
              <a:t>rd</a:t>
            </a:r>
            <a:r>
              <a:rPr lang="en-IE" b="1">
                <a:latin typeface="Avenir Next Demi Bold" panose="020B0703020202020204"/>
              </a:rPr>
              <a:t> – 6</a:t>
            </a:r>
            <a:r>
              <a:rPr lang="en-IE" b="1" baseline="30000">
                <a:latin typeface="Avenir Next Demi Bold" panose="020B0703020202020204"/>
              </a:rPr>
              <a:t>th</a:t>
            </a:r>
            <a:r>
              <a:rPr lang="en-IE" b="1">
                <a:latin typeface="Avenir Next Demi Bold" panose="020B0703020202020204"/>
              </a:rPr>
              <a:t> class: Learning intentions for the 3 lessons in the unit </a:t>
            </a:r>
            <a:r>
              <a:rPr lang="en-IE">
                <a:latin typeface="Avenir Next Demi Bold" panose="020B0703020202020204"/>
              </a:rPr>
              <a:t>(</a:t>
            </a:r>
            <a:r>
              <a:rPr lang="en-IE" b="0" i="1">
                <a:latin typeface="Avenir Next Demi Bold" panose="020B0703020202020204"/>
              </a:rPr>
              <a:t>No animation</a:t>
            </a:r>
            <a:r>
              <a:rPr lang="en-IE" b="0">
                <a:latin typeface="Avenir Next Demi Bold" panose="020B0703020202020204"/>
              </a:rPr>
              <a:t>)</a:t>
            </a:r>
          </a:p>
          <a:p>
            <a:endParaRPr lang="en-IE" b="0" i="1">
              <a:latin typeface="Avenir Next Demi Bold" panose="020B0703020202020204"/>
            </a:endParaRPr>
          </a:p>
          <a:p>
            <a:r>
              <a:rPr lang="en-IE" b="0">
                <a:latin typeface="Avenir Next Demi Bold" panose="020B0703020202020204"/>
              </a:rPr>
              <a:t>Depending on your class, you might like to share the unit learning intentions before starting the first lesson.  If this is the case, you could ask for volunteers to read the learning intentions on the slide aloud, c</a:t>
            </a:r>
            <a:r>
              <a:rPr lang="en-IE" b="0" i="0">
                <a:latin typeface="Avenir Next Demi Bold" panose="020B0703020202020204"/>
              </a:rPr>
              <a:t>larifying/adapting language as required.</a:t>
            </a:r>
            <a:endParaRPr lang="en-IE" b="0">
              <a:latin typeface="Avenir Next Demi Bold" panose="020B0703020202020204"/>
            </a:endParaRPr>
          </a:p>
          <a:p>
            <a:endParaRPr lang="en-IE"/>
          </a:p>
        </p:txBody>
      </p:sp>
      <p:sp>
        <p:nvSpPr>
          <p:cNvPr id="4" name="Slide Number Placeholder 3"/>
          <p:cNvSpPr>
            <a:spLocks noGrp="1"/>
          </p:cNvSpPr>
          <p:nvPr>
            <p:ph type="sldNum" sz="quarter" idx="5"/>
          </p:nvPr>
        </p:nvSpPr>
        <p:spPr/>
        <p:txBody>
          <a:bodyPr/>
          <a:lstStyle/>
          <a:p>
            <a:fld id="{6FAE18E2-0062-4087-BD00-F73AB963BE9B}" type="slidenum">
              <a:rPr lang="en-US" smtClean="0"/>
              <a:t>6</a:t>
            </a:fld>
            <a:endParaRPr lang="en-US"/>
          </a:p>
        </p:txBody>
      </p:sp>
    </p:spTree>
    <p:extLst>
      <p:ext uri="{BB962C8B-B14F-4D97-AF65-F5344CB8AC3E}">
        <p14:creationId xmlns:p14="http://schemas.microsoft.com/office/powerpoint/2010/main" val="2821344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a:xfrm>
            <a:off x="914400" y="3300412"/>
            <a:ext cx="7315200" cy="2700338"/>
          </a:xfrm>
          <a:prstGeom prst="rect">
            <a:avLst/>
          </a:prstGeom>
        </p:spPr>
        <p:txBody>
          <a:bodyPr/>
          <a:lstStyle/>
          <a:p>
            <a:r>
              <a:rPr lang="en-IE" b="1" u="sng">
                <a:latin typeface="Avenir Next Demi Bold" panose="020B0703020202020204"/>
              </a:rPr>
              <a:t>Notes for teachers</a:t>
            </a:r>
          </a:p>
          <a:p>
            <a:endParaRPr lang="en-IE" b="1">
              <a:latin typeface="Avenir Next Demi Bold" panose="020B0703020202020204"/>
            </a:endParaRPr>
          </a:p>
          <a:p>
            <a:r>
              <a:rPr lang="en-IE" b="1">
                <a:latin typeface="Avenir Next Demi Bold" panose="020B0703020202020204"/>
              </a:rPr>
              <a:t>Changemaker Unit 3</a:t>
            </a:r>
            <a:r>
              <a:rPr lang="en-IE" b="1" baseline="30000">
                <a:latin typeface="Avenir Next Demi Bold" panose="020B0703020202020204"/>
              </a:rPr>
              <a:t>rd</a:t>
            </a:r>
            <a:r>
              <a:rPr lang="en-IE" b="1">
                <a:latin typeface="Avenir Next Demi Bold" panose="020B0703020202020204"/>
              </a:rPr>
              <a:t> – 6</a:t>
            </a:r>
            <a:r>
              <a:rPr lang="en-IE" b="1" baseline="30000">
                <a:latin typeface="Avenir Next Demi Bold" panose="020B0703020202020204"/>
              </a:rPr>
              <a:t>th</a:t>
            </a:r>
            <a:r>
              <a:rPr lang="en-IE" b="1">
                <a:latin typeface="Avenir Next Demi Bold" panose="020B0703020202020204"/>
              </a:rPr>
              <a:t> class: Lessons 1-3 (title slide) </a:t>
            </a:r>
            <a:r>
              <a:rPr lang="en-IE">
                <a:latin typeface="Avenir Next Demi Bold" panose="020B0703020202020204"/>
              </a:rPr>
              <a:t>(</a:t>
            </a:r>
            <a:r>
              <a:rPr lang="en-IE" b="0" i="1">
                <a:latin typeface="Avenir Next Demi Bold" panose="020B0703020202020204"/>
              </a:rPr>
              <a:t>No animation</a:t>
            </a:r>
            <a:r>
              <a:rPr lang="en-IE" b="0">
                <a:latin typeface="Avenir Next Demi Bold" panose="020B0703020202020204"/>
              </a:rPr>
              <a:t>)</a:t>
            </a:r>
            <a:endParaRPr lang="en-IE" b="0" i="1">
              <a:latin typeface="Avenir Next Demi Bold" panose="020B0703020202020204"/>
            </a:endParaRPr>
          </a:p>
          <a:p>
            <a:endParaRPr lang="en-IE" b="1">
              <a:latin typeface="Avenir Next Demi Bold" panose="020B0703020202020204"/>
            </a:endParaRPr>
          </a:p>
          <a:p>
            <a:endParaRPr lang="en-IE"/>
          </a:p>
        </p:txBody>
      </p:sp>
      <p:sp>
        <p:nvSpPr>
          <p:cNvPr id="4" name="Slide Number Placeholder 3"/>
          <p:cNvSpPr>
            <a:spLocks noGrp="1"/>
          </p:cNvSpPr>
          <p:nvPr>
            <p:ph type="sldNum" sz="quarter" idx="5"/>
          </p:nvPr>
        </p:nvSpPr>
        <p:spPr/>
        <p:txBody>
          <a:bodyPr/>
          <a:lstStyle/>
          <a:p>
            <a:fld id="{6FAE18E2-0062-4087-BD00-F73AB963BE9B}" type="slidenum">
              <a:rPr lang="en-US" smtClean="0"/>
              <a:t>7</a:t>
            </a:fld>
            <a:endParaRPr lang="en-US"/>
          </a:p>
        </p:txBody>
      </p:sp>
    </p:spTree>
    <p:extLst>
      <p:ext uri="{BB962C8B-B14F-4D97-AF65-F5344CB8AC3E}">
        <p14:creationId xmlns:p14="http://schemas.microsoft.com/office/powerpoint/2010/main" val="153966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a:xfrm>
            <a:off x="914400" y="3300412"/>
            <a:ext cx="7315200" cy="2700338"/>
          </a:xfrm>
          <a:prstGeom prst="rect">
            <a:avLst/>
          </a:prstGeom>
        </p:spPr>
        <p:txBody>
          <a:bodyPr/>
          <a:lstStyle/>
          <a:p>
            <a:r>
              <a:rPr lang="en-IE" b="1" u="sng">
                <a:latin typeface="Avenir Next Demi Bold" panose="020B0703020202020204"/>
              </a:rPr>
              <a:t>Notes for teachers</a:t>
            </a:r>
          </a:p>
          <a:p>
            <a:endParaRPr lang="en-IE" b="1">
              <a:latin typeface="Avenir Next Demi Bold" panose="020B0703020202020204"/>
            </a:endParaRPr>
          </a:p>
          <a:p>
            <a:r>
              <a:rPr lang="en-IE" b="1">
                <a:latin typeface="Avenir Next Demi Bold" panose="020B0703020202020204"/>
              </a:rPr>
              <a:t>Changemaker Unit 3</a:t>
            </a:r>
            <a:r>
              <a:rPr lang="en-IE" b="1" baseline="30000">
                <a:latin typeface="Avenir Next Demi Bold" panose="020B0703020202020204"/>
              </a:rPr>
              <a:t>rd</a:t>
            </a:r>
            <a:r>
              <a:rPr lang="en-IE" b="1">
                <a:latin typeface="Avenir Next Demi Bold" panose="020B0703020202020204"/>
              </a:rPr>
              <a:t> – 6</a:t>
            </a:r>
            <a:r>
              <a:rPr lang="en-IE" b="1" baseline="30000">
                <a:latin typeface="Avenir Next Demi Bold" panose="020B0703020202020204"/>
              </a:rPr>
              <a:t>th</a:t>
            </a:r>
            <a:r>
              <a:rPr lang="en-IE" b="1">
                <a:latin typeface="Avenir Next Demi Bold" panose="020B0703020202020204"/>
              </a:rPr>
              <a:t> class: Lessons 1 (title slide with learning intentions and note re materials) </a:t>
            </a:r>
            <a:r>
              <a:rPr lang="en-IE">
                <a:latin typeface="Avenir Next Demi Bold" panose="020B0703020202020204"/>
              </a:rPr>
              <a:t>(</a:t>
            </a:r>
            <a:r>
              <a:rPr lang="en-IE" b="0" i="1">
                <a:latin typeface="Avenir Next Demi Bold" panose="020B0703020202020204"/>
              </a:rPr>
              <a:t>No animation</a:t>
            </a:r>
            <a:r>
              <a:rPr lang="en-IE" b="0">
                <a:latin typeface="Avenir Next Demi Bold" panose="020B0703020202020204"/>
              </a:rPr>
              <a:t>)</a:t>
            </a:r>
          </a:p>
          <a:p>
            <a:endParaRPr lang="en-IE" b="0" i="1">
              <a:latin typeface="Avenir Next Demi Bold" panose="020B0703020202020204"/>
            </a:endParaRPr>
          </a:p>
          <a:p>
            <a:r>
              <a:rPr lang="en-IE" b="0" i="0" u="sng">
                <a:latin typeface="Avenir Next Demi Bold" panose="020B0703020202020204"/>
              </a:rPr>
              <a:t>NB</a:t>
            </a:r>
            <a:r>
              <a:rPr lang="en-IE" b="0" i="0">
                <a:latin typeface="Avenir Next Demi Bold" panose="020B0703020202020204"/>
              </a:rPr>
              <a:t>:  In advance of delivering this lesson, you will need to print and cut one Changemaker ID card for each pupil in your class (see slide 17).   </a:t>
            </a:r>
          </a:p>
          <a:p>
            <a:endParaRPr lang="en-IE">
              <a:latin typeface="Avenir Next Demi Bold" panose="020B0703020202020204"/>
            </a:endParaRPr>
          </a:p>
          <a:p>
            <a:r>
              <a:rPr lang="en-IE">
                <a:latin typeface="Avenir Next Demi Bold" panose="020B0703020202020204"/>
              </a:rPr>
              <a:t>Depending on your class, you might like to share the learning intentions for Lesson 1 with pupils before starting.  If this is the case, </a:t>
            </a:r>
            <a:r>
              <a:rPr lang="en-IE" b="0">
                <a:latin typeface="Avenir Next Demi Bold" panose="020B0703020202020204"/>
              </a:rPr>
              <a:t>you could ask for volunteers to read the learning intentions on the slide aloud, c</a:t>
            </a:r>
            <a:r>
              <a:rPr lang="en-IE" b="0" i="0">
                <a:latin typeface="Avenir Next Demi Bold" panose="020B0703020202020204"/>
              </a:rPr>
              <a:t>larifying/adapting language as required.</a:t>
            </a:r>
            <a:endParaRPr lang="en-IE">
              <a:latin typeface="Avenir Next Demi Bold" panose="020B0703020202020204"/>
            </a:endParaRPr>
          </a:p>
        </p:txBody>
      </p:sp>
      <p:sp>
        <p:nvSpPr>
          <p:cNvPr id="4" name="Slide Number Placeholder 3"/>
          <p:cNvSpPr>
            <a:spLocks noGrp="1"/>
          </p:cNvSpPr>
          <p:nvPr>
            <p:ph type="sldNum" sz="quarter" idx="5"/>
          </p:nvPr>
        </p:nvSpPr>
        <p:spPr/>
        <p:txBody>
          <a:bodyPr/>
          <a:lstStyle/>
          <a:p>
            <a:fld id="{6FAE18E2-0062-4087-BD00-F73AB963BE9B}" type="slidenum">
              <a:rPr lang="en-US" smtClean="0"/>
              <a:t>8</a:t>
            </a:fld>
            <a:endParaRPr lang="en-US"/>
          </a:p>
        </p:txBody>
      </p:sp>
    </p:spTree>
    <p:extLst>
      <p:ext uri="{BB962C8B-B14F-4D97-AF65-F5344CB8AC3E}">
        <p14:creationId xmlns:p14="http://schemas.microsoft.com/office/powerpoint/2010/main" val="2831792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a:xfrm>
            <a:off x="914400" y="3300412"/>
            <a:ext cx="7315200" cy="2700338"/>
          </a:xfrm>
          <a:prstGeom prst="rect">
            <a:avLst/>
          </a:prstGeom>
        </p:spPr>
        <p:txBody>
          <a:bodyPr/>
          <a:lstStyle/>
          <a:p>
            <a:r>
              <a:rPr lang="en-IE" b="1" u="sng">
                <a:latin typeface="Avenir Next Demi Bold" panose="020B0703020202020204"/>
              </a:rPr>
              <a:t>Notes for teachers</a:t>
            </a:r>
          </a:p>
          <a:p>
            <a:endParaRPr lang="en-IE" b="1">
              <a:latin typeface="Avenir Next Demi Bold" panose="020B0703020202020204"/>
            </a:endParaRPr>
          </a:p>
          <a:p>
            <a:r>
              <a:rPr lang="en-IE" b="1">
                <a:latin typeface="Avenir Next Demi Bold" panose="020B0703020202020204"/>
              </a:rPr>
              <a:t>Changemaker Unit 3</a:t>
            </a:r>
            <a:r>
              <a:rPr lang="en-IE" b="1" baseline="30000">
                <a:latin typeface="Avenir Next Demi Bold" panose="020B0703020202020204"/>
              </a:rPr>
              <a:t>rd</a:t>
            </a:r>
            <a:r>
              <a:rPr lang="en-IE" b="1">
                <a:latin typeface="Avenir Next Demi Bold" panose="020B0703020202020204"/>
              </a:rPr>
              <a:t> – 6</a:t>
            </a:r>
            <a:r>
              <a:rPr lang="en-IE" b="1" baseline="30000">
                <a:latin typeface="Avenir Next Demi Bold" panose="020B0703020202020204"/>
              </a:rPr>
              <a:t>th</a:t>
            </a:r>
            <a:r>
              <a:rPr lang="en-IE" b="1">
                <a:latin typeface="Avenir Next Demi Bold" panose="020B0703020202020204"/>
              </a:rPr>
              <a:t> class: Lesson 1/Part 1 </a:t>
            </a:r>
            <a:r>
              <a:rPr lang="en-IE">
                <a:latin typeface="Avenir Next Demi Bold" panose="020B0703020202020204"/>
              </a:rPr>
              <a:t>(</a:t>
            </a:r>
            <a:r>
              <a:rPr lang="en-IE" i="1">
                <a:latin typeface="Avenir Next Demi Bold" panose="020B0703020202020204"/>
              </a:rPr>
              <a:t>6 animations at * – questions animate in one by one</a:t>
            </a:r>
            <a:r>
              <a:rPr lang="en-IE">
                <a:latin typeface="Avenir Next Demi Bold" panose="020B0703020202020204"/>
              </a:rPr>
              <a:t>)</a:t>
            </a:r>
          </a:p>
          <a:p>
            <a:endParaRPr lang="en-IE" i="1">
              <a:latin typeface="Avenir Next Demi Bold" panose="020B0703020202020204"/>
            </a:endParaRPr>
          </a:p>
          <a:p>
            <a:r>
              <a:rPr lang="en-IE" i="1">
                <a:latin typeface="Avenir Next Demi Bold" panose="020B0703020202020204"/>
              </a:rPr>
              <a:t>* Animate in six questions, one by one</a:t>
            </a:r>
          </a:p>
          <a:p>
            <a:r>
              <a:rPr lang="en-IE">
                <a:latin typeface="Avenir Next Demi Bold" panose="020B0703020202020204"/>
              </a:rPr>
              <a:t>Read these questions aloud, clarifying/adapting language when necessary.</a:t>
            </a:r>
          </a:p>
          <a:p>
            <a:r>
              <a:rPr lang="en-IE">
                <a:latin typeface="Avenir Next Demi Bold" panose="020B0703020202020204"/>
              </a:rPr>
              <a:t>Encourage as many different children as possible to respond.</a:t>
            </a:r>
          </a:p>
          <a:p>
            <a:r>
              <a:rPr lang="en-IE">
                <a:latin typeface="Avenir Next Demi Bold" panose="020B0703020202020204"/>
              </a:rPr>
              <a:t>Question 1: There is a visual prompt immediately after question 1, which may assist children to name emotions/feelings.</a:t>
            </a:r>
          </a:p>
          <a:p>
            <a:r>
              <a:rPr lang="en-IE">
                <a:latin typeface="Avenir Next Demi Bold" panose="020B0703020202020204"/>
              </a:rPr>
              <a:t>Question 2: Answer = yes</a:t>
            </a:r>
          </a:p>
          <a:p>
            <a:r>
              <a:rPr lang="en-IE">
                <a:latin typeface="Avenir Next Demi Bold" panose="020B0703020202020204"/>
              </a:rPr>
              <a:t>Question 3: Answer = no</a:t>
            </a:r>
          </a:p>
          <a:p>
            <a:endParaRPr lang="en-IE" b="1">
              <a:latin typeface="Avenir Next Demi Bold" panose="020B0703020202020204"/>
            </a:endParaRPr>
          </a:p>
          <a:p>
            <a:endParaRPr lang="en-IE">
              <a:latin typeface="Avenir Next Demi Bold" panose="020B0703020202020204"/>
            </a:endParaRPr>
          </a:p>
        </p:txBody>
      </p:sp>
      <p:sp>
        <p:nvSpPr>
          <p:cNvPr id="4" name="Slide Number Placeholder 3"/>
          <p:cNvSpPr>
            <a:spLocks noGrp="1"/>
          </p:cNvSpPr>
          <p:nvPr>
            <p:ph type="sldNum" sz="quarter" idx="5"/>
          </p:nvPr>
        </p:nvSpPr>
        <p:spPr/>
        <p:txBody>
          <a:bodyPr/>
          <a:lstStyle/>
          <a:p>
            <a:fld id="{6FAE18E2-0062-4087-BD00-F73AB963BE9B}" type="slidenum">
              <a:rPr lang="en-US" smtClean="0"/>
              <a:t>9</a:t>
            </a:fld>
            <a:endParaRPr lang="en-US"/>
          </a:p>
        </p:txBody>
      </p:sp>
    </p:spTree>
    <p:extLst>
      <p:ext uri="{BB962C8B-B14F-4D97-AF65-F5344CB8AC3E}">
        <p14:creationId xmlns:p14="http://schemas.microsoft.com/office/powerpoint/2010/main" val="303790754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1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48.svg"/><Relationship Id="rId4" Type="http://schemas.openxmlformats.org/officeDocument/2006/relationships/image" Target="../media/image4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svg"/><Relationship Id="rId7" Type="http://schemas.openxmlformats.org/officeDocument/2006/relationships/image" Target="../media/image14.svg"/><Relationship Id="rId2" Type="http://schemas.openxmlformats.org/officeDocument/2006/relationships/image" Target="../media/image5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54.svg"/><Relationship Id="rId4" Type="http://schemas.openxmlformats.org/officeDocument/2006/relationships/image" Target="../media/image5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7.svg"/><Relationship Id="rId7" Type="http://schemas.openxmlformats.org/officeDocument/2006/relationships/image" Target="../media/image14.svg"/><Relationship Id="rId2" Type="http://schemas.openxmlformats.org/officeDocument/2006/relationships/image" Target="../media/image56.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59.svg"/><Relationship Id="rId4" Type="http://schemas.openxmlformats.org/officeDocument/2006/relationships/image" Target="../media/image5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14.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svg"/><Relationship Id="rId7" Type="http://schemas.openxmlformats.org/officeDocument/2006/relationships/image" Target="../media/image24.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26.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1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svg"/><Relationship Id="rId7" Type="http://schemas.openxmlformats.org/officeDocument/2006/relationships/image" Target="../media/image38.svg"/><Relationship Id="rId2" Type="http://schemas.openxmlformats.org/officeDocument/2006/relationships/image" Target="../media/image35.png"/><Relationship Id="rId1" Type="http://schemas.openxmlformats.org/officeDocument/2006/relationships/slideMaster" Target="../slideMasters/slideMaster1.xml"/><Relationship Id="rId6" Type="http://schemas.openxmlformats.org/officeDocument/2006/relationships/image" Target="../media/image37.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40.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D6C3DA-1B3C-47D6-8C2F-F0D0360EC4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12202371" cy="3795049"/>
          </a:xfrm>
          <a:prstGeom prst="rect">
            <a:avLst/>
          </a:prstGeom>
        </p:spPr>
      </p:pic>
      <p:sp>
        <p:nvSpPr>
          <p:cNvPr id="2" name="Title 1">
            <a:extLst>
              <a:ext uri="{FF2B5EF4-FFF2-40B4-BE49-F238E27FC236}">
                <a16:creationId xmlns:a16="http://schemas.microsoft.com/office/drawing/2014/main" id="{9B9566AC-B462-41D1-98B0-85DE1486E316}"/>
              </a:ext>
            </a:extLst>
          </p:cNvPr>
          <p:cNvSpPr>
            <a:spLocks noGrp="1"/>
          </p:cNvSpPr>
          <p:nvPr>
            <p:ph type="ctrTitle"/>
          </p:nvPr>
        </p:nvSpPr>
        <p:spPr>
          <a:xfrm>
            <a:off x="1438275" y="3228202"/>
            <a:ext cx="9144000" cy="907440"/>
          </a:xfrm>
          <a:prstGeom prst="rect">
            <a:avLst/>
          </a:prstGeom>
        </p:spPr>
        <p:txBody>
          <a:bodyPr anchor="b"/>
          <a:lstStyle>
            <a:lvl1pPr algn="ctr">
              <a:defRPr sz="6000">
                <a:solidFill>
                  <a:schemeClr val="tx1">
                    <a:lumMod val="65000"/>
                    <a:lumOff val="35000"/>
                  </a:schemeClr>
                </a:solidFill>
                <a:latin typeface="Avenir Black" panose="020B0803020203020204" pitchFamily="34" charset="0"/>
              </a:defRPr>
            </a:lvl1pPr>
          </a:lstStyle>
          <a:p>
            <a:endParaRPr lang="en-US"/>
          </a:p>
        </p:txBody>
      </p:sp>
      <p:sp>
        <p:nvSpPr>
          <p:cNvPr id="3" name="Subtitle 2">
            <a:extLst>
              <a:ext uri="{FF2B5EF4-FFF2-40B4-BE49-F238E27FC236}">
                <a16:creationId xmlns:a16="http://schemas.microsoft.com/office/drawing/2014/main" id="{C7649024-ABA8-4796-9769-9BD0CDF887EF}"/>
              </a:ext>
            </a:extLst>
          </p:cNvPr>
          <p:cNvSpPr>
            <a:spLocks noGrp="1"/>
          </p:cNvSpPr>
          <p:nvPr>
            <p:ph type="subTitle" idx="1"/>
          </p:nvPr>
        </p:nvSpPr>
        <p:spPr>
          <a:xfrm>
            <a:off x="1524000" y="4179428"/>
            <a:ext cx="9144000" cy="692352"/>
          </a:xfrm>
          <a:prstGeom prst="rect">
            <a:avLst/>
          </a:prstGeom>
        </p:spPr>
        <p:txBody>
          <a:bodyPr/>
          <a:lstStyle>
            <a:lvl1pPr marL="0" indent="0" algn="ctr">
              <a:buNone/>
              <a:defRPr sz="2400">
                <a:solidFill>
                  <a:schemeClr val="tx1">
                    <a:lumMod val="65000"/>
                    <a:lumOff val="35000"/>
                  </a:schemeClr>
                </a:solidFill>
                <a:latin typeface="Avenir 85 Heavy" panose="020B0603020203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7DE6E1-4336-4E90-9045-3C9AD87A2A57}"/>
              </a:ext>
            </a:extLst>
          </p:cNvPr>
          <p:cNvSpPr>
            <a:spLocks noGrp="1"/>
          </p:cNvSpPr>
          <p:nvPr>
            <p:ph type="dt" sz="half" idx="10"/>
          </p:nvPr>
        </p:nvSpPr>
        <p:spPr/>
        <p:txBody>
          <a:bodyPr/>
          <a:lstStyle/>
          <a:p>
            <a:fld id="{DBE89835-F3AC-4429-BDD6-801C5F7A79D3}" type="datetimeFigureOut">
              <a:rPr lang="en-US" smtClean="0"/>
              <a:t>10/12/2020</a:t>
            </a:fld>
            <a:endParaRPr lang="en-US"/>
          </a:p>
        </p:txBody>
      </p:sp>
      <p:sp>
        <p:nvSpPr>
          <p:cNvPr id="5" name="Footer Placeholder 4">
            <a:extLst>
              <a:ext uri="{FF2B5EF4-FFF2-40B4-BE49-F238E27FC236}">
                <a16:creationId xmlns:a16="http://schemas.microsoft.com/office/drawing/2014/main" id="{0EFF55DE-7C7A-436D-BE68-8314F0EB7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320C2-7F39-4BEF-A13E-70C427523287}"/>
              </a:ext>
            </a:extLst>
          </p:cNvPr>
          <p:cNvSpPr>
            <a:spLocks noGrp="1"/>
          </p:cNvSpPr>
          <p:nvPr>
            <p:ph type="sldNum" sz="quarter" idx="12"/>
          </p:nvPr>
        </p:nvSpPr>
        <p:spPr/>
        <p:txBody>
          <a:bodyPr/>
          <a:lstStyle/>
          <a:p>
            <a:fld id="{A057AF5F-6AF3-4FD8-ABA0-89B97E594534}" type="slidenum">
              <a:rPr lang="en-US" smtClean="0"/>
              <a:t>‹#›</a:t>
            </a:fld>
            <a:endParaRPr lang="en-US"/>
          </a:p>
        </p:txBody>
      </p:sp>
      <p:pic>
        <p:nvPicPr>
          <p:cNvPr id="8" name="Graphic 7">
            <a:extLst>
              <a:ext uri="{FF2B5EF4-FFF2-40B4-BE49-F238E27FC236}">
                <a16:creationId xmlns:a16="http://schemas.microsoft.com/office/drawing/2014/main" id="{3BFBDF83-60CC-4829-BC6E-C8EAD61A26F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1864" y="5284179"/>
            <a:ext cx="12255728" cy="1573823"/>
          </a:xfrm>
          <a:prstGeom prst="rect">
            <a:avLst/>
          </a:prstGeom>
        </p:spPr>
      </p:pic>
      <p:pic>
        <p:nvPicPr>
          <p:cNvPr id="9" name="Graphic 8">
            <a:extLst>
              <a:ext uri="{FF2B5EF4-FFF2-40B4-BE49-F238E27FC236}">
                <a16:creationId xmlns:a16="http://schemas.microsoft.com/office/drawing/2014/main" id="{1CA219AA-35DE-4C86-A868-D270FF5807B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306050" y="5248277"/>
            <a:ext cx="1885951" cy="1609725"/>
          </a:xfrm>
          <a:prstGeom prst="rect">
            <a:avLst/>
          </a:prstGeom>
        </p:spPr>
      </p:pic>
      <p:pic>
        <p:nvPicPr>
          <p:cNvPr id="10" name="Graphic 9">
            <a:extLst>
              <a:ext uri="{FF2B5EF4-FFF2-40B4-BE49-F238E27FC236}">
                <a16:creationId xmlns:a16="http://schemas.microsoft.com/office/drawing/2014/main" id="{45689554-C226-42DA-8602-968393F23C9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9051" y="5494155"/>
            <a:ext cx="2400300" cy="1543050"/>
          </a:xfrm>
          <a:prstGeom prst="rect">
            <a:avLst/>
          </a:prstGeom>
        </p:spPr>
      </p:pic>
      <p:pic>
        <p:nvPicPr>
          <p:cNvPr id="11" name="Graphic 10">
            <a:extLst>
              <a:ext uri="{FF2B5EF4-FFF2-40B4-BE49-F238E27FC236}">
                <a16:creationId xmlns:a16="http://schemas.microsoft.com/office/drawing/2014/main" id="{5037F453-1BE7-4DDE-AB7B-6484D06872F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038601" y="1091223"/>
            <a:ext cx="3943351" cy="1752600"/>
          </a:xfrm>
          <a:prstGeom prst="rect">
            <a:avLst/>
          </a:prstGeom>
        </p:spPr>
      </p:pic>
    </p:spTree>
    <p:extLst>
      <p:ext uri="{BB962C8B-B14F-4D97-AF65-F5344CB8AC3E}">
        <p14:creationId xmlns:p14="http://schemas.microsoft.com/office/powerpoint/2010/main" val="1718063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382AD5B-019E-457A-A8BD-4C5CFC14A0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6612" y="791309"/>
            <a:ext cx="7010400" cy="6066692"/>
          </a:xfrm>
          <a:prstGeom prst="rect">
            <a:avLst/>
          </a:prstGeom>
        </p:spPr>
      </p:pic>
      <p:pic>
        <p:nvPicPr>
          <p:cNvPr id="9" name="Graphic 8">
            <a:extLst>
              <a:ext uri="{FF2B5EF4-FFF2-40B4-BE49-F238E27FC236}">
                <a16:creationId xmlns:a16="http://schemas.microsoft.com/office/drawing/2014/main" id="{32C212FD-F127-4B86-8334-9E10E8F674A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 y="-98548"/>
            <a:ext cx="447675" cy="1990725"/>
          </a:xfrm>
          <a:prstGeom prst="rect">
            <a:avLst/>
          </a:prstGeom>
        </p:spPr>
      </p:pic>
      <p:pic>
        <p:nvPicPr>
          <p:cNvPr id="10" name="Graphic 9">
            <a:extLst>
              <a:ext uri="{FF2B5EF4-FFF2-40B4-BE49-F238E27FC236}">
                <a16:creationId xmlns:a16="http://schemas.microsoft.com/office/drawing/2014/main" id="{CEB9CB12-A486-4F33-B730-7851B6AB37F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525000" y="5045320"/>
            <a:ext cx="2667000" cy="1847850"/>
          </a:xfrm>
          <a:prstGeom prst="rect">
            <a:avLst/>
          </a:prstGeom>
        </p:spPr>
      </p:pic>
      <p:pic>
        <p:nvPicPr>
          <p:cNvPr id="11" name="Graphic 10">
            <a:extLst>
              <a:ext uri="{FF2B5EF4-FFF2-40B4-BE49-F238E27FC236}">
                <a16:creationId xmlns:a16="http://schemas.microsoft.com/office/drawing/2014/main" id="{375BAA7A-D055-495A-9BDF-B2B81390CC9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239377" y="286362"/>
            <a:ext cx="1571625" cy="695325"/>
          </a:xfrm>
          <a:prstGeom prst="rect">
            <a:avLst/>
          </a:prstGeom>
        </p:spPr>
      </p:pic>
    </p:spTree>
    <p:extLst>
      <p:ext uri="{BB962C8B-B14F-4D97-AF65-F5344CB8AC3E}">
        <p14:creationId xmlns:p14="http://schemas.microsoft.com/office/powerpoint/2010/main" val="197714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D4C4FD1-A6CA-4854-9090-BFF7377844CF}"/>
              </a:ext>
            </a:extLst>
          </p:cNvPr>
          <p:cNvSpPr>
            <a:spLocks noGrp="1"/>
          </p:cNvSpPr>
          <p:nvPr>
            <p:ph type="ftr" sz="quarter" idx="11"/>
          </p:nvPr>
        </p:nvSpPr>
        <p:spPr/>
        <p:txBody>
          <a:bodyPr/>
          <a:lstStyle/>
          <a:p>
            <a:endParaRPr lang="en-US"/>
          </a:p>
        </p:txBody>
      </p:sp>
      <p:pic>
        <p:nvPicPr>
          <p:cNvPr id="9" name="Graphic 8">
            <a:extLst>
              <a:ext uri="{FF2B5EF4-FFF2-40B4-BE49-F238E27FC236}">
                <a16:creationId xmlns:a16="http://schemas.microsoft.com/office/drawing/2014/main" id="{2BED25D8-FACE-4CF2-8C05-8DF50FD58F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9377" y="286362"/>
            <a:ext cx="1571625" cy="695325"/>
          </a:xfrm>
          <a:prstGeom prst="rect">
            <a:avLst/>
          </a:prstGeom>
        </p:spPr>
      </p:pic>
      <p:pic>
        <p:nvPicPr>
          <p:cNvPr id="59" name="Graphic 58">
            <a:extLst>
              <a:ext uri="{FF2B5EF4-FFF2-40B4-BE49-F238E27FC236}">
                <a16:creationId xmlns:a16="http://schemas.microsoft.com/office/drawing/2014/main" id="{5DB3F08E-D948-4DAC-A9A4-D169F01FDA0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26234" y="2475402"/>
            <a:ext cx="9339533" cy="4470523"/>
          </a:xfrm>
          <a:prstGeom prst="rect">
            <a:avLst/>
          </a:prstGeom>
        </p:spPr>
      </p:pic>
      <p:sp>
        <p:nvSpPr>
          <p:cNvPr id="61" name="Graphic 59">
            <a:extLst>
              <a:ext uri="{FF2B5EF4-FFF2-40B4-BE49-F238E27FC236}">
                <a16:creationId xmlns:a16="http://schemas.microsoft.com/office/drawing/2014/main" id="{6FE229C8-E6B1-4B7B-9768-1A519899C9C2}"/>
              </a:ext>
            </a:extLst>
          </p:cNvPr>
          <p:cNvSpPr/>
          <p:nvPr/>
        </p:nvSpPr>
        <p:spPr>
          <a:xfrm>
            <a:off x="2742592" y="136527"/>
            <a:ext cx="6705641" cy="6705641"/>
          </a:xfrm>
          <a:custGeom>
            <a:avLst/>
            <a:gdLst>
              <a:gd name="connsiteX0" fmla="*/ 6705642 w 6705641"/>
              <a:gd name="connsiteY0" fmla="*/ 3352821 h 6705641"/>
              <a:gd name="connsiteX1" fmla="*/ 3352821 w 6705641"/>
              <a:gd name="connsiteY1" fmla="*/ 6705642 h 6705641"/>
              <a:gd name="connsiteX2" fmla="*/ 0 w 6705641"/>
              <a:gd name="connsiteY2" fmla="*/ 3352821 h 6705641"/>
              <a:gd name="connsiteX3" fmla="*/ 3352821 w 6705641"/>
              <a:gd name="connsiteY3" fmla="*/ 0 h 6705641"/>
              <a:gd name="connsiteX4" fmla="*/ 6705642 w 6705641"/>
              <a:gd name="connsiteY4" fmla="*/ 3352821 h 6705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5641" h="6705641">
                <a:moveTo>
                  <a:pt x="6705642" y="3352821"/>
                </a:moveTo>
                <a:cubicBezTo>
                  <a:pt x="6705642" y="5204533"/>
                  <a:pt x="5204533" y="6705642"/>
                  <a:pt x="3352821" y="6705642"/>
                </a:cubicBezTo>
                <a:cubicBezTo>
                  <a:pt x="1501109" y="6705642"/>
                  <a:pt x="0" y="5204533"/>
                  <a:pt x="0" y="3352821"/>
                </a:cubicBezTo>
                <a:cubicBezTo>
                  <a:pt x="0" y="1501109"/>
                  <a:pt x="1501109" y="0"/>
                  <a:pt x="3352821" y="0"/>
                </a:cubicBezTo>
                <a:cubicBezTo>
                  <a:pt x="5204533" y="0"/>
                  <a:pt x="6705642" y="1501109"/>
                  <a:pt x="6705642" y="3352821"/>
                </a:cubicBezTo>
                <a:close/>
              </a:path>
            </a:pathLst>
          </a:custGeom>
          <a:solidFill>
            <a:srgbClr val="1E9356"/>
          </a:solidFill>
          <a:ln w="11785" cap="flat">
            <a:noFill/>
            <a:prstDash val="solid"/>
            <a:miter/>
          </a:ln>
        </p:spPr>
        <p:txBody>
          <a:bodyPr rtlCol="0" anchor="ctr"/>
          <a:lstStyle/>
          <a:p>
            <a:endParaRPr lang="en-US" sz="1800"/>
          </a:p>
        </p:txBody>
      </p:sp>
    </p:spTree>
    <p:extLst>
      <p:ext uri="{BB962C8B-B14F-4D97-AF65-F5344CB8AC3E}">
        <p14:creationId xmlns:p14="http://schemas.microsoft.com/office/powerpoint/2010/main" val="3594068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576B3C9-7A0D-41C3-A2C6-73FC6B748E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21317" y="-211015"/>
            <a:ext cx="7187272" cy="7244861"/>
          </a:xfrm>
          <a:prstGeom prst="rect">
            <a:avLst/>
          </a:prstGeom>
        </p:spPr>
      </p:pic>
      <p:sp>
        <p:nvSpPr>
          <p:cNvPr id="2" name="Title 1">
            <a:extLst>
              <a:ext uri="{FF2B5EF4-FFF2-40B4-BE49-F238E27FC236}">
                <a16:creationId xmlns:a16="http://schemas.microsoft.com/office/drawing/2014/main" id="{8FCFD1D3-0A0A-42C5-AA77-569F10087918}"/>
              </a:ext>
            </a:extLst>
          </p:cNvPr>
          <p:cNvSpPr>
            <a:spLocks noGrp="1"/>
          </p:cNvSpPr>
          <p:nvPr>
            <p:ph type="title"/>
          </p:nvPr>
        </p:nvSpPr>
        <p:spPr>
          <a:xfrm>
            <a:off x="838200" y="365127"/>
            <a:ext cx="4583117" cy="1325563"/>
          </a:xfrm>
          <a:prstGeom prst="rect">
            <a:avLst/>
          </a:prstGeom>
        </p:spPr>
        <p:txBody>
          <a:bodyPr/>
          <a:lstStyle>
            <a:lvl1pPr>
              <a:defRPr sz="3600">
                <a:solidFill>
                  <a:schemeClr val="tx1">
                    <a:lumMod val="65000"/>
                    <a:lumOff val="35000"/>
                  </a:schemeClr>
                </a:solidFill>
                <a:latin typeface="Avenir Next Demi Bold" panose="020B070302020202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D1DD0E21-9EAA-4BBC-B691-A7FCBA495B63}"/>
              </a:ext>
            </a:extLst>
          </p:cNvPr>
          <p:cNvSpPr>
            <a:spLocks noGrp="1"/>
          </p:cNvSpPr>
          <p:nvPr>
            <p:ph type="sldNum" sz="quarter" idx="12"/>
          </p:nvPr>
        </p:nvSpPr>
        <p:spPr/>
        <p:txBody>
          <a:bodyPr/>
          <a:lstStyle/>
          <a:p>
            <a:fld id="{A057AF5F-6AF3-4FD8-ABA0-89B97E594534}" type="slidenum">
              <a:rPr lang="en-US" smtClean="0"/>
              <a:t>‹#›</a:t>
            </a:fld>
            <a:endParaRPr lang="en-US"/>
          </a:p>
        </p:txBody>
      </p:sp>
      <p:sp>
        <p:nvSpPr>
          <p:cNvPr id="7" name="Content Placeholder 2">
            <a:extLst>
              <a:ext uri="{FF2B5EF4-FFF2-40B4-BE49-F238E27FC236}">
                <a16:creationId xmlns:a16="http://schemas.microsoft.com/office/drawing/2014/main" id="{E8471C77-5948-48F6-A5AC-38ECD370D1C7}"/>
              </a:ext>
            </a:extLst>
          </p:cNvPr>
          <p:cNvSpPr>
            <a:spLocks noGrp="1"/>
          </p:cNvSpPr>
          <p:nvPr>
            <p:ph sz="half" idx="1"/>
          </p:nvPr>
        </p:nvSpPr>
        <p:spPr>
          <a:xfrm>
            <a:off x="838200" y="1825625"/>
            <a:ext cx="4405829" cy="4667250"/>
          </a:xfrm>
          <a:prstGeom prst="rect">
            <a:avLst/>
          </a:prstGeom>
        </p:spPr>
        <p:txBody>
          <a:bodyPr/>
          <a:lstStyle>
            <a:lvl1pPr>
              <a:defRPr>
                <a:solidFill>
                  <a:schemeClr val="tx1">
                    <a:lumMod val="65000"/>
                    <a:lumOff val="35000"/>
                  </a:schemeClr>
                </a:solidFill>
                <a:latin typeface="Avenir Next" panose="020B0503020202020204" pitchFamily="34" charset="0"/>
              </a:defRPr>
            </a:lvl1pPr>
            <a:lvl2pPr>
              <a:defRPr>
                <a:solidFill>
                  <a:schemeClr val="tx1">
                    <a:lumMod val="65000"/>
                    <a:lumOff val="35000"/>
                  </a:schemeClr>
                </a:solidFill>
                <a:latin typeface="Avenir Next" panose="020B0503020202020204" pitchFamily="34" charset="0"/>
              </a:defRPr>
            </a:lvl2pPr>
            <a:lvl3pPr>
              <a:defRPr>
                <a:solidFill>
                  <a:schemeClr val="tx1">
                    <a:lumMod val="65000"/>
                    <a:lumOff val="35000"/>
                  </a:schemeClr>
                </a:solidFill>
                <a:latin typeface="Avenir Next" panose="020B0503020202020204" pitchFamily="34" charset="0"/>
              </a:defRPr>
            </a:lvl3pPr>
            <a:lvl4pPr>
              <a:defRPr>
                <a:solidFill>
                  <a:schemeClr val="tx1">
                    <a:lumMod val="65000"/>
                    <a:lumOff val="35000"/>
                  </a:schemeClr>
                </a:solidFill>
                <a:latin typeface="Avenir Next" panose="020B0503020202020204" pitchFamily="34" charset="0"/>
              </a:defRPr>
            </a:lvl4pPr>
            <a:lvl5pPr>
              <a:defRPr>
                <a:solidFill>
                  <a:schemeClr val="tx1">
                    <a:lumMod val="65000"/>
                    <a:lumOff val="35000"/>
                  </a:schemeClr>
                </a:solidFill>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2922621A-A81D-45A8-8256-1E61170172F4}"/>
              </a:ext>
            </a:extLst>
          </p:cNvPr>
          <p:cNvSpPr>
            <a:spLocks noGrp="1"/>
          </p:cNvSpPr>
          <p:nvPr>
            <p:ph sz="half" idx="13"/>
          </p:nvPr>
        </p:nvSpPr>
        <p:spPr>
          <a:xfrm>
            <a:off x="7483973" y="1010980"/>
            <a:ext cx="4708028" cy="5345370"/>
          </a:xfrm>
          <a:prstGeom prst="rect">
            <a:avLst/>
          </a:prstGeom>
        </p:spPr>
        <p:txBody>
          <a:bodyPr/>
          <a:lstStyle>
            <a:lvl1pPr>
              <a:defRPr>
                <a:solidFill>
                  <a:schemeClr val="tx1">
                    <a:lumMod val="65000"/>
                    <a:lumOff val="35000"/>
                  </a:schemeClr>
                </a:solidFill>
                <a:latin typeface="Avenir Next" panose="020B0503020202020204" pitchFamily="34" charset="0"/>
              </a:defRPr>
            </a:lvl1pPr>
            <a:lvl2pPr>
              <a:defRPr>
                <a:solidFill>
                  <a:schemeClr val="tx1">
                    <a:lumMod val="65000"/>
                    <a:lumOff val="35000"/>
                  </a:schemeClr>
                </a:solidFill>
                <a:latin typeface="Avenir Next" panose="020B0503020202020204" pitchFamily="34" charset="0"/>
              </a:defRPr>
            </a:lvl2pPr>
            <a:lvl3pPr>
              <a:defRPr>
                <a:solidFill>
                  <a:schemeClr val="tx1">
                    <a:lumMod val="65000"/>
                    <a:lumOff val="35000"/>
                  </a:schemeClr>
                </a:solidFill>
                <a:latin typeface="Avenir Next" panose="020B0503020202020204" pitchFamily="34" charset="0"/>
              </a:defRPr>
            </a:lvl3pPr>
            <a:lvl4pPr>
              <a:defRPr>
                <a:solidFill>
                  <a:schemeClr val="tx1">
                    <a:lumMod val="65000"/>
                    <a:lumOff val="35000"/>
                  </a:schemeClr>
                </a:solidFill>
                <a:latin typeface="Avenir Next" panose="020B0503020202020204" pitchFamily="34" charset="0"/>
              </a:defRPr>
            </a:lvl4pPr>
            <a:lvl5pPr>
              <a:defRPr>
                <a:solidFill>
                  <a:schemeClr val="tx1">
                    <a:lumMod val="65000"/>
                    <a:lumOff val="35000"/>
                  </a:schemeClr>
                </a:solidFill>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9327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071B73-939E-43C2-BDC6-EA5B2C17D0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289" y="6129337"/>
            <a:ext cx="4391025" cy="819150"/>
          </a:xfrm>
          <a:prstGeom prst="rect">
            <a:avLst/>
          </a:prstGeom>
        </p:spPr>
      </p:pic>
      <p:pic>
        <p:nvPicPr>
          <p:cNvPr id="7" name="Graphic 6">
            <a:extLst>
              <a:ext uri="{FF2B5EF4-FFF2-40B4-BE49-F238E27FC236}">
                <a16:creationId xmlns:a16="http://schemas.microsoft.com/office/drawing/2014/main" id="{EB2ACB73-5A8A-4C3D-AB8D-595D356224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 y="2"/>
            <a:ext cx="1857375" cy="1171575"/>
          </a:xfrm>
          <a:prstGeom prst="rect">
            <a:avLst/>
          </a:prstGeom>
        </p:spPr>
      </p:pic>
      <p:sp>
        <p:nvSpPr>
          <p:cNvPr id="15" name="Graphic 13">
            <a:extLst>
              <a:ext uri="{FF2B5EF4-FFF2-40B4-BE49-F238E27FC236}">
                <a16:creationId xmlns:a16="http://schemas.microsoft.com/office/drawing/2014/main" id="{2FE5D240-7EAB-487B-9598-20D084EF2B54}"/>
              </a:ext>
            </a:extLst>
          </p:cNvPr>
          <p:cNvSpPr/>
          <p:nvPr/>
        </p:nvSpPr>
        <p:spPr>
          <a:xfrm>
            <a:off x="4405314" y="511866"/>
            <a:ext cx="7624187" cy="6243074"/>
          </a:xfrm>
          <a:custGeom>
            <a:avLst/>
            <a:gdLst>
              <a:gd name="connsiteX0" fmla="*/ 2202723 w 6206543"/>
              <a:gd name="connsiteY0" fmla="*/ 25989 h 5214050"/>
              <a:gd name="connsiteX1" fmla="*/ 1846488 w 6206543"/>
              <a:gd name="connsiteY1" fmla="*/ 122954 h 5214050"/>
              <a:gd name="connsiteX2" fmla="*/ 1288894 w 6206543"/>
              <a:gd name="connsiteY2" fmla="*/ 1405876 h 5214050"/>
              <a:gd name="connsiteX3" fmla="*/ 1097537 w 6206543"/>
              <a:gd name="connsiteY3" fmla="*/ 1938323 h 5214050"/>
              <a:gd name="connsiteX4" fmla="*/ 346491 w 6206543"/>
              <a:gd name="connsiteY4" fmla="*/ 1899938 h 5214050"/>
              <a:gd name="connsiteX5" fmla="*/ 23879 w 6206543"/>
              <a:gd name="connsiteY5" fmla="*/ 2247315 h 5214050"/>
              <a:gd name="connsiteX6" fmla="*/ 24355 w 6206543"/>
              <a:gd name="connsiteY6" fmla="*/ 2737090 h 5214050"/>
              <a:gd name="connsiteX7" fmla="*/ 602904 w 6206543"/>
              <a:gd name="connsiteY7" fmla="*/ 3859611 h 5214050"/>
              <a:gd name="connsiteX8" fmla="*/ 910942 w 6206543"/>
              <a:gd name="connsiteY8" fmla="*/ 4067256 h 5214050"/>
              <a:gd name="connsiteX9" fmla="*/ 1349188 w 6206543"/>
              <a:gd name="connsiteY9" fmla="*/ 4676571 h 5214050"/>
              <a:gd name="connsiteX10" fmla="*/ 2243395 w 6206543"/>
              <a:gd name="connsiteY10" fmla="*/ 5152059 h 5214050"/>
              <a:gd name="connsiteX11" fmla="*/ 4017140 w 6206543"/>
              <a:gd name="connsiteY11" fmla="*/ 4714575 h 5214050"/>
              <a:gd name="connsiteX12" fmla="*/ 4671603 w 6206543"/>
              <a:gd name="connsiteY12" fmla="*/ 3691305 h 5214050"/>
              <a:gd name="connsiteX13" fmla="*/ 5462845 w 6206543"/>
              <a:gd name="connsiteY13" fmla="*/ 3686732 h 5214050"/>
              <a:gd name="connsiteX14" fmla="*/ 6078350 w 6206543"/>
              <a:gd name="connsiteY14" fmla="*/ 3902093 h 5214050"/>
              <a:gd name="connsiteX15" fmla="*/ 6186840 w 6206543"/>
              <a:gd name="connsiteY15" fmla="*/ 3692448 h 5214050"/>
              <a:gd name="connsiteX16" fmla="*/ 5989863 w 6206543"/>
              <a:gd name="connsiteY16" fmla="*/ 2750711 h 5214050"/>
              <a:gd name="connsiteX17" fmla="*/ 5140804 w 6206543"/>
              <a:gd name="connsiteY17" fmla="*/ 1775541 h 5214050"/>
              <a:gd name="connsiteX18" fmla="*/ 5496183 w 6206543"/>
              <a:gd name="connsiteY18" fmla="*/ 1161941 h 5214050"/>
              <a:gd name="connsiteX19" fmla="*/ 5413696 w 6206543"/>
              <a:gd name="connsiteY19" fmla="*/ 703121 h 5214050"/>
              <a:gd name="connsiteX20" fmla="*/ 4765138 w 6206543"/>
              <a:gd name="connsiteY20" fmla="*/ 450423 h 5214050"/>
              <a:gd name="connsiteX21" fmla="*/ 4240502 w 6206543"/>
              <a:gd name="connsiteY21" fmla="*/ 704550 h 5214050"/>
              <a:gd name="connsiteX22" fmla="*/ 4024189 w 6206543"/>
              <a:gd name="connsiteY22" fmla="*/ 766939 h 5214050"/>
              <a:gd name="connsiteX23" fmla="*/ 3879409 w 6206543"/>
              <a:gd name="connsiteY23" fmla="*/ 681500 h 5214050"/>
              <a:gd name="connsiteX24" fmla="*/ 3504124 w 6206543"/>
              <a:gd name="connsiteY24" fmla="*/ 303929 h 5214050"/>
              <a:gd name="connsiteX25" fmla="*/ 3029683 w 6206543"/>
              <a:gd name="connsiteY25" fmla="*/ 66089 h 5214050"/>
              <a:gd name="connsiteX26" fmla="*/ 2202723 w 6206543"/>
              <a:gd name="connsiteY26" fmla="*/ 25989 h 52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206543" h="5214050">
                <a:moveTo>
                  <a:pt x="2202723" y="25989"/>
                </a:moveTo>
                <a:cubicBezTo>
                  <a:pt x="2078041" y="46373"/>
                  <a:pt x="1957359" y="78662"/>
                  <a:pt x="1846488" y="122954"/>
                </a:cubicBezTo>
                <a:cubicBezTo>
                  <a:pt x="1292609" y="344410"/>
                  <a:pt x="1288799" y="902956"/>
                  <a:pt x="1288894" y="1405876"/>
                </a:cubicBezTo>
                <a:cubicBezTo>
                  <a:pt x="1288894" y="1603805"/>
                  <a:pt x="1275274" y="1842216"/>
                  <a:pt x="1097537" y="1938323"/>
                </a:cubicBezTo>
                <a:cubicBezTo>
                  <a:pt x="873795" y="2059386"/>
                  <a:pt x="596046" y="1844597"/>
                  <a:pt x="346491" y="1899938"/>
                </a:cubicBezTo>
                <a:cubicBezTo>
                  <a:pt x="181899" y="1936418"/>
                  <a:pt x="65122" y="2087961"/>
                  <a:pt x="23879" y="2247315"/>
                </a:cubicBezTo>
                <a:cubicBezTo>
                  <a:pt x="-17364" y="2406668"/>
                  <a:pt x="2924" y="2574117"/>
                  <a:pt x="24355" y="2737090"/>
                </a:cubicBezTo>
                <a:cubicBezTo>
                  <a:pt x="85601" y="3201910"/>
                  <a:pt x="186280" y="3585387"/>
                  <a:pt x="602904" y="3859611"/>
                </a:cubicBezTo>
                <a:cubicBezTo>
                  <a:pt x="706441" y="3927715"/>
                  <a:pt x="815121" y="3989151"/>
                  <a:pt x="910942" y="4067256"/>
                </a:cubicBezTo>
                <a:cubicBezTo>
                  <a:pt x="1108681" y="4228610"/>
                  <a:pt x="1184977" y="4485118"/>
                  <a:pt x="1349188" y="4676571"/>
                </a:cubicBezTo>
                <a:cubicBezTo>
                  <a:pt x="1571120" y="4935270"/>
                  <a:pt x="1903828" y="5086145"/>
                  <a:pt x="2243395" y="5152059"/>
                </a:cubicBezTo>
                <a:cubicBezTo>
                  <a:pt x="2853947" y="5270740"/>
                  <a:pt x="3625948" y="5265025"/>
                  <a:pt x="4017140" y="4714575"/>
                </a:cubicBezTo>
                <a:cubicBezTo>
                  <a:pt x="4252979" y="4382820"/>
                  <a:pt x="4293270" y="3913808"/>
                  <a:pt x="4671603" y="3691305"/>
                </a:cubicBezTo>
                <a:cubicBezTo>
                  <a:pt x="4917348" y="3546810"/>
                  <a:pt x="5225101" y="3526332"/>
                  <a:pt x="5462845" y="3686732"/>
                </a:cubicBezTo>
                <a:cubicBezTo>
                  <a:pt x="5633342" y="3801795"/>
                  <a:pt x="5853751" y="4073162"/>
                  <a:pt x="6078350" y="3902093"/>
                </a:cubicBezTo>
                <a:cubicBezTo>
                  <a:pt x="6143120" y="3852753"/>
                  <a:pt x="6172267" y="3771219"/>
                  <a:pt x="6186840" y="3692448"/>
                </a:cubicBezTo>
                <a:cubicBezTo>
                  <a:pt x="6241037" y="3399649"/>
                  <a:pt x="6185983" y="2990360"/>
                  <a:pt x="5989863" y="2750711"/>
                </a:cubicBezTo>
                <a:cubicBezTo>
                  <a:pt x="5710114" y="2408858"/>
                  <a:pt x="5174237" y="2289986"/>
                  <a:pt x="5140804" y="1775541"/>
                </a:cubicBezTo>
                <a:cubicBezTo>
                  <a:pt x="5123659" y="1511889"/>
                  <a:pt x="5401123" y="1381682"/>
                  <a:pt x="5496183" y="1161941"/>
                </a:cubicBezTo>
                <a:cubicBezTo>
                  <a:pt x="5561143" y="1011731"/>
                  <a:pt x="5518185" y="830471"/>
                  <a:pt x="5413696" y="703121"/>
                </a:cubicBezTo>
                <a:cubicBezTo>
                  <a:pt x="5260629" y="516431"/>
                  <a:pt x="5005073" y="429563"/>
                  <a:pt x="4765138" y="450423"/>
                </a:cubicBezTo>
                <a:cubicBezTo>
                  <a:pt x="4557684" y="468425"/>
                  <a:pt x="4408713" y="600061"/>
                  <a:pt x="4240502" y="704550"/>
                </a:cubicBezTo>
                <a:cubicBezTo>
                  <a:pt x="4175541" y="744936"/>
                  <a:pt x="4099912" y="780750"/>
                  <a:pt x="4024189" y="766939"/>
                </a:cubicBezTo>
                <a:cubicBezTo>
                  <a:pt x="3967896" y="756652"/>
                  <a:pt x="3920556" y="720266"/>
                  <a:pt x="3879409" y="681500"/>
                </a:cubicBezTo>
                <a:cubicBezTo>
                  <a:pt x="3645475" y="460996"/>
                  <a:pt x="3522031" y="321359"/>
                  <a:pt x="3504124" y="303929"/>
                </a:cubicBezTo>
                <a:cubicBezTo>
                  <a:pt x="3352771" y="156958"/>
                  <a:pt x="3177702" y="107714"/>
                  <a:pt x="3029683" y="66089"/>
                </a:cubicBezTo>
                <a:cubicBezTo>
                  <a:pt x="2775080" y="-5443"/>
                  <a:pt x="2478948" y="-19064"/>
                  <a:pt x="2202723" y="25989"/>
                </a:cubicBezTo>
                <a:close/>
              </a:path>
            </a:pathLst>
          </a:custGeom>
          <a:solidFill>
            <a:srgbClr val="46B172"/>
          </a:solidFill>
          <a:ln w="9525" cap="flat">
            <a:noFill/>
            <a:prstDash val="solid"/>
            <a:miter/>
          </a:ln>
        </p:spPr>
        <p:txBody>
          <a:bodyPr rtlCol="0" anchor="ctr"/>
          <a:lstStyle/>
          <a:p>
            <a:endParaRPr lang="en-US" sz="1800"/>
          </a:p>
        </p:txBody>
      </p:sp>
      <p:pic>
        <p:nvPicPr>
          <p:cNvPr id="16" name="Graphic 15">
            <a:extLst>
              <a:ext uri="{FF2B5EF4-FFF2-40B4-BE49-F238E27FC236}">
                <a16:creationId xmlns:a16="http://schemas.microsoft.com/office/drawing/2014/main" id="{C30EEA70-AF2C-4231-BC70-A9E09EB841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39377" y="286362"/>
            <a:ext cx="1571625" cy="695325"/>
          </a:xfrm>
          <a:prstGeom prst="rect">
            <a:avLst/>
          </a:prstGeom>
        </p:spPr>
      </p:pic>
      <p:grpSp>
        <p:nvGrpSpPr>
          <p:cNvPr id="10" name="Graphic 8">
            <a:extLst>
              <a:ext uri="{FF2B5EF4-FFF2-40B4-BE49-F238E27FC236}">
                <a16:creationId xmlns:a16="http://schemas.microsoft.com/office/drawing/2014/main" id="{31EBDF0E-7174-440B-8486-DAFFC9AF871A}"/>
              </a:ext>
            </a:extLst>
          </p:cNvPr>
          <p:cNvGrpSpPr/>
          <p:nvPr/>
        </p:nvGrpSpPr>
        <p:grpSpPr>
          <a:xfrm>
            <a:off x="0" y="298774"/>
            <a:ext cx="5628359" cy="6240138"/>
            <a:chOff x="467641" y="226960"/>
            <a:chExt cx="5628359" cy="6240138"/>
          </a:xfrm>
        </p:grpSpPr>
        <p:pic>
          <p:nvPicPr>
            <p:cNvPr id="11" name="Picture 10">
              <a:extLst>
                <a:ext uri="{FF2B5EF4-FFF2-40B4-BE49-F238E27FC236}">
                  <a16:creationId xmlns:a16="http://schemas.microsoft.com/office/drawing/2014/main" id="{2ECBA9FE-B937-4D94-8C24-662F25960369}"/>
                </a:ext>
              </a:extLst>
            </p:cNvPr>
            <p:cNvPicPr>
              <a:picLocks noChangeAspect="1"/>
            </p:cNvPicPr>
            <p:nvPr/>
          </p:nvPicPr>
          <p:blipFill>
            <a:blip r:embed="rId8"/>
            <a:stretch>
              <a:fillRect/>
            </a:stretch>
          </p:blipFill>
          <p:spPr>
            <a:xfrm>
              <a:off x="467641" y="226960"/>
              <a:ext cx="5632274" cy="6243074"/>
            </a:xfrm>
            <a:custGeom>
              <a:avLst/>
              <a:gdLst>
                <a:gd name="connsiteX0" fmla="*/ -729 w 5632274"/>
                <a:gd name="connsiteY0" fmla="*/ -808 h 6243074"/>
                <a:gd name="connsiteX1" fmla="*/ 5631546 w 5632274"/>
                <a:gd name="connsiteY1" fmla="*/ -808 h 6243074"/>
                <a:gd name="connsiteX2" fmla="*/ 5631546 w 5632274"/>
                <a:gd name="connsiteY2" fmla="*/ 6242267 h 6243074"/>
                <a:gd name="connsiteX3" fmla="*/ -729 w 5632274"/>
                <a:gd name="connsiteY3" fmla="*/ 6242267 h 6243074"/>
              </a:gdLst>
              <a:ahLst/>
              <a:cxnLst>
                <a:cxn ang="0">
                  <a:pos x="connsiteX0" y="connsiteY0"/>
                </a:cxn>
                <a:cxn ang="0">
                  <a:pos x="connsiteX1" y="connsiteY1"/>
                </a:cxn>
                <a:cxn ang="0">
                  <a:pos x="connsiteX2" y="connsiteY2"/>
                </a:cxn>
                <a:cxn ang="0">
                  <a:pos x="connsiteX3" y="connsiteY3"/>
                </a:cxn>
              </a:cxnLst>
              <a:rect l="l" t="t" r="r" b="b"/>
              <a:pathLst>
                <a:path w="5632274" h="6243074">
                  <a:moveTo>
                    <a:pt x="-729" y="-808"/>
                  </a:moveTo>
                  <a:lnTo>
                    <a:pt x="5631546" y="-808"/>
                  </a:lnTo>
                  <a:lnTo>
                    <a:pt x="5631546" y="6242267"/>
                  </a:lnTo>
                  <a:lnTo>
                    <a:pt x="-729" y="6242267"/>
                  </a:lnTo>
                  <a:close/>
                </a:path>
              </a:pathLst>
            </a:custGeom>
          </p:spPr>
        </p:pic>
        <p:sp>
          <p:nvSpPr>
            <p:cNvPr id="12" name="Freeform: Shape 11">
              <a:extLst>
                <a:ext uri="{FF2B5EF4-FFF2-40B4-BE49-F238E27FC236}">
                  <a16:creationId xmlns:a16="http://schemas.microsoft.com/office/drawing/2014/main" id="{04A13FB5-A5B7-40F4-9EBD-632F9C8086E4}"/>
                </a:ext>
              </a:extLst>
            </p:cNvPr>
            <p:cNvSpPr/>
            <p:nvPr/>
          </p:nvSpPr>
          <p:spPr>
            <a:xfrm>
              <a:off x="1030966" y="668786"/>
              <a:ext cx="4748010" cy="5231438"/>
            </a:xfrm>
            <a:custGeom>
              <a:avLst/>
              <a:gdLst>
                <a:gd name="connsiteX0" fmla="*/ 3912566 w 4748010"/>
                <a:gd name="connsiteY0" fmla="*/ 0 h 5231438"/>
                <a:gd name="connsiteX1" fmla="*/ 0 w 4748010"/>
                <a:gd name="connsiteY1" fmla="*/ 725447 h 5231438"/>
                <a:gd name="connsiteX2" fmla="*/ 835567 w 4748010"/>
                <a:gd name="connsiteY2" fmla="*/ 5231438 h 5231438"/>
                <a:gd name="connsiteX3" fmla="*/ 4748010 w 4748010"/>
                <a:gd name="connsiteY3" fmla="*/ 4505869 h 5231438"/>
                <a:gd name="connsiteX4" fmla="*/ 3912566 w 4748010"/>
                <a:gd name="connsiteY4" fmla="*/ 0 h 5231438"/>
                <a:gd name="connsiteX5" fmla="*/ 314087 w 4748010"/>
                <a:gd name="connsiteY5" fmla="*/ 979090 h 5231438"/>
                <a:gd name="connsiteX6" fmla="*/ 314087 w 4748010"/>
                <a:gd name="connsiteY6" fmla="*/ 932350 h 5231438"/>
                <a:gd name="connsiteX7" fmla="*/ 3713738 w 4748010"/>
                <a:gd name="connsiteY7" fmla="*/ 297202 h 5231438"/>
                <a:gd name="connsiteX8" fmla="*/ 4287831 w 4748010"/>
                <a:gd name="connsiteY8" fmla="*/ 3458383 h 5231438"/>
                <a:gd name="connsiteX9" fmla="*/ 897601 w 4748010"/>
                <a:gd name="connsiteY9" fmla="*/ 4130972 h 5231438"/>
                <a:gd name="connsiteX10" fmla="*/ 314087 w 4748010"/>
                <a:gd name="connsiteY10" fmla="*/ 979090 h 523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8010" h="5231438">
                  <a:moveTo>
                    <a:pt x="3912566" y="0"/>
                  </a:moveTo>
                  <a:lnTo>
                    <a:pt x="0" y="725447"/>
                  </a:lnTo>
                  <a:lnTo>
                    <a:pt x="835567" y="5231438"/>
                  </a:lnTo>
                  <a:lnTo>
                    <a:pt x="4748010" y="4505869"/>
                  </a:lnTo>
                  <a:lnTo>
                    <a:pt x="3912566" y="0"/>
                  </a:lnTo>
                  <a:close/>
                  <a:moveTo>
                    <a:pt x="314087" y="979090"/>
                  </a:moveTo>
                  <a:lnTo>
                    <a:pt x="314087" y="932350"/>
                  </a:lnTo>
                  <a:lnTo>
                    <a:pt x="3713738" y="297202"/>
                  </a:lnTo>
                  <a:lnTo>
                    <a:pt x="4287831" y="3458383"/>
                  </a:lnTo>
                  <a:lnTo>
                    <a:pt x="897601" y="4130972"/>
                  </a:lnTo>
                  <a:lnTo>
                    <a:pt x="314087" y="979090"/>
                  </a:lnTo>
                  <a:close/>
                </a:path>
              </a:pathLst>
            </a:custGeom>
            <a:solidFill>
              <a:srgbClr val="F4F4F4"/>
            </a:solidFill>
            <a:ln w="12217" cap="flat">
              <a:noFill/>
              <a:prstDash val="solid"/>
              <a:miter/>
            </a:ln>
          </p:spPr>
          <p:txBody>
            <a:bodyPr rtlCol="0" anchor="ctr"/>
            <a:lstStyle/>
            <a:p>
              <a:endParaRPr lang="en-US" sz="1800"/>
            </a:p>
          </p:txBody>
        </p:sp>
      </p:grpSp>
      <p:sp>
        <p:nvSpPr>
          <p:cNvPr id="2" name="Rectangle 1">
            <a:extLst>
              <a:ext uri="{FF2B5EF4-FFF2-40B4-BE49-F238E27FC236}">
                <a16:creationId xmlns:a16="http://schemas.microsoft.com/office/drawing/2014/main" id="{2765EE9F-8D92-4E06-B888-6883337E5E62}"/>
              </a:ext>
            </a:extLst>
          </p:cNvPr>
          <p:cNvSpPr/>
          <p:nvPr userDrawn="1"/>
        </p:nvSpPr>
        <p:spPr>
          <a:xfrm rot="20983906">
            <a:off x="4120528" y="2194554"/>
            <a:ext cx="551099" cy="2085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193036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2EE8A7D-4845-4D99-B4E1-B34078DDA2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1038225" cy="2647950"/>
          </a:xfrm>
          <a:prstGeom prst="rect">
            <a:avLst/>
          </a:prstGeom>
        </p:spPr>
      </p:pic>
      <p:pic>
        <p:nvPicPr>
          <p:cNvPr id="7" name="Graphic 6">
            <a:extLst>
              <a:ext uri="{FF2B5EF4-FFF2-40B4-BE49-F238E27FC236}">
                <a16:creationId xmlns:a16="http://schemas.microsoft.com/office/drawing/2014/main" id="{A0C0A73E-A64B-4402-A99D-ACCEFA8A743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20325" y="2847977"/>
            <a:ext cx="1971675" cy="4010025"/>
          </a:xfrm>
          <a:prstGeom prst="rect">
            <a:avLst/>
          </a:prstGeom>
        </p:spPr>
      </p:pic>
      <p:pic>
        <p:nvPicPr>
          <p:cNvPr id="9" name="Graphic 8">
            <a:extLst>
              <a:ext uri="{FF2B5EF4-FFF2-40B4-BE49-F238E27FC236}">
                <a16:creationId xmlns:a16="http://schemas.microsoft.com/office/drawing/2014/main" id="{E3FA9D9C-18EE-4E93-9557-FD978C00A92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39377" y="286362"/>
            <a:ext cx="1571625" cy="695325"/>
          </a:xfrm>
          <a:prstGeom prst="rect">
            <a:avLst/>
          </a:prstGeom>
        </p:spPr>
      </p:pic>
      <p:sp>
        <p:nvSpPr>
          <p:cNvPr id="12" name="Graphic 10">
            <a:extLst>
              <a:ext uri="{FF2B5EF4-FFF2-40B4-BE49-F238E27FC236}">
                <a16:creationId xmlns:a16="http://schemas.microsoft.com/office/drawing/2014/main" id="{E27D89C6-5D4C-442E-9A9E-D9EA49B738D5}"/>
              </a:ext>
            </a:extLst>
          </p:cNvPr>
          <p:cNvSpPr/>
          <p:nvPr/>
        </p:nvSpPr>
        <p:spPr>
          <a:xfrm>
            <a:off x="6287817" y="3364020"/>
            <a:ext cx="4675427" cy="3497689"/>
          </a:xfrm>
          <a:custGeom>
            <a:avLst/>
            <a:gdLst>
              <a:gd name="connsiteX0" fmla="*/ 6808 w 4675426"/>
              <a:gd name="connsiteY0" fmla="*/ 921797 h 3497689"/>
              <a:gd name="connsiteX1" fmla="*/ 49337 w 4675426"/>
              <a:gd name="connsiteY1" fmla="*/ 1635375 h 3497689"/>
              <a:gd name="connsiteX2" fmla="*/ 37649 w 4675426"/>
              <a:gd name="connsiteY2" fmla="*/ 1891090 h 3497689"/>
              <a:gd name="connsiteX3" fmla="*/ 281352 w 4675426"/>
              <a:gd name="connsiteY3" fmla="*/ 2181868 h 3497689"/>
              <a:gd name="connsiteX4" fmla="*/ 576566 w 4675426"/>
              <a:gd name="connsiteY4" fmla="*/ 2613110 h 3497689"/>
              <a:gd name="connsiteX5" fmla="*/ 736943 w 4675426"/>
              <a:gd name="connsiteY5" fmla="*/ 3024223 h 3497689"/>
              <a:gd name="connsiteX6" fmla="*/ 1615875 w 4675426"/>
              <a:gd name="connsiteY6" fmla="*/ 3372896 h 3497689"/>
              <a:gd name="connsiteX7" fmla="*/ 3024202 w 4675426"/>
              <a:gd name="connsiteY7" fmla="*/ 3478732 h 3497689"/>
              <a:gd name="connsiteX8" fmla="*/ 3602185 w 4675426"/>
              <a:gd name="connsiteY8" fmla="*/ 3488471 h 3497689"/>
              <a:gd name="connsiteX9" fmla="*/ 4039812 w 4675426"/>
              <a:gd name="connsiteY9" fmla="*/ 3378523 h 3497689"/>
              <a:gd name="connsiteX10" fmla="*/ 4297691 w 4675426"/>
              <a:gd name="connsiteY10" fmla="*/ 3220095 h 3497689"/>
              <a:gd name="connsiteX11" fmla="*/ 4574941 w 4675426"/>
              <a:gd name="connsiteY11" fmla="*/ 2734745 h 3497689"/>
              <a:gd name="connsiteX12" fmla="*/ 4425170 w 4675426"/>
              <a:gd name="connsiteY12" fmla="*/ 1010967 h 3497689"/>
              <a:gd name="connsiteX13" fmla="*/ 4140345 w 4675426"/>
              <a:gd name="connsiteY13" fmla="*/ 299986 h 3497689"/>
              <a:gd name="connsiteX14" fmla="*/ 4101278 w 4675426"/>
              <a:gd name="connsiteY14" fmla="*/ 73057 h 3497689"/>
              <a:gd name="connsiteX15" fmla="*/ 3841776 w 4675426"/>
              <a:gd name="connsiteY15" fmla="*/ 2500 h 3497689"/>
              <a:gd name="connsiteX16" fmla="*/ 2511798 w 4675426"/>
              <a:gd name="connsiteY16" fmla="*/ 162985 h 3497689"/>
              <a:gd name="connsiteX17" fmla="*/ 869616 w 4675426"/>
              <a:gd name="connsiteY17" fmla="*/ 180516 h 3497689"/>
              <a:gd name="connsiteX18" fmla="*/ 160366 w 4675426"/>
              <a:gd name="connsiteY18" fmla="*/ 276179 h 3497689"/>
              <a:gd name="connsiteX19" fmla="*/ 6808 w 4675426"/>
              <a:gd name="connsiteY19" fmla="*/ 921797 h 349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75426" h="3497689">
                <a:moveTo>
                  <a:pt x="6808" y="921797"/>
                </a:moveTo>
                <a:cubicBezTo>
                  <a:pt x="25745" y="1159873"/>
                  <a:pt x="79962" y="1398490"/>
                  <a:pt x="49337" y="1635375"/>
                </a:cubicBezTo>
                <a:cubicBezTo>
                  <a:pt x="38298" y="1720542"/>
                  <a:pt x="16439" y="1807764"/>
                  <a:pt x="37649" y="1891090"/>
                </a:cubicBezTo>
                <a:cubicBezTo>
                  <a:pt x="69357" y="2015756"/>
                  <a:pt x="186122" y="2095511"/>
                  <a:pt x="281352" y="2181868"/>
                </a:cubicBezTo>
                <a:cubicBezTo>
                  <a:pt x="411645" y="2299823"/>
                  <a:pt x="513693" y="2448945"/>
                  <a:pt x="576566" y="2613110"/>
                </a:cubicBezTo>
                <a:cubicBezTo>
                  <a:pt x="629376" y="2750869"/>
                  <a:pt x="655889" y="2900857"/>
                  <a:pt x="736943" y="3024223"/>
                </a:cubicBezTo>
                <a:cubicBezTo>
                  <a:pt x="916582" y="3297686"/>
                  <a:pt x="1289603" y="3348331"/>
                  <a:pt x="1615875" y="3372896"/>
                </a:cubicBezTo>
                <a:cubicBezTo>
                  <a:pt x="2085318" y="3408175"/>
                  <a:pt x="2554760" y="3443453"/>
                  <a:pt x="3024202" y="3478732"/>
                </a:cubicBezTo>
                <a:cubicBezTo>
                  <a:pt x="3216610" y="3493232"/>
                  <a:pt x="3410210" y="3507625"/>
                  <a:pt x="3602185" y="3488471"/>
                </a:cubicBezTo>
                <a:cubicBezTo>
                  <a:pt x="3752389" y="3473429"/>
                  <a:pt x="3900862" y="3437718"/>
                  <a:pt x="4039812" y="3378523"/>
                </a:cubicBezTo>
                <a:cubicBezTo>
                  <a:pt x="4133094" y="3338808"/>
                  <a:pt x="4222589" y="3288163"/>
                  <a:pt x="4297691" y="3220095"/>
                </a:cubicBezTo>
                <a:cubicBezTo>
                  <a:pt x="4437507" y="3093482"/>
                  <a:pt x="4519318" y="2914925"/>
                  <a:pt x="4574941" y="2734745"/>
                </a:cubicBezTo>
                <a:cubicBezTo>
                  <a:pt x="4749602" y="2169747"/>
                  <a:pt x="4694629" y="1537331"/>
                  <a:pt x="4425170" y="1010967"/>
                </a:cubicBezTo>
                <a:cubicBezTo>
                  <a:pt x="4307647" y="781441"/>
                  <a:pt x="4147270" y="557758"/>
                  <a:pt x="4140345" y="299986"/>
                </a:cubicBezTo>
                <a:cubicBezTo>
                  <a:pt x="4138289" y="221746"/>
                  <a:pt x="4148461" y="135389"/>
                  <a:pt x="4101278" y="73057"/>
                </a:cubicBezTo>
                <a:cubicBezTo>
                  <a:pt x="4044682" y="-1612"/>
                  <a:pt x="3935167" y="-4426"/>
                  <a:pt x="3841776" y="2500"/>
                </a:cubicBezTo>
                <a:cubicBezTo>
                  <a:pt x="3396358" y="35398"/>
                  <a:pt x="2957216" y="130195"/>
                  <a:pt x="2511798" y="162985"/>
                </a:cubicBezTo>
                <a:cubicBezTo>
                  <a:pt x="1964981" y="203133"/>
                  <a:pt x="1416649" y="149349"/>
                  <a:pt x="869616" y="180516"/>
                </a:cubicBezTo>
                <a:cubicBezTo>
                  <a:pt x="686406" y="191013"/>
                  <a:pt x="316739" y="174131"/>
                  <a:pt x="160366" y="276179"/>
                </a:cubicBezTo>
                <a:cubicBezTo>
                  <a:pt x="-15485" y="390888"/>
                  <a:pt x="-7585" y="739886"/>
                  <a:pt x="6808" y="921797"/>
                </a:cubicBezTo>
                <a:close/>
              </a:path>
            </a:pathLst>
          </a:custGeom>
          <a:solidFill>
            <a:srgbClr val="1E9356"/>
          </a:solidFill>
          <a:ln w="10804" cap="flat">
            <a:noFill/>
            <a:prstDash val="solid"/>
            <a:miter/>
          </a:ln>
        </p:spPr>
        <p:txBody>
          <a:bodyPr rtlCol="0" anchor="ctr"/>
          <a:lstStyle/>
          <a:p>
            <a:endParaRPr lang="en-US" sz="1800"/>
          </a:p>
        </p:txBody>
      </p:sp>
      <p:sp>
        <p:nvSpPr>
          <p:cNvPr id="13" name="Graphic 9">
            <a:extLst>
              <a:ext uri="{FF2B5EF4-FFF2-40B4-BE49-F238E27FC236}">
                <a16:creationId xmlns:a16="http://schemas.microsoft.com/office/drawing/2014/main" id="{7EC87F12-B347-4656-9829-602001351BE3}"/>
              </a:ext>
            </a:extLst>
          </p:cNvPr>
          <p:cNvSpPr/>
          <p:nvPr/>
        </p:nvSpPr>
        <p:spPr>
          <a:xfrm>
            <a:off x="807380" y="3205167"/>
            <a:ext cx="5367797" cy="3294057"/>
          </a:xfrm>
          <a:custGeom>
            <a:avLst/>
            <a:gdLst>
              <a:gd name="connsiteX0" fmla="*/ 159782 w 5367797"/>
              <a:gd name="connsiteY0" fmla="*/ 1323304 h 3294057"/>
              <a:gd name="connsiteX1" fmla="*/ 287226 w 5367797"/>
              <a:gd name="connsiteY1" fmla="*/ 1846989 h 3294057"/>
              <a:gd name="connsiteX2" fmla="*/ 1952 w 5367797"/>
              <a:gd name="connsiteY2" fmla="*/ 2768533 h 3294057"/>
              <a:gd name="connsiteX3" fmla="*/ 503634 w 5367797"/>
              <a:gd name="connsiteY3" fmla="*/ 3269929 h 3294057"/>
              <a:gd name="connsiteX4" fmla="*/ 1252776 w 5367797"/>
              <a:gd name="connsiteY4" fmla="*/ 3213445 h 3294057"/>
              <a:gd name="connsiteX5" fmla="*/ 2873550 w 5367797"/>
              <a:gd name="connsiteY5" fmla="*/ 2873879 h 3294057"/>
              <a:gd name="connsiteX6" fmla="*/ 4520517 w 5367797"/>
              <a:gd name="connsiteY6" fmla="*/ 2948936 h 3294057"/>
              <a:gd name="connsiteX7" fmla="*/ 5173933 w 5367797"/>
              <a:gd name="connsiteY7" fmla="*/ 2762532 h 3294057"/>
              <a:gd name="connsiteX8" fmla="*/ 5298138 w 5367797"/>
              <a:gd name="connsiteY8" fmla="*/ 2149789 h 3294057"/>
              <a:gd name="connsiteX9" fmla="*/ 4600147 w 5367797"/>
              <a:gd name="connsiteY9" fmla="*/ 1764312 h 3294057"/>
              <a:gd name="connsiteX10" fmla="*/ 4538615 w 5367797"/>
              <a:gd name="connsiteY10" fmla="*/ 1638106 h 3294057"/>
              <a:gd name="connsiteX11" fmla="*/ 4597765 w 5367797"/>
              <a:gd name="connsiteY11" fmla="*/ 1473704 h 3294057"/>
              <a:gd name="connsiteX12" fmla="*/ 4991815 w 5367797"/>
              <a:gd name="connsiteY12" fmla="*/ 820575 h 3294057"/>
              <a:gd name="connsiteX13" fmla="*/ 4831128 w 5367797"/>
              <a:gd name="connsiteY13" fmla="*/ 128298 h 3294057"/>
              <a:gd name="connsiteX14" fmla="*/ 4084463 w 5367797"/>
              <a:gd name="connsiteY14" fmla="*/ 121249 h 3294057"/>
              <a:gd name="connsiteX15" fmla="*/ 1095804 w 5367797"/>
              <a:gd name="connsiteY15" fmla="*/ 7807 h 3294057"/>
              <a:gd name="connsiteX16" fmla="*/ 603837 w 5367797"/>
              <a:gd name="connsiteY16" fmla="*/ 39049 h 3294057"/>
              <a:gd name="connsiteX17" fmla="*/ 212360 w 5367797"/>
              <a:gd name="connsiteY17" fmla="*/ 555494 h 3294057"/>
              <a:gd name="connsiteX18" fmla="*/ 159782 w 5367797"/>
              <a:gd name="connsiteY18" fmla="*/ 1323304 h 329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67797" h="3294057">
                <a:moveTo>
                  <a:pt x="159782" y="1323304"/>
                </a:moveTo>
                <a:cubicBezTo>
                  <a:pt x="199501" y="1499326"/>
                  <a:pt x="290465" y="1666585"/>
                  <a:pt x="287226" y="1846989"/>
                </a:cubicBezTo>
                <a:cubicBezTo>
                  <a:pt x="281511" y="2172268"/>
                  <a:pt x="-27289" y="2444492"/>
                  <a:pt x="1952" y="2768533"/>
                </a:cubicBezTo>
                <a:cubicBezTo>
                  <a:pt x="24717" y="3020278"/>
                  <a:pt x="257127" y="3213636"/>
                  <a:pt x="503634" y="3269929"/>
                </a:cubicBezTo>
                <a:cubicBezTo>
                  <a:pt x="750141" y="3326221"/>
                  <a:pt x="1007316" y="3274310"/>
                  <a:pt x="1252776" y="3213445"/>
                </a:cubicBezTo>
                <a:cubicBezTo>
                  <a:pt x="1789509" y="3080286"/>
                  <a:pt x="2321290" y="2902930"/>
                  <a:pt x="2873550" y="2873879"/>
                </a:cubicBezTo>
                <a:cubicBezTo>
                  <a:pt x="3422761" y="2844923"/>
                  <a:pt x="3970734" y="2964081"/>
                  <a:pt x="4520517" y="2948936"/>
                </a:cubicBezTo>
                <a:cubicBezTo>
                  <a:pt x="4751118" y="2942554"/>
                  <a:pt x="4994291" y="2907217"/>
                  <a:pt x="5173933" y="2762532"/>
                </a:cubicBezTo>
                <a:cubicBezTo>
                  <a:pt x="5353574" y="2617942"/>
                  <a:pt x="5437299" y="2333716"/>
                  <a:pt x="5298138" y="2149789"/>
                </a:cubicBezTo>
                <a:cubicBezTo>
                  <a:pt x="5135452" y="1934809"/>
                  <a:pt x="4782074" y="1963289"/>
                  <a:pt x="4600147" y="1764312"/>
                </a:cubicBezTo>
                <a:cubicBezTo>
                  <a:pt x="4567952" y="1729069"/>
                  <a:pt x="4541853" y="1685731"/>
                  <a:pt x="4538615" y="1638106"/>
                </a:cubicBezTo>
                <a:cubicBezTo>
                  <a:pt x="4534615" y="1578955"/>
                  <a:pt x="4565857" y="1523615"/>
                  <a:pt x="4597765" y="1473704"/>
                </a:cubicBezTo>
                <a:cubicBezTo>
                  <a:pt x="4735211" y="1258820"/>
                  <a:pt x="4907709" y="1061367"/>
                  <a:pt x="4991815" y="820575"/>
                </a:cubicBezTo>
                <a:cubicBezTo>
                  <a:pt x="5075920" y="579783"/>
                  <a:pt x="5042678" y="270697"/>
                  <a:pt x="4831128" y="128298"/>
                </a:cubicBezTo>
                <a:cubicBezTo>
                  <a:pt x="4618244" y="-15053"/>
                  <a:pt x="4335066" y="65814"/>
                  <a:pt x="4084463" y="121249"/>
                </a:cubicBezTo>
                <a:cubicBezTo>
                  <a:pt x="3106531" y="337467"/>
                  <a:pt x="2095071" y="76768"/>
                  <a:pt x="1095804" y="7807"/>
                </a:cubicBezTo>
                <a:cubicBezTo>
                  <a:pt x="930926" y="-3528"/>
                  <a:pt x="761952" y="-9148"/>
                  <a:pt x="603837" y="39049"/>
                </a:cubicBezTo>
                <a:cubicBezTo>
                  <a:pt x="351901" y="115915"/>
                  <a:pt x="238172" y="304606"/>
                  <a:pt x="212360" y="555494"/>
                </a:cubicBezTo>
                <a:cubicBezTo>
                  <a:pt x="186356" y="808764"/>
                  <a:pt x="102536" y="1069273"/>
                  <a:pt x="159782" y="1323304"/>
                </a:cubicBezTo>
                <a:close/>
              </a:path>
            </a:pathLst>
          </a:custGeom>
          <a:solidFill>
            <a:srgbClr val="46B172"/>
          </a:solidFill>
          <a:ln w="9525" cap="flat">
            <a:noFill/>
            <a:prstDash val="solid"/>
            <a:miter/>
          </a:ln>
        </p:spPr>
        <p:txBody>
          <a:bodyPr rtlCol="0" anchor="ctr"/>
          <a:lstStyle/>
          <a:p>
            <a:endParaRPr lang="en-US" sz="1800"/>
          </a:p>
        </p:txBody>
      </p:sp>
      <p:grpSp>
        <p:nvGrpSpPr>
          <p:cNvPr id="14" name="Graphic 7">
            <a:extLst>
              <a:ext uri="{FF2B5EF4-FFF2-40B4-BE49-F238E27FC236}">
                <a16:creationId xmlns:a16="http://schemas.microsoft.com/office/drawing/2014/main" id="{E15C76ED-DBB0-4C68-BD5A-B29E8F53AEF6}"/>
              </a:ext>
            </a:extLst>
          </p:cNvPr>
          <p:cNvGrpSpPr/>
          <p:nvPr/>
        </p:nvGrpSpPr>
        <p:grpSpPr>
          <a:xfrm>
            <a:off x="699146" y="762000"/>
            <a:ext cx="9138191" cy="2559210"/>
            <a:chOff x="699145" y="762000"/>
            <a:chExt cx="9138191" cy="2559210"/>
          </a:xfrm>
        </p:grpSpPr>
        <p:sp>
          <p:nvSpPr>
            <p:cNvPr id="15" name="Freeform: Shape 14">
              <a:extLst>
                <a:ext uri="{FF2B5EF4-FFF2-40B4-BE49-F238E27FC236}">
                  <a16:creationId xmlns:a16="http://schemas.microsoft.com/office/drawing/2014/main" id="{6A5CC3AE-97B7-4A2C-8AE5-4BBAFC1E2110}"/>
                </a:ext>
              </a:extLst>
            </p:cNvPr>
            <p:cNvSpPr/>
            <p:nvPr/>
          </p:nvSpPr>
          <p:spPr>
            <a:xfrm>
              <a:off x="1000049" y="1024677"/>
              <a:ext cx="8622338" cy="1798270"/>
            </a:xfrm>
            <a:custGeom>
              <a:avLst/>
              <a:gdLst>
                <a:gd name="connsiteX0" fmla="*/ 41616 w 8622338"/>
                <a:gd name="connsiteY0" fmla="*/ 692632 h 1798270"/>
                <a:gd name="connsiteX1" fmla="*/ 20289 w 8622338"/>
                <a:gd name="connsiteY1" fmla="*/ 1181467 h 1798270"/>
                <a:gd name="connsiteX2" fmla="*/ 9690 w 8622338"/>
                <a:gd name="connsiteY2" fmla="*/ 1746819 h 1798270"/>
                <a:gd name="connsiteX3" fmla="*/ 4257463 w 8622338"/>
                <a:gd name="connsiteY3" fmla="*/ 1793997 h 1798270"/>
                <a:gd name="connsiteX4" fmla="*/ 8622338 w 8622338"/>
                <a:gd name="connsiteY4" fmla="*/ 1788051 h 1798270"/>
                <a:gd name="connsiteX5" fmla="*/ 8519324 w 8622338"/>
                <a:gd name="connsiteY5" fmla="*/ 1182371 h 1798270"/>
                <a:gd name="connsiteX6" fmla="*/ 8484037 w 8622338"/>
                <a:gd name="connsiteY6" fmla="*/ 1104949 h 1798270"/>
                <a:gd name="connsiteX7" fmla="*/ 8417989 w 8622338"/>
                <a:gd name="connsiteY7" fmla="*/ 563379 h 1798270"/>
                <a:gd name="connsiteX8" fmla="*/ 8372492 w 8622338"/>
                <a:gd name="connsiteY8" fmla="*/ 189837 h 1798270"/>
                <a:gd name="connsiteX9" fmla="*/ 8372492 w 8622338"/>
                <a:gd name="connsiteY9" fmla="*/ 49727 h 1798270"/>
                <a:gd name="connsiteX10" fmla="*/ 4308777 w 8622338"/>
                <a:gd name="connsiteY10" fmla="*/ 6169 h 1798270"/>
                <a:gd name="connsiteX11" fmla="*/ 2594105 w 8622338"/>
                <a:gd name="connsiteY11" fmla="*/ 28013 h 1798270"/>
                <a:gd name="connsiteX12" fmla="*/ 1411440 w 8622338"/>
                <a:gd name="connsiteY12" fmla="*/ 37577 h 1798270"/>
                <a:gd name="connsiteX13" fmla="*/ 228257 w 8622338"/>
                <a:gd name="connsiteY13" fmla="*/ 47142 h 1798270"/>
                <a:gd name="connsiteX14" fmla="*/ 9690 w 8622338"/>
                <a:gd name="connsiteY14" fmla="*/ 38870 h 1798270"/>
                <a:gd name="connsiteX15" fmla="*/ 20289 w 8622338"/>
                <a:gd name="connsiteY15" fmla="*/ 103626 h 1798270"/>
                <a:gd name="connsiteX16" fmla="*/ 41616 w 8622338"/>
                <a:gd name="connsiteY16" fmla="*/ 292076 h 1798270"/>
                <a:gd name="connsiteX17" fmla="*/ 41616 w 8622338"/>
                <a:gd name="connsiteY17" fmla="*/ 692632 h 179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2338" h="1798270">
                  <a:moveTo>
                    <a:pt x="41616" y="692632"/>
                  </a:moveTo>
                  <a:cubicBezTo>
                    <a:pt x="41616" y="692632"/>
                    <a:pt x="39160" y="741877"/>
                    <a:pt x="20289" y="1181467"/>
                  </a:cubicBezTo>
                  <a:cubicBezTo>
                    <a:pt x="14602" y="1314468"/>
                    <a:pt x="8656" y="1508089"/>
                    <a:pt x="9690" y="1746819"/>
                  </a:cubicBezTo>
                  <a:cubicBezTo>
                    <a:pt x="1425658" y="1771248"/>
                    <a:pt x="2841495" y="1786888"/>
                    <a:pt x="4257463" y="1793997"/>
                  </a:cubicBezTo>
                  <a:cubicBezTo>
                    <a:pt x="5712206" y="1801235"/>
                    <a:pt x="7167079" y="1799296"/>
                    <a:pt x="8622338" y="1788051"/>
                  </a:cubicBezTo>
                  <a:cubicBezTo>
                    <a:pt x="8569732" y="1378707"/>
                    <a:pt x="8538583" y="1224766"/>
                    <a:pt x="8519324" y="1182371"/>
                  </a:cubicBezTo>
                  <a:cubicBezTo>
                    <a:pt x="8518548" y="1180820"/>
                    <a:pt x="8484037" y="1104949"/>
                    <a:pt x="8484037" y="1104949"/>
                  </a:cubicBezTo>
                  <a:cubicBezTo>
                    <a:pt x="8469432" y="860402"/>
                    <a:pt x="8441772" y="683455"/>
                    <a:pt x="8417989" y="563379"/>
                  </a:cubicBezTo>
                  <a:cubicBezTo>
                    <a:pt x="8407003" y="507800"/>
                    <a:pt x="8378567" y="372730"/>
                    <a:pt x="8372492" y="189837"/>
                  </a:cubicBezTo>
                  <a:cubicBezTo>
                    <a:pt x="8370554" y="131027"/>
                    <a:pt x="8371459" y="82428"/>
                    <a:pt x="8372492" y="49727"/>
                  </a:cubicBezTo>
                  <a:cubicBezTo>
                    <a:pt x="6107074" y="-5464"/>
                    <a:pt x="4949871" y="-5464"/>
                    <a:pt x="4308777" y="6169"/>
                  </a:cubicBezTo>
                  <a:cubicBezTo>
                    <a:pt x="3908996" y="13407"/>
                    <a:pt x="3170703" y="23359"/>
                    <a:pt x="2594105" y="28013"/>
                  </a:cubicBezTo>
                  <a:cubicBezTo>
                    <a:pt x="1881921" y="33829"/>
                    <a:pt x="1830737" y="23876"/>
                    <a:pt x="1411440" y="37577"/>
                  </a:cubicBezTo>
                  <a:cubicBezTo>
                    <a:pt x="775644" y="58387"/>
                    <a:pt x="475648" y="94966"/>
                    <a:pt x="228257" y="47142"/>
                  </a:cubicBezTo>
                  <a:cubicBezTo>
                    <a:pt x="194910" y="40679"/>
                    <a:pt x="49629" y="10951"/>
                    <a:pt x="9690" y="38870"/>
                  </a:cubicBezTo>
                  <a:cubicBezTo>
                    <a:pt x="-11507" y="53734"/>
                    <a:pt x="6717" y="78292"/>
                    <a:pt x="20289" y="103626"/>
                  </a:cubicBezTo>
                  <a:cubicBezTo>
                    <a:pt x="28432" y="118748"/>
                    <a:pt x="32827" y="176524"/>
                    <a:pt x="41616" y="292076"/>
                  </a:cubicBezTo>
                  <a:cubicBezTo>
                    <a:pt x="54800" y="465663"/>
                    <a:pt x="43167" y="667427"/>
                    <a:pt x="41616" y="692632"/>
                  </a:cubicBezTo>
                  <a:close/>
                </a:path>
              </a:pathLst>
            </a:custGeom>
            <a:solidFill>
              <a:srgbClr val="F6F5C2"/>
            </a:solidFill>
            <a:ln w="12920" cap="flat">
              <a:noFill/>
              <a:prstDash val="solid"/>
              <a:miter/>
            </a:ln>
          </p:spPr>
          <p:txBody>
            <a:bodyPr rtlCol="0" anchor="ctr"/>
            <a:lstStyle/>
            <a:p>
              <a:endParaRPr lang="en-US" sz="1800"/>
            </a:p>
          </p:txBody>
        </p:sp>
        <p:sp>
          <p:nvSpPr>
            <p:cNvPr id="16" name="Freeform: Shape 15">
              <a:extLst>
                <a:ext uri="{FF2B5EF4-FFF2-40B4-BE49-F238E27FC236}">
                  <a16:creationId xmlns:a16="http://schemas.microsoft.com/office/drawing/2014/main" id="{6EBEB3DE-2859-44F0-B7E5-2EE1AF780356}"/>
                </a:ext>
              </a:extLst>
            </p:cNvPr>
            <p:cNvSpPr/>
            <p:nvPr/>
          </p:nvSpPr>
          <p:spPr>
            <a:xfrm>
              <a:off x="699015" y="762000"/>
              <a:ext cx="1452545" cy="887192"/>
            </a:xfrm>
            <a:custGeom>
              <a:avLst/>
              <a:gdLst>
                <a:gd name="connsiteX0" fmla="*/ 1275081 w 1452545"/>
                <a:gd name="connsiteY0" fmla="*/ 0 h 887192"/>
                <a:gd name="connsiteX1" fmla="*/ 1255952 w 1452545"/>
                <a:gd name="connsiteY1" fmla="*/ 63722 h 887192"/>
                <a:gd name="connsiteX2" fmla="*/ 1327946 w 1452545"/>
                <a:gd name="connsiteY2" fmla="*/ 44722 h 887192"/>
                <a:gd name="connsiteX3" fmla="*/ 1315021 w 1452545"/>
                <a:gd name="connsiteY3" fmla="*/ 108185 h 887192"/>
                <a:gd name="connsiteX4" fmla="*/ 1387661 w 1452545"/>
                <a:gd name="connsiteY4" fmla="*/ 97974 h 887192"/>
                <a:gd name="connsiteX5" fmla="*/ 1352763 w 1452545"/>
                <a:gd name="connsiteY5" fmla="*/ 147348 h 887192"/>
                <a:gd name="connsiteX6" fmla="*/ 1415450 w 1452545"/>
                <a:gd name="connsiteY6" fmla="*/ 151485 h 887192"/>
                <a:gd name="connsiteX7" fmla="*/ 1405756 w 1452545"/>
                <a:gd name="connsiteY7" fmla="*/ 188709 h 887192"/>
                <a:gd name="connsiteX8" fmla="*/ 1452546 w 1452545"/>
                <a:gd name="connsiteY8" fmla="*/ 183539 h 887192"/>
                <a:gd name="connsiteX9" fmla="*/ 1072671 w 1452545"/>
                <a:gd name="connsiteY9" fmla="*/ 400038 h 887192"/>
                <a:gd name="connsiteX10" fmla="*/ 534074 w 1452545"/>
                <a:gd name="connsiteY10" fmla="*/ 669789 h 887192"/>
                <a:gd name="connsiteX11" fmla="*/ 212880 w 1452545"/>
                <a:gd name="connsiteY11" fmla="*/ 825798 h 887192"/>
                <a:gd name="connsiteX12" fmla="*/ 47565 w 1452545"/>
                <a:gd name="connsiteY12" fmla="*/ 887193 h 887192"/>
                <a:gd name="connsiteX13" fmla="*/ 114647 w 1452545"/>
                <a:gd name="connsiteY13" fmla="*/ 825022 h 887192"/>
                <a:gd name="connsiteX14" fmla="*/ 44592 w 1452545"/>
                <a:gd name="connsiteY14" fmla="*/ 814940 h 887192"/>
                <a:gd name="connsiteX15" fmla="*/ 80654 w 1452545"/>
                <a:gd name="connsiteY15" fmla="*/ 774484 h 887192"/>
                <a:gd name="connsiteX16" fmla="*/ 28177 w 1452545"/>
                <a:gd name="connsiteY16" fmla="*/ 761559 h 887192"/>
                <a:gd name="connsiteX17" fmla="*/ 71089 w 1452545"/>
                <a:gd name="connsiteY17" fmla="*/ 711409 h 887192"/>
                <a:gd name="connsiteX18" fmla="*/ 0 w 1452545"/>
                <a:gd name="connsiteY18" fmla="*/ 690857 h 887192"/>
                <a:gd name="connsiteX19" fmla="*/ 32055 w 1452545"/>
                <a:gd name="connsiteY19" fmla="*/ 640190 h 887192"/>
                <a:gd name="connsiteX20" fmla="*/ 88668 w 1452545"/>
                <a:gd name="connsiteY20" fmla="*/ 538856 h 887192"/>
                <a:gd name="connsiteX21" fmla="*/ 370052 w 1452545"/>
                <a:gd name="connsiteY21" fmla="*/ 399909 h 887192"/>
                <a:gd name="connsiteX22" fmla="*/ 947813 w 1452545"/>
                <a:gd name="connsiteY22" fmla="*/ 132614 h 887192"/>
                <a:gd name="connsiteX23" fmla="*/ 1112481 w 1452545"/>
                <a:gd name="connsiteY23" fmla="*/ 63722 h 887192"/>
                <a:gd name="connsiteX24" fmla="*/ 1275081 w 1452545"/>
                <a:gd name="connsiteY24" fmla="*/ 0 h 88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545" h="887192">
                  <a:moveTo>
                    <a:pt x="1275081" y="0"/>
                  </a:moveTo>
                  <a:cubicBezTo>
                    <a:pt x="1272238" y="22102"/>
                    <a:pt x="1265775" y="43688"/>
                    <a:pt x="1255952" y="63722"/>
                  </a:cubicBezTo>
                  <a:cubicBezTo>
                    <a:pt x="1278571" y="53252"/>
                    <a:pt x="1303129" y="46790"/>
                    <a:pt x="1327946" y="44722"/>
                  </a:cubicBezTo>
                  <a:cubicBezTo>
                    <a:pt x="1323681" y="65919"/>
                    <a:pt x="1319286" y="86987"/>
                    <a:pt x="1315021" y="108185"/>
                  </a:cubicBezTo>
                  <a:cubicBezTo>
                    <a:pt x="1339191" y="104824"/>
                    <a:pt x="1363491" y="101334"/>
                    <a:pt x="1387661" y="97974"/>
                  </a:cubicBezTo>
                  <a:cubicBezTo>
                    <a:pt x="1376028" y="114389"/>
                    <a:pt x="1364395" y="130933"/>
                    <a:pt x="1352763" y="147348"/>
                  </a:cubicBezTo>
                  <a:cubicBezTo>
                    <a:pt x="1373314" y="151872"/>
                    <a:pt x="1394511" y="153294"/>
                    <a:pt x="1415450" y="151485"/>
                  </a:cubicBezTo>
                  <a:cubicBezTo>
                    <a:pt x="1412219" y="163893"/>
                    <a:pt x="1408988" y="176301"/>
                    <a:pt x="1405756" y="188709"/>
                  </a:cubicBezTo>
                  <a:cubicBezTo>
                    <a:pt x="1421396" y="187029"/>
                    <a:pt x="1436906" y="185220"/>
                    <a:pt x="1452546" y="183539"/>
                  </a:cubicBezTo>
                  <a:cubicBezTo>
                    <a:pt x="1333375" y="267683"/>
                    <a:pt x="1202829" y="334119"/>
                    <a:pt x="1072671" y="400038"/>
                  </a:cubicBezTo>
                  <a:cubicBezTo>
                    <a:pt x="893526" y="490645"/>
                    <a:pt x="714123" y="580863"/>
                    <a:pt x="534074" y="669789"/>
                  </a:cubicBezTo>
                  <a:cubicBezTo>
                    <a:pt x="427311" y="722524"/>
                    <a:pt x="320418" y="774743"/>
                    <a:pt x="212880" y="825798"/>
                  </a:cubicBezTo>
                  <a:cubicBezTo>
                    <a:pt x="159628" y="851131"/>
                    <a:pt x="105470" y="876206"/>
                    <a:pt x="47565" y="887193"/>
                  </a:cubicBezTo>
                  <a:cubicBezTo>
                    <a:pt x="69926" y="866512"/>
                    <a:pt x="92287" y="845832"/>
                    <a:pt x="114647" y="825022"/>
                  </a:cubicBezTo>
                  <a:cubicBezTo>
                    <a:pt x="91253" y="821662"/>
                    <a:pt x="67987" y="818301"/>
                    <a:pt x="44592" y="814940"/>
                  </a:cubicBezTo>
                  <a:cubicBezTo>
                    <a:pt x="56613" y="801498"/>
                    <a:pt x="68633" y="787926"/>
                    <a:pt x="80654" y="774484"/>
                  </a:cubicBezTo>
                  <a:cubicBezTo>
                    <a:pt x="62558" y="774355"/>
                    <a:pt x="44334" y="769960"/>
                    <a:pt x="28177" y="761559"/>
                  </a:cubicBezTo>
                  <a:cubicBezTo>
                    <a:pt x="45109" y="747341"/>
                    <a:pt x="59715" y="730409"/>
                    <a:pt x="71089" y="711409"/>
                  </a:cubicBezTo>
                  <a:cubicBezTo>
                    <a:pt x="47565" y="704946"/>
                    <a:pt x="22232" y="700164"/>
                    <a:pt x="0" y="690857"/>
                  </a:cubicBezTo>
                  <a:cubicBezTo>
                    <a:pt x="10469" y="674055"/>
                    <a:pt x="24041" y="658673"/>
                    <a:pt x="32055" y="640190"/>
                  </a:cubicBezTo>
                  <a:cubicBezTo>
                    <a:pt x="-43558" y="603741"/>
                    <a:pt x="47177" y="560441"/>
                    <a:pt x="88668" y="538856"/>
                  </a:cubicBezTo>
                  <a:cubicBezTo>
                    <a:pt x="181342" y="490515"/>
                    <a:pt x="276085" y="445794"/>
                    <a:pt x="370052" y="399909"/>
                  </a:cubicBezTo>
                  <a:cubicBezTo>
                    <a:pt x="560829" y="306976"/>
                    <a:pt x="752899" y="216499"/>
                    <a:pt x="947813" y="132614"/>
                  </a:cubicBezTo>
                  <a:cubicBezTo>
                    <a:pt x="1002487" y="109090"/>
                    <a:pt x="1057290" y="86083"/>
                    <a:pt x="1112481" y="63722"/>
                  </a:cubicBezTo>
                  <a:cubicBezTo>
                    <a:pt x="1130447" y="56613"/>
                    <a:pt x="1273401" y="13055"/>
                    <a:pt x="1275081" y="0"/>
                  </a:cubicBezTo>
                  <a:close/>
                </a:path>
              </a:pathLst>
            </a:custGeom>
            <a:solidFill>
              <a:srgbClr val="D9D693"/>
            </a:solidFill>
            <a:ln w="12920" cap="flat">
              <a:noFill/>
              <a:prstDash val="solid"/>
              <a:miter/>
            </a:ln>
          </p:spPr>
          <p:txBody>
            <a:bodyPr rtlCol="0" anchor="ctr"/>
            <a:lstStyle/>
            <a:p>
              <a:endParaRPr lang="en-US" sz="1800"/>
            </a:p>
          </p:txBody>
        </p:sp>
        <p:sp>
          <p:nvSpPr>
            <p:cNvPr id="17" name="Freeform: Shape 16">
              <a:extLst>
                <a:ext uri="{FF2B5EF4-FFF2-40B4-BE49-F238E27FC236}">
                  <a16:creationId xmlns:a16="http://schemas.microsoft.com/office/drawing/2014/main" id="{E61FBEA3-F790-4A94-BDE1-4F753DA2C630}"/>
                </a:ext>
              </a:extLst>
            </p:cNvPr>
            <p:cNvSpPr/>
            <p:nvPr/>
          </p:nvSpPr>
          <p:spPr>
            <a:xfrm>
              <a:off x="8653756" y="2033979"/>
              <a:ext cx="1178538" cy="1289040"/>
            </a:xfrm>
            <a:custGeom>
              <a:avLst/>
              <a:gdLst>
                <a:gd name="connsiteX0" fmla="*/ 944461 w 1178538"/>
                <a:gd name="connsiteY0" fmla="*/ 0 h 1289040"/>
                <a:gd name="connsiteX1" fmla="*/ 951183 w 1178538"/>
                <a:gd name="connsiteY1" fmla="*/ 66177 h 1289040"/>
                <a:gd name="connsiteX2" fmla="*/ 1010509 w 1178538"/>
                <a:gd name="connsiteY2" fmla="*/ 21068 h 1289040"/>
                <a:gd name="connsiteX3" fmla="*/ 1022789 w 1178538"/>
                <a:gd name="connsiteY3" fmla="*/ 84661 h 1289040"/>
                <a:gd name="connsiteX4" fmla="*/ 1085994 w 1178538"/>
                <a:gd name="connsiteY4" fmla="*/ 47436 h 1289040"/>
                <a:gd name="connsiteX5" fmla="*/ 1072551 w 1178538"/>
                <a:gd name="connsiteY5" fmla="*/ 106375 h 1289040"/>
                <a:gd name="connsiteX6" fmla="*/ 1132008 w 1178538"/>
                <a:gd name="connsiteY6" fmla="*/ 86212 h 1289040"/>
                <a:gd name="connsiteX7" fmla="*/ 1137307 w 1178538"/>
                <a:gd name="connsiteY7" fmla="*/ 124341 h 1289040"/>
                <a:gd name="connsiteX8" fmla="*/ 1178538 w 1178538"/>
                <a:gd name="connsiteY8" fmla="*/ 101722 h 1289040"/>
                <a:gd name="connsiteX9" fmla="*/ 910209 w 1178538"/>
                <a:gd name="connsiteY9" fmla="*/ 446957 h 1289040"/>
                <a:gd name="connsiteX10" fmla="*/ 515729 w 1178538"/>
                <a:gd name="connsiteY10" fmla="*/ 902186 h 1289040"/>
                <a:gd name="connsiteX11" fmla="*/ 278549 w 1178538"/>
                <a:gd name="connsiteY11" fmla="*/ 1169094 h 1289040"/>
                <a:gd name="connsiteX12" fmla="*/ 149296 w 1178538"/>
                <a:gd name="connsiteY12" fmla="*/ 1289040 h 1289040"/>
                <a:gd name="connsiteX13" fmla="*/ 187555 w 1178538"/>
                <a:gd name="connsiteY13" fmla="*/ 1205931 h 1289040"/>
                <a:gd name="connsiteX14" fmla="*/ 119051 w 1178538"/>
                <a:gd name="connsiteY14" fmla="*/ 1223380 h 1289040"/>
                <a:gd name="connsiteX15" fmla="*/ 136888 w 1178538"/>
                <a:gd name="connsiteY15" fmla="*/ 1172196 h 1289040"/>
                <a:gd name="connsiteX16" fmla="*/ 83507 w 1178538"/>
                <a:gd name="connsiteY16" fmla="*/ 1180339 h 1289040"/>
                <a:gd name="connsiteX17" fmla="*/ 103928 w 1178538"/>
                <a:gd name="connsiteY17" fmla="*/ 1117651 h 1289040"/>
                <a:gd name="connsiteX18" fmla="*/ 30384 w 1178538"/>
                <a:gd name="connsiteY18" fmla="*/ 1125794 h 1289040"/>
                <a:gd name="connsiteX19" fmla="*/ 40595 w 1178538"/>
                <a:gd name="connsiteY19" fmla="*/ 1066725 h 1289040"/>
                <a:gd name="connsiteX20" fmla="*/ 54166 w 1178538"/>
                <a:gd name="connsiteY20" fmla="*/ 951432 h 1289040"/>
                <a:gd name="connsiteX21" fmla="*/ 261100 w 1178538"/>
                <a:gd name="connsiteY21" fmla="*/ 715545 h 1289040"/>
                <a:gd name="connsiteX22" fmla="*/ 692806 w 1178538"/>
                <a:gd name="connsiteY22" fmla="*/ 247778 h 1289040"/>
                <a:gd name="connsiteX23" fmla="*/ 818569 w 1178538"/>
                <a:gd name="connsiteY23" fmla="*/ 121110 h 1289040"/>
                <a:gd name="connsiteX24" fmla="*/ 944461 w 1178538"/>
                <a:gd name="connsiteY24" fmla="*/ 0 h 128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8538" h="1289040">
                  <a:moveTo>
                    <a:pt x="944461" y="0"/>
                  </a:moveTo>
                  <a:cubicBezTo>
                    <a:pt x="950278" y="21456"/>
                    <a:pt x="952475" y="43946"/>
                    <a:pt x="951183" y="66177"/>
                  </a:cubicBezTo>
                  <a:cubicBezTo>
                    <a:pt x="968115" y="47824"/>
                    <a:pt x="988278" y="32572"/>
                    <a:pt x="1010509" y="21068"/>
                  </a:cubicBezTo>
                  <a:cubicBezTo>
                    <a:pt x="1014646" y="42266"/>
                    <a:pt x="1018652" y="63463"/>
                    <a:pt x="1022789" y="84661"/>
                  </a:cubicBezTo>
                  <a:cubicBezTo>
                    <a:pt x="1043857" y="72252"/>
                    <a:pt x="1064925" y="59844"/>
                    <a:pt x="1085994" y="47436"/>
                  </a:cubicBezTo>
                  <a:cubicBezTo>
                    <a:pt x="1081469" y="67082"/>
                    <a:pt x="1077075" y="86729"/>
                    <a:pt x="1072551" y="106375"/>
                  </a:cubicBezTo>
                  <a:cubicBezTo>
                    <a:pt x="1093232" y="102756"/>
                    <a:pt x="1113395" y="95906"/>
                    <a:pt x="1132008" y="86212"/>
                  </a:cubicBezTo>
                  <a:cubicBezTo>
                    <a:pt x="1133817" y="98878"/>
                    <a:pt x="1135498" y="111675"/>
                    <a:pt x="1137307" y="124341"/>
                  </a:cubicBezTo>
                  <a:cubicBezTo>
                    <a:pt x="1151007" y="116845"/>
                    <a:pt x="1164838" y="109219"/>
                    <a:pt x="1178538" y="101722"/>
                  </a:cubicBezTo>
                  <a:cubicBezTo>
                    <a:pt x="1100599" y="225029"/>
                    <a:pt x="1005340" y="336316"/>
                    <a:pt x="910209" y="446957"/>
                  </a:cubicBezTo>
                  <a:cubicBezTo>
                    <a:pt x="779275" y="599217"/>
                    <a:pt x="648084" y="751089"/>
                    <a:pt x="515729" y="902186"/>
                  </a:cubicBezTo>
                  <a:cubicBezTo>
                    <a:pt x="437272" y="991629"/>
                    <a:pt x="358428" y="1080814"/>
                    <a:pt x="278549" y="1169094"/>
                  </a:cubicBezTo>
                  <a:cubicBezTo>
                    <a:pt x="238998" y="1212781"/>
                    <a:pt x="198671" y="1256727"/>
                    <a:pt x="149296" y="1289040"/>
                  </a:cubicBezTo>
                  <a:cubicBezTo>
                    <a:pt x="162092" y="1261380"/>
                    <a:pt x="174889" y="1233720"/>
                    <a:pt x="187555" y="1205931"/>
                  </a:cubicBezTo>
                  <a:cubicBezTo>
                    <a:pt x="164677" y="1211747"/>
                    <a:pt x="141800" y="1217564"/>
                    <a:pt x="119051" y="1223380"/>
                  </a:cubicBezTo>
                  <a:cubicBezTo>
                    <a:pt x="124997" y="1206319"/>
                    <a:pt x="130942" y="1189257"/>
                    <a:pt x="136888" y="1172196"/>
                  </a:cubicBezTo>
                  <a:cubicBezTo>
                    <a:pt x="120085" y="1179046"/>
                    <a:pt x="101602" y="1181890"/>
                    <a:pt x="83507" y="1180339"/>
                  </a:cubicBezTo>
                  <a:cubicBezTo>
                    <a:pt x="93718" y="1160821"/>
                    <a:pt x="100697" y="1139495"/>
                    <a:pt x="103928" y="1117651"/>
                  </a:cubicBezTo>
                  <a:cubicBezTo>
                    <a:pt x="79758" y="1120624"/>
                    <a:pt x="54554" y="1125923"/>
                    <a:pt x="30384" y="1125794"/>
                  </a:cubicBezTo>
                  <a:cubicBezTo>
                    <a:pt x="33615" y="1106277"/>
                    <a:pt x="40336" y="1086889"/>
                    <a:pt x="40595" y="1066725"/>
                  </a:cubicBezTo>
                  <a:cubicBezTo>
                    <a:pt x="-43290" y="1061943"/>
                    <a:pt x="24050" y="987235"/>
                    <a:pt x="54166" y="951432"/>
                  </a:cubicBezTo>
                  <a:cubicBezTo>
                    <a:pt x="121378" y="871295"/>
                    <a:pt x="191692" y="793743"/>
                    <a:pt x="261100" y="715545"/>
                  </a:cubicBezTo>
                  <a:cubicBezTo>
                    <a:pt x="401857" y="556693"/>
                    <a:pt x="544811" y="399780"/>
                    <a:pt x="692806" y="247778"/>
                  </a:cubicBezTo>
                  <a:cubicBezTo>
                    <a:pt x="734296" y="205125"/>
                    <a:pt x="776174" y="162988"/>
                    <a:pt x="818569" y="121110"/>
                  </a:cubicBezTo>
                  <a:cubicBezTo>
                    <a:pt x="832528" y="107539"/>
                    <a:pt x="947822" y="12667"/>
                    <a:pt x="944461" y="0"/>
                  </a:cubicBezTo>
                  <a:close/>
                </a:path>
              </a:pathLst>
            </a:custGeom>
            <a:solidFill>
              <a:srgbClr val="D9D693"/>
            </a:solidFill>
            <a:ln w="12920"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1636018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25E49-0A91-4C27-9D21-D136EA8DDE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FC67B54-0282-46E2-94BF-0388766E39B7}"/>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3D7272F0-773C-43EE-87FD-B7A6FEAF89C1}"/>
              </a:ext>
            </a:extLst>
          </p:cNvPr>
          <p:cNvSpPr>
            <a:spLocks noGrp="1"/>
          </p:cNvSpPr>
          <p:nvPr>
            <p:ph type="dt" sz="half" idx="10"/>
          </p:nvPr>
        </p:nvSpPr>
        <p:spPr/>
        <p:txBody>
          <a:bodyPr/>
          <a:lstStyle/>
          <a:p>
            <a:fld id="{41FD9186-DC33-4B5A-BB38-F0833DFEFA13}" type="datetimeFigureOut">
              <a:rPr lang="en-IE" smtClean="0"/>
              <a:t>12/10/2020</a:t>
            </a:fld>
            <a:endParaRPr lang="en-IE"/>
          </a:p>
        </p:txBody>
      </p:sp>
      <p:sp>
        <p:nvSpPr>
          <p:cNvPr id="5" name="Footer Placeholder 4">
            <a:extLst>
              <a:ext uri="{FF2B5EF4-FFF2-40B4-BE49-F238E27FC236}">
                <a16:creationId xmlns:a16="http://schemas.microsoft.com/office/drawing/2014/main" id="{082022B3-5882-48C0-A5F9-F775BA4540B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7289EA2-99DD-46DB-86BD-570D6705D6D2}"/>
              </a:ext>
            </a:extLst>
          </p:cNvPr>
          <p:cNvSpPr>
            <a:spLocks noGrp="1"/>
          </p:cNvSpPr>
          <p:nvPr>
            <p:ph type="sldNum" sz="quarter" idx="12"/>
          </p:nvPr>
        </p:nvSpPr>
        <p:spPr/>
        <p:txBody>
          <a:bodyPr/>
          <a:lstStyle/>
          <a:p>
            <a:fld id="{9F5735CA-FCF6-442E-9D68-3CC8E25394AC}" type="slidenum">
              <a:rPr lang="en-IE" smtClean="0"/>
              <a:t>‹#›</a:t>
            </a:fld>
            <a:endParaRPr lang="en-IE"/>
          </a:p>
        </p:txBody>
      </p:sp>
    </p:spTree>
    <p:extLst>
      <p:ext uri="{BB962C8B-B14F-4D97-AF65-F5344CB8AC3E}">
        <p14:creationId xmlns:p14="http://schemas.microsoft.com/office/powerpoint/2010/main" val="1117633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C619A-CAEA-4070-BA11-2DE07C394B6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8B44B05-BF6D-4A51-AB98-A59965DD6B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9D14B0E-9694-4934-B1EC-D9155C845F31}"/>
              </a:ext>
            </a:extLst>
          </p:cNvPr>
          <p:cNvSpPr>
            <a:spLocks noGrp="1"/>
          </p:cNvSpPr>
          <p:nvPr>
            <p:ph type="dt" sz="half" idx="10"/>
          </p:nvPr>
        </p:nvSpPr>
        <p:spPr/>
        <p:txBody>
          <a:bodyPr/>
          <a:lstStyle/>
          <a:p>
            <a:fld id="{41FD9186-DC33-4B5A-BB38-F0833DFEFA13}" type="datetimeFigureOut">
              <a:rPr lang="en-IE" smtClean="0"/>
              <a:t>12/10/2020</a:t>
            </a:fld>
            <a:endParaRPr lang="en-IE"/>
          </a:p>
        </p:txBody>
      </p:sp>
      <p:sp>
        <p:nvSpPr>
          <p:cNvPr id="5" name="Footer Placeholder 4">
            <a:extLst>
              <a:ext uri="{FF2B5EF4-FFF2-40B4-BE49-F238E27FC236}">
                <a16:creationId xmlns:a16="http://schemas.microsoft.com/office/drawing/2014/main" id="{840D968F-7C85-4E0C-AA0F-F7CFF0E318E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0D0EBF7-4E0F-4801-8C6D-BA527C37924E}"/>
              </a:ext>
            </a:extLst>
          </p:cNvPr>
          <p:cNvSpPr>
            <a:spLocks noGrp="1"/>
          </p:cNvSpPr>
          <p:nvPr>
            <p:ph type="sldNum" sz="quarter" idx="12"/>
          </p:nvPr>
        </p:nvSpPr>
        <p:spPr/>
        <p:txBody>
          <a:bodyPr/>
          <a:lstStyle/>
          <a:p>
            <a:fld id="{9F5735CA-FCF6-442E-9D68-3CC8E25394AC}" type="slidenum">
              <a:rPr lang="en-IE" smtClean="0"/>
              <a:t>‹#›</a:t>
            </a:fld>
            <a:endParaRPr lang="en-IE"/>
          </a:p>
        </p:txBody>
      </p:sp>
    </p:spTree>
    <p:extLst>
      <p:ext uri="{BB962C8B-B14F-4D97-AF65-F5344CB8AC3E}">
        <p14:creationId xmlns:p14="http://schemas.microsoft.com/office/powerpoint/2010/main" val="1093115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32815-5214-4C12-BA93-8BBE95FBF78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9E4D76D-0263-4E6F-A8A4-61CB3CB9AE2F}"/>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12CC01-F1E5-48BD-96A3-05309C86A927}"/>
              </a:ext>
            </a:extLst>
          </p:cNvPr>
          <p:cNvSpPr>
            <a:spLocks noGrp="1"/>
          </p:cNvSpPr>
          <p:nvPr>
            <p:ph type="dt" sz="half" idx="10"/>
          </p:nvPr>
        </p:nvSpPr>
        <p:spPr/>
        <p:txBody>
          <a:bodyPr/>
          <a:lstStyle/>
          <a:p>
            <a:fld id="{41FD9186-DC33-4B5A-BB38-F0833DFEFA13}" type="datetimeFigureOut">
              <a:rPr lang="en-IE" smtClean="0"/>
              <a:t>12/10/2020</a:t>
            </a:fld>
            <a:endParaRPr lang="en-IE"/>
          </a:p>
        </p:txBody>
      </p:sp>
      <p:sp>
        <p:nvSpPr>
          <p:cNvPr id="5" name="Footer Placeholder 4">
            <a:extLst>
              <a:ext uri="{FF2B5EF4-FFF2-40B4-BE49-F238E27FC236}">
                <a16:creationId xmlns:a16="http://schemas.microsoft.com/office/drawing/2014/main" id="{CB54268C-DDF0-4424-AA33-2912E862A38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13AD943-D9D7-4901-9705-0BA65800FEEB}"/>
              </a:ext>
            </a:extLst>
          </p:cNvPr>
          <p:cNvSpPr>
            <a:spLocks noGrp="1"/>
          </p:cNvSpPr>
          <p:nvPr>
            <p:ph type="sldNum" sz="quarter" idx="12"/>
          </p:nvPr>
        </p:nvSpPr>
        <p:spPr/>
        <p:txBody>
          <a:bodyPr/>
          <a:lstStyle/>
          <a:p>
            <a:fld id="{9F5735CA-FCF6-442E-9D68-3CC8E25394AC}" type="slidenum">
              <a:rPr lang="en-IE" smtClean="0"/>
              <a:t>‹#›</a:t>
            </a:fld>
            <a:endParaRPr lang="en-IE"/>
          </a:p>
        </p:txBody>
      </p:sp>
    </p:spTree>
    <p:extLst>
      <p:ext uri="{BB962C8B-B14F-4D97-AF65-F5344CB8AC3E}">
        <p14:creationId xmlns:p14="http://schemas.microsoft.com/office/powerpoint/2010/main" val="2939172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96BA5-4F9F-4AC4-8D5C-C1E19D91345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71F74AB-ABB8-4C1F-92F9-F1C5F1E64D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E36C834B-2270-42D6-90F4-1B8816EAC6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1293176E-9C44-4A72-838C-B1028D23179C}"/>
              </a:ext>
            </a:extLst>
          </p:cNvPr>
          <p:cNvSpPr>
            <a:spLocks noGrp="1"/>
          </p:cNvSpPr>
          <p:nvPr>
            <p:ph type="dt" sz="half" idx="10"/>
          </p:nvPr>
        </p:nvSpPr>
        <p:spPr/>
        <p:txBody>
          <a:bodyPr/>
          <a:lstStyle/>
          <a:p>
            <a:fld id="{41FD9186-DC33-4B5A-BB38-F0833DFEFA13}" type="datetimeFigureOut">
              <a:rPr lang="en-IE" smtClean="0"/>
              <a:t>12/10/2020</a:t>
            </a:fld>
            <a:endParaRPr lang="en-IE"/>
          </a:p>
        </p:txBody>
      </p:sp>
      <p:sp>
        <p:nvSpPr>
          <p:cNvPr id="6" name="Footer Placeholder 5">
            <a:extLst>
              <a:ext uri="{FF2B5EF4-FFF2-40B4-BE49-F238E27FC236}">
                <a16:creationId xmlns:a16="http://schemas.microsoft.com/office/drawing/2014/main" id="{95ACBE86-F910-4C36-A817-7761852EE8C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F48645D-648B-4927-84E3-EAA0A275204C}"/>
              </a:ext>
            </a:extLst>
          </p:cNvPr>
          <p:cNvSpPr>
            <a:spLocks noGrp="1"/>
          </p:cNvSpPr>
          <p:nvPr>
            <p:ph type="sldNum" sz="quarter" idx="12"/>
          </p:nvPr>
        </p:nvSpPr>
        <p:spPr/>
        <p:txBody>
          <a:bodyPr/>
          <a:lstStyle/>
          <a:p>
            <a:fld id="{9F5735CA-FCF6-442E-9D68-3CC8E25394AC}" type="slidenum">
              <a:rPr lang="en-IE" smtClean="0"/>
              <a:t>‹#›</a:t>
            </a:fld>
            <a:endParaRPr lang="en-IE"/>
          </a:p>
        </p:txBody>
      </p:sp>
    </p:spTree>
    <p:extLst>
      <p:ext uri="{BB962C8B-B14F-4D97-AF65-F5344CB8AC3E}">
        <p14:creationId xmlns:p14="http://schemas.microsoft.com/office/powerpoint/2010/main" val="258045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219C-E1D7-455A-8466-12B296109DB5}"/>
              </a:ext>
            </a:extLst>
          </p:cNvPr>
          <p:cNvSpPr>
            <a:spLocks noGrp="1"/>
          </p:cNvSpPr>
          <p:nvPr>
            <p:ph type="title"/>
          </p:nvPr>
        </p:nvSpPr>
        <p:spPr>
          <a:xfrm>
            <a:off x="839788" y="365127"/>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17F11CB-BF3B-4EF7-A1A3-28E269DD75F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65E1EF-0BD8-4C01-8653-7F3D71F0380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5CA5E4DA-F4BE-4D16-8752-864A5BF490D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006D9A-9656-4011-84BF-80323C1DE602}"/>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075F05AC-E99D-4F0F-AA27-44400D6A2F49}"/>
              </a:ext>
            </a:extLst>
          </p:cNvPr>
          <p:cNvSpPr>
            <a:spLocks noGrp="1"/>
          </p:cNvSpPr>
          <p:nvPr>
            <p:ph type="dt" sz="half" idx="10"/>
          </p:nvPr>
        </p:nvSpPr>
        <p:spPr/>
        <p:txBody>
          <a:bodyPr/>
          <a:lstStyle/>
          <a:p>
            <a:fld id="{41FD9186-DC33-4B5A-BB38-F0833DFEFA13}" type="datetimeFigureOut">
              <a:rPr lang="en-IE" smtClean="0"/>
              <a:t>12/10/2020</a:t>
            </a:fld>
            <a:endParaRPr lang="en-IE"/>
          </a:p>
        </p:txBody>
      </p:sp>
      <p:sp>
        <p:nvSpPr>
          <p:cNvPr id="8" name="Footer Placeholder 7">
            <a:extLst>
              <a:ext uri="{FF2B5EF4-FFF2-40B4-BE49-F238E27FC236}">
                <a16:creationId xmlns:a16="http://schemas.microsoft.com/office/drawing/2014/main" id="{3395EA93-7D9D-434F-B669-9436E4D82CDD}"/>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1FD4E9CA-DBAB-45A4-8F06-B350615387C9}"/>
              </a:ext>
            </a:extLst>
          </p:cNvPr>
          <p:cNvSpPr>
            <a:spLocks noGrp="1"/>
          </p:cNvSpPr>
          <p:nvPr>
            <p:ph type="sldNum" sz="quarter" idx="12"/>
          </p:nvPr>
        </p:nvSpPr>
        <p:spPr/>
        <p:txBody>
          <a:bodyPr/>
          <a:lstStyle/>
          <a:p>
            <a:fld id="{9F5735CA-FCF6-442E-9D68-3CC8E25394AC}" type="slidenum">
              <a:rPr lang="en-IE" smtClean="0"/>
              <a:t>‹#›</a:t>
            </a:fld>
            <a:endParaRPr lang="en-IE"/>
          </a:p>
        </p:txBody>
      </p:sp>
    </p:spTree>
    <p:extLst>
      <p:ext uri="{BB962C8B-B14F-4D97-AF65-F5344CB8AC3E}">
        <p14:creationId xmlns:p14="http://schemas.microsoft.com/office/powerpoint/2010/main" val="189975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D6C3DA-1B3C-47D6-8C2F-F0D0360EC4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12202371" cy="3795049"/>
          </a:xfrm>
          <a:prstGeom prst="rect">
            <a:avLst/>
          </a:prstGeom>
        </p:spPr>
      </p:pic>
      <p:sp>
        <p:nvSpPr>
          <p:cNvPr id="2" name="Title 1">
            <a:extLst>
              <a:ext uri="{FF2B5EF4-FFF2-40B4-BE49-F238E27FC236}">
                <a16:creationId xmlns:a16="http://schemas.microsoft.com/office/drawing/2014/main" id="{9B9566AC-B462-41D1-98B0-85DE1486E316}"/>
              </a:ext>
            </a:extLst>
          </p:cNvPr>
          <p:cNvSpPr>
            <a:spLocks noGrp="1"/>
          </p:cNvSpPr>
          <p:nvPr>
            <p:ph type="ctrTitle"/>
          </p:nvPr>
        </p:nvSpPr>
        <p:spPr>
          <a:xfrm>
            <a:off x="1438275" y="3228202"/>
            <a:ext cx="9144000" cy="907440"/>
          </a:xfrm>
          <a:prstGeom prst="rect">
            <a:avLst/>
          </a:prstGeom>
        </p:spPr>
        <p:txBody>
          <a:bodyPr anchor="b"/>
          <a:lstStyle>
            <a:lvl1pPr algn="ctr">
              <a:defRPr sz="6000">
                <a:solidFill>
                  <a:schemeClr val="tx1">
                    <a:lumMod val="65000"/>
                    <a:lumOff val="35000"/>
                  </a:schemeClr>
                </a:solidFill>
                <a:latin typeface="Avenir Black" panose="020B0803020203020204" pitchFamily="34" charset="0"/>
              </a:defRPr>
            </a:lvl1pPr>
          </a:lstStyle>
          <a:p>
            <a:endParaRPr lang="en-US"/>
          </a:p>
        </p:txBody>
      </p:sp>
      <p:sp>
        <p:nvSpPr>
          <p:cNvPr id="3" name="Subtitle 2">
            <a:extLst>
              <a:ext uri="{FF2B5EF4-FFF2-40B4-BE49-F238E27FC236}">
                <a16:creationId xmlns:a16="http://schemas.microsoft.com/office/drawing/2014/main" id="{C7649024-ABA8-4796-9769-9BD0CDF887EF}"/>
              </a:ext>
            </a:extLst>
          </p:cNvPr>
          <p:cNvSpPr>
            <a:spLocks noGrp="1"/>
          </p:cNvSpPr>
          <p:nvPr>
            <p:ph type="subTitle" idx="1"/>
          </p:nvPr>
        </p:nvSpPr>
        <p:spPr>
          <a:xfrm>
            <a:off x="1524000" y="4179428"/>
            <a:ext cx="9144000" cy="692352"/>
          </a:xfrm>
          <a:prstGeom prst="rect">
            <a:avLst/>
          </a:prstGeom>
        </p:spPr>
        <p:txBody>
          <a:bodyPr/>
          <a:lstStyle>
            <a:lvl1pPr marL="0" indent="0" algn="ctr">
              <a:buNone/>
              <a:defRPr sz="2400">
                <a:solidFill>
                  <a:schemeClr val="tx1">
                    <a:lumMod val="65000"/>
                    <a:lumOff val="35000"/>
                  </a:schemeClr>
                </a:solidFill>
                <a:latin typeface="Avenir 85 Heavy" panose="020B0603020203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11" name="Graphic 10">
            <a:extLst>
              <a:ext uri="{FF2B5EF4-FFF2-40B4-BE49-F238E27FC236}">
                <a16:creationId xmlns:a16="http://schemas.microsoft.com/office/drawing/2014/main" id="{5037F453-1BE7-4DDE-AB7B-6484D06872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38601" y="1091223"/>
            <a:ext cx="3943351" cy="1752600"/>
          </a:xfrm>
          <a:prstGeom prst="rect">
            <a:avLst/>
          </a:prstGeom>
        </p:spPr>
      </p:pic>
      <p:sp>
        <p:nvSpPr>
          <p:cNvPr id="13" name="Rectangle 12">
            <a:extLst>
              <a:ext uri="{FF2B5EF4-FFF2-40B4-BE49-F238E27FC236}">
                <a16:creationId xmlns:a16="http://schemas.microsoft.com/office/drawing/2014/main" id="{23A438CD-F9DA-A844-BFCC-8D238458747D}"/>
              </a:ext>
            </a:extLst>
          </p:cNvPr>
          <p:cNvSpPr/>
          <p:nvPr userDrawn="1"/>
        </p:nvSpPr>
        <p:spPr>
          <a:xfrm>
            <a:off x="1" y="6510971"/>
            <a:ext cx="12202371" cy="347031"/>
          </a:xfrm>
          <a:prstGeom prst="rect">
            <a:avLst/>
          </a:prstGeom>
          <a:solidFill>
            <a:srgbClr val="46B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N" sz="1800"/>
          </a:p>
        </p:txBody>
      </p:sp>
    </p:spTree>
    <p:extLst>
      <p:ext uri="{BB962C8B-B14F-4D97-AF65-F5344CB8AC3E}">
        <p14:creationId xmlns:p14="http://schemas.microsoft.com/office/powerpoint/2010/main" val="3603740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C938-A757-4325-A05E-A2C0D2DC6AB7}"/>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F993B932-FD08-46B1-8227-C6DE31C9C2D7}"/>
              </a:ext>
            </a:extLst>
          </p:cNvPr>
          <p:cNvSpPr>
            <a:spLocks noGrp="1"/>
          </p:cNvSpPr>
          <p:nvPr>
            <p:ph type="dt" sz="half" idx="10"/>
          </p:nvPr>
        </p:nvSpPr>
        <p:spPr/>
        <p:txBody>
          <a:bodyPr/>
          <a:lstStyle/>
          <a:p>
            <a:fld id="{41FD9186-DC33-4B5A-BB38-F0833DFEFA13}" type="datetimeFigureOut">
              <a:rPr lang="en-IE" smtClean="0"/>
              <a:t>12/10/2020</a:t>
            </a:fld>
            <a:endParaRPr lang="en-IE"/>
          </a:p>
        </p:txBody>
      </p:sp>
      <p:sp>
        <p:nvSpPr>
          <p:cNvPr id="4" name="Footer Placeholder 3">
            <a:extLst>
              <a:ext uri="{FF2B5EF4-FFF2-40B4-BE49-F238E27FC236}">
                <a16:creationId xmlns:a16="http://schemas.microsoft.com/office/drawing/2014/main" id="{D29E0A5D-AB33-405F-AC86-201A6EFF987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FBA104C-BD2E-4F49-A6D9-2E37DF70173A}"/>
              </a:ext>
            </a:extLst>
          </p:cNvPr>
          <p:cNvSpPr>
            <a:spLocks noGrp="1"/>
          </p:cNvSpPr>
          <p:nvPr>
            <p:ph type="sldNum" sz="quarter" idx="12"/>
          </p:nvPr>
        </p:nvSpPr>
        <p:spPr/>
        <p:txBody>
          <a:bodyPr/>
          <a:lstStyle/>
          <a:p>
            <a:fld id="{9F5735CA-FCF6-442E-9D68-3CC8E25394AC}" type="slidenum">
              <a:rPr lang="en-IE" smtClean="0"/>
              <a:t>‹#›</a:t>
            </a:fld>
            <a:endParaRPr lang="en-IE"/>
          </a:p>
        </p:txBody>
      </p:sp>
    </p:spTree>
    <p:extLst>
      <p:ext uri="{BB962C8B-B14F-4D97-AF65-F5344CB8AC3E}">
        <p14:creationId xmlns:p14="http://schemas.microsoft.com/office/powerpoint/2010/main" val="3785925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A12920-E565-4C88-97D4-BD1C74C10404}"/>
              </a:ext>
            </a:extLst>
          </p:cNvPr>
          <p:cNvSpPr>
            <a:spLocks noGrp="1"/>
          </p:cNvSpPr>
          <p:nvPr>
            <p:ph type="dt" sz="half" idx="10"/>
          </p:nvPr>
        </p:nvSpPr>
        <p:spPr/>
        <p:txBody>
          <a:bodyPr/>
          <a:lstStyle/>
          <a:p>
            <a:fld id="{41FD9186-DC33-4B5A-BB38-F0833DFEFA13}" type="datetimeFigureOut">
              <a:rPr lang="en-IE" smtClean="0"/>
              <a:t>12/10/2020</a:t>
            </a:fld>
            <a:endParaRPr lang="en-IE"/>
          </a:p>
        </p:txBody>
      </p:sp>
      <p:sp>
        <p:nvSpPr>
          <p:cNvPr id="3" name="Footer Placeholder 2">
            <a:extLst>
              <a:ext uri="{FF2B5EF4-FFF2-40B4-BE49-F238E27FC236}">
                <a16:creationId xmlns:a16="http://schemas.microsoft.com/office/drawing/2014/main" id="{7392B0C9-D8F2-4F8F-BDFD-3792180BF3E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3BE6E63D-4A0E-4B62-988E-68B9967232CF}"/>
              </a:ext>
            </a:extLst>
          </p:cNvPr>
          <p:cNvSpPr>
            <a:spLocks noGrp="1"/>
          </p:cNvSpPr>
          <p:nvPr>
            <p:ph type="sldNum" sz="quarter" idx="12"/>
          </p:nvPr>
        </p:nvSpPr>
        <p:spPr/>
        <p:txBody>
          <a:bodyPr/>
          <a:lstStyle/>
          <a:p>
            <a:fld id="{9F5735CA-FCF6-442E-9D68-3CC8E25394AC}" type="slidenum">
              <a:rPr lang="en-IE" smtClean="0"/>
              <a:t>‹#›</a:t>
            </a:fld>
            <a:endParaRPr lang="en-IE"/>
          </a:p>
        </p:txBody>
      </p:sp>
    </p:spTree>
    <p:extLst>
      <p:ext uri="{BB962C8B-B14F-4D97-AF65-F5344CB8AC3E}">
        <p14:creationId xmlns:p14="http://schemas.microsoft.com/office/powerpoint/2010/main" val="2906178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D227F-2578-4292-B0C6-3AF651C01D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680D69F-8E50-4D54-A8B4-7695F9B1198C}"/>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FE1A9599-6804-4934-92A6-3328B9F29C8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1A8791-AB15-4BE9-B73D-2696176D192D}"/>
              </a:ext>
            </a:extLst>
          </p:cNvPr>
          <p:cNvSpPr>
            <a:spLocks noGrp="1"/>
          </p:cNvSpPr>
          <p:nvPr>
            <p:ph type="dt" sz="half" idx="10"/>
          </p:nvPr>
        </p:nvSpPr>
        <p:spPr/>
        <p:txBody>
          <a:bodyPr/>
          <a:lstStyle/>
          <a:p>
            <a:fld id="{41FD9186-DC33-4B5A-BB38-F0833DFEFA13}" type="datetimeFigureOut">
              <a:rPr lang="en-IE" smtClean="0"/>
              <a:t>12/10/2020</a:t>
            </a:fld>
            <a:endParaRPr lang="en-IE"/>
          </a:p>
        </p:txBody>
      </p:sp>
      <p:sp>
        <p:nvSpPr>
          <p:cNvPr id="6" name="Footer Placeholder 5">
            <a:extLst>
              <a:ext uri="{FF2B5EF4-FFF2-40B4-BE49-F238E27FC236}">
                <a16:creationId xmlns:a16="http://schemas.microsoft.com/office/drawing/2014/main" id="{7D06C109-DBAC-48F4-A2C1-91E9E6763C0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CDCC1D3-AFFA-45EB-B27A-01BA69ED786E}"/>
              </a:ext>
            </a:extLst>
          </p:cNvPr>
          <p:cNvSpPr>
            <a:spLocks noGrp="1"/>
          </p:cNvSpPr>
          <p:nvPr>
            <p:ph type="sldNum" sz="quarter" idx="12"/>
          </p:nvPr>
        </p:nvSpPr>
        <p:spPr/>
        <p:txBody>
          <a:bodyPr/>
          <a:lstStyle/>
          <a:p>
            <a:fld id="{9F5735CA-FCF6-442E-9D68-3CC8E25394AC}" type="slidenum">
              <a:rPr lang="en-IE" smtClean="0"/>
              <a:t>‹#›</a:t>
            </a:fld>
            <a:endParaRPr lang="en-IE"/>
          </a:p>
        </p:txBody>
      </p:sp>
    </p:spTree>
    <p:extLst>
      <p:ext uri="{BB962C8B-B14F-4D97-AF65-F5344CB8AC3E}">
        <p14:creationId xmlns:p14="http://schemas.microsoft.com/office/powerpoint/2010/main" val="1148951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6E9E2-619B-4E55-BBA0-4C12B7464A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06075832-EA05-4D1D-BB76-D10CF880EBD8}"/>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IE"/>
          </a:p>
        </p:txBody>
      </p:sp>
      <p:sp>
        <p:nvSpPr>
          <p:cNvPr id="4" name="Text Placeholder 3">
            <a:extLst>
              <a:ext uri="{FF2B5EF4-FFF2-40B4-BE49-F238E27FC236}">
                <a16:creationId xmlns:a16="http://schemas.microsoft.com/office/drawing/2014/main" id="{F102BA1B-8B3B-491F-BA79-F1D7F1B562A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0C21BC-42CF-4C0A-8EB4-E3A368E5FC78}"/>
              </a:ext>
            </a:extLst>
          </p:cNvPr>
          <p:cNvSpPr>
            <a:spLocks noGrp="1"/>
          </p:cNvSpPr>
          <p:nvPr>
            <p:ph type="dt" sz="half" idx="10"/>
          </p:nvPr>
        </p:nvSpPr>
        <p:spPr/>
        <p:txBody>
          <a:bodyPr/>
          <a:lstStyle/>
          <a:p>
            <a:fld id="{41FD9186-DC33-4B5A-BB38-F0833DFEFA13}" type="datetimeFigureOut">
              <a:rPr lang="en-IE" smtClean="0"/>
              <a:t>12/10/2020</a:t>
            </a:fld>
            <a:endParaRPr lang="en-IE"/>
          </a:p>
        </p:txBody>
      </p:sp>
      <p:sp>
        <p:nvSpPr>
          <p:cNvPr id="6" name="Footer Placeholder 5">
            <a:extLst>
              <a:ext uri="{FF2B5EF4-FFF2-40B4-BE49-F238E27FC236}">
                <a16:creationId xmlns:a16="http://schemas.microsoft.com/office/drawing/2014/main" id="{FFF3001D-3DBF-4D8E-BF55-BB416542631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77D1106-6B32-4451-9BA0-DB61E6E6C752}"/>
              </a:ext>
            </a:extLst>
          </p:cNvPr>
          <p:cNvSpPr>
            <a:spLocks noGrp="1"/>
          </p:cNvSpPr>
          <p:nvPr>
            <p:ph type="sldNum" sz="quarter" idx="12"/>
          </p:nvPr>
        </p:nvSpPr>
        <p:spPr/>
        <p:txBody>
          <a:bodyPr/>
          <a:lstStyle/>
          <a:p>
            <a:fld id="{9F5735CA-FCF6-442E-9D68-3CC8E25394AC}" type="slidenum">
              <a:rPr lang="en-IE" smtClean="0"/>
              <a:t>‹#›</a:t>
            </a:fld>
            <a:endParaRPr lang="en-IE"/>
          </a:p>
        </p:txBody>
      </p:sp>
    </p:spTree>
    <p:extLst>
      <p:ext uri="{BB962C8B-B14F-4D97-AF65-F5344CB8AC3E}">
        <p14:creationId xmlns:p14="http://schemas.microsoft.com/office/powerpoint/2010/main" val="582816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FEC1E-0EBB-4C6F-BABF-9AB449606625}"/>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A7949B84-F477-45D7-9DAC-E8D979846B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350ACBB-A6B2-46DB-9EC7-5160220979D1}"/>
              </a:ext>
            </a:extLst>
          </p:cNvPr>
          <p:cNvSpPr>
            <a:spLocks noGrp="1"/>
          </p:cNvSpPr>
          <p:nvPr>
            <p:ph type="dt" sz="half" idx="10"/>
          </p:nvPr>
        </p:nvSpPr>
        <p:spPr/>
        <p:txBody>
          <a:bodyPr/>
          <a:lstStyle/>
          <a:p>
            <a:fld id="{41FD9186-DC33-4B5A-BB38-F0833DFEFA13}" type="datetimeFigureOut">
              <a:rPr lang="en-IE" smtClean="0"/>
              <a:t>12/10/2020</a:t>
            </a:fld>
            <a:endParaRPr lang="en-IE"/>
          </a:p>
        </p:txBody>
      </p:sp>
      <p:sp>
        <p:nvSpPr>
          <p:cNvPr id="5" name="Footer Placeholder 4">
            <a:extLst>
              <a:ext uri="{FF2B5EF4-FFF2-40B4-BE49-F238E27FC236}">
                <a16:creationId xmlns:a16="http://schemas.microsoft.com/office/drawing/2014/main" id="{CD49B73F-589D-4E02-8A99-0A01773D15A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72AF209-46A1-475A-AE83-0F1DF50A6FB7}"/>
              </a:ext>
            </a:extLst>
          </p:cNvPr>
          <p:cNvSpPr>
            <a:spLocks noGrp="1"/>
          </p:cNvSpPr>
          <p:nvPr>
            <p:ph type="sldNum" sz="quarter" idx="12"/>
          </p:nvPr>
        </p:nvSpPr>
        <p:spPr/>
        <p:txBody>
          <a:bodyPr/>
          <a:lstStyle/>
          <a:p>
            <a:fld id="{9F5735CA-FCF6-442E-9D68-3CC8E25394AC}" type="slidenum">
              <a:rPr lang="en-IE" smtClean="0"/>
              <a:t>‹#›</a:t>
            </a:fld>
            <a:endParaRPr lang="en-IE"/>
          </a:p>
        </p:txBody>
      </p:sp>
    </p:spTree>
    <p:extLst>
      <p:ext uri="{BB962C8B-B14F-4D97-AF65-F5344CB8AC3E}">
        <p14:creationId xmlns:p14="http://schemas.microsoft.com/office/powerpoint/2010/main" val="2084586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053B19-E553-4489-AD41-B7E963E34125}"/>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51B376A-E3FA-4BB9-BE93-B2ED15294F6F}"/>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9264733-D386-4066-AE8A-8CEB466F497F}"/>
              </a:ext>
            </a:extLst>
          </p:cNvPr>
          <p:cNvSpPr>
            <a:spLocks noGrp="1"/>
          </p:cNvSpPr>
          <p:nvPr>
            <p:ph type="dt" sz="half" idx="10"/>
          </p:nvPr>
        </p:nvSpPr>
        <p:spPr/>
        <p:txBody>
          <a:bodyPr/>
          <a:lstStyle/>
          <a:p>
            <a:fld id="{41FD9186-DC33-4B5A-BB38-F0833DFEFA13}" type="datetimeFigureOut">
              <a:rPr lang="en-IE" smtClean="0"/>
              <a:t>12/10/2020</a:t>
            </a:fld>
            <a:endParaRPr lang="en-IE"/>
          </a:p>
        </p:txBody>
      </p:sp>
      <p:sp>
        <p:nvSpPr>
          <p:cNvPr id="5" name="Footer Placeholder 4">
            <a:extLst>
              <a:ext uri="{FF2B5EF4-FFF2-40B4-BE49-F238E27FC236}">
                <a16:creationId xmlns:a16="http://schemas.microsoft.com/office/drawing/2014/main" id="{CB60125B-CA92-4E0D-9B6B-C1A02E9EF9A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2596F69-7913-49E8-9950-12ACCF091B90}"/>
              </a:ext>
            </a:extLst>
          </p:cNvPr>
          <p:cNvSpPr>
            <a:spLocks noGrp="1"/>
          </p:cNvSpPr>
          <p:nvPr>
            <p:ph type="sldNum" sz="quarter" idx="12"/>
          </p:nvPr>
        </p:nvSpPr>
        <p:spPr/>
        <p:txBody>
          <a:bodyPr/>
          <a:lstStyle/>
          <a:p>
            <a:fld id="{9F5735CA-FCF6-442E-9D68-3CC8E25394AC}" type="slidenum">
              <a:rPr lang="en-IE" smtClean="0"/>
              <a:t>‹#›</a:t>
            </a:fld>
            <a:endParaRPr lang="en-IE"/>
          </a:p>
        </p:txBody>
      </p:sp>
    </p:spTree>
    <p:extLst>
      <p:ext uri="{BB962C8B-B14F-4D97-AF65-F5344CB8AC3E}">
        <p14:creationId xmlns:p14="http://schemas.microsoft.com/office/powerpoint/2010/main" val="2948824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BD2F1B7-6556-4508-B79A-A777806B32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29901" y="0"/>
            <a:ext cx="1562100" cy="1581150"/>
          </a:xfrm>
          <a:prstGeom prst="rect">
            <a:avLst/>
          </a:prstGeom>
        </p:spPr>
      </p:pic>
      <p:sp>
        <p:nvSpPr>
          <p:cNvPr id="2" name="Title 1">
            <a:extLst>
              <a:ext uri="{FF2B5EF4-FFF2-40B4-BE49-F238E27FC236}">
                <a16:creationId xmlns:a16="http://schemas.microsoft.com/office/drawing/2014/main" id="{1298AF89-3074-4BF1-8653-CB6854DF4706}"/>
              </a:ext>
            </a:extLst>
          </p:cNvPr>
          <p:cNvSpPr>
            <a:spLocks noGrp="1"/>
          </p:cNvSpPr>
          <p:nvPr>
            <p:ph type="title"/>
          </p:nvPr>
        </p:nvSpPr>
        <p:spPr>
          <a:xfrm>
            <a:off x="2505506" y="365127"/>
            <a:ext cx="8848295" cy="1325563"/>
          </a:xfrm>
          <a:prstGeom prst="rect">
            <a:avLst/>
          </a:prstGeom>
        </p:spPr>
        <p:txBody>
          <a:bodyPr/>
          <a:lstStyle>
            <a:lvl1pPr>
              <a:defRPr>
                <a:solidFill>
                  <a:schemeClr val="tx1">
                    <a:lumMod val="65000"/>
                    <a:lumOff val="35000"/>
                  </a:schemeClr>
                </a:solidFill>
                <a:latin typeface="Avenir Black" panose="020B08030202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DBA94DF-7CB0-47CC-B849-74B5C933E451}"/>
              </a:ext>
            </a:extLst>
          </p:cNvPr>
          <p:cNvSpPr>
            <a:spLocks noGrp="1"/>
          </p:cNvSpPr>
          <p:nvPr>
            <p:ph idx="1"/>
          </p:nvPr>
        </p:nvSpPr>
        <p:spPr>
          <a:xfrm>
            <a:off x="1762699" y="1825625"/>
            <a:ext cx="9591101" cy="4351338"/>
          </a:xfrm>
          <a:prstGeom prst="rect">
            <a:avLst/>
          </a:prstGeom>
        </p:spPr>
        <p:txBody>
          <a:bodyPr/>
          <a:lstStyle>
            <a:lvl1pPr>
              <a:defRPr>
                <a:solidFill>
                  <a:schemeClr val="tx1">
                    <a:lumMod val="65000"/>
                    <a:lumOff val="35000"/>
                  </a:schemeClr>
                </a:solidFill>
                <a:latin typeface="Avenir 85 Heavy" panose="020B0603020203020204" pitchFamily="34" charset="0"/>
              </a:defRPr>
            </a:lvl1pPr>
            <a:lvl2pPr>
              <a:defRPr>
                <a:solidFill>
                  <a:schemeClr val="tx1">
                    <a:lumMod val="65000"/>
                    <a:lumOff val="35000"/>
                  </a:schemeClr>
                </a:solidFill>
                <a:latin typeface="Avenir Medium" panose="02000603020000020003" pitchFamily="2" charset="0"/>
              </a:defRPr>
            </a:lvl2pPr>
            <a:lvl3pPr>
              <a:defRPr>
                <a:solidFill>
                  <a:schemeClr val="tx1">
                    <a:lumMod val="65000"/>
                    <a:lumOff val="35000"/>
                  </a:schemeClr>
                </a:solidFill>
                <a:latin typeface="Avenir Next" panose="020B0503020202020204" pitchFamily="34" charset="0"/>
              </a:defRPr>
            </a:lvl3pPr>
            <a:lvl4pPr>
              <a:defRPr>
                <a:solidFill>
                  <a:schemeClr val="tx1">
                    <a:lumMod val="65000"/>
                    <a:lumOff val="35000"/>
                  </a:schemeClr>
                </a:solidFill>
                <a:latin typeface="Avenir" panose="020B0503020203020204" pitchFamily="34" charset="0"/>
              </a:defRPr>
            </a:lvl4pPr>
            <a:lvl5pPr>
              <a:defRPr>
                <a:solidFill>
                  <a:schemeClr val="tx1">
                    <a:lumMod val="65000"/>
                    <a:lumOff val="35000"/>
                  </a:schemeClr>
                </a:solidFill>
                <a:latin typeface="Avenir"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Graphic 13">
            <a:extLst>
              <a:ext uri="{FF2B5EF4-FFF2-40B4-BE49-F238E27FC236}">
                <a16:creationId xmlns:a16="http://schemas.microsoft.com/office/drawing/2014/main" id="{98B59189-ED5A-4D73-9FAF-6DD8EEB550F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39377" y="5850306"/>
            <a:ext cx="1571625" cy="695325"/>
          </a:xfrm>
          <a:prstGeom prst="rect">
            <a:avLst/>
          </a:prstGeom>
        </p:spPr>
      </p:pic>
      <p:grpSp>
        <p:nvGrpSpPr>
          <p:cNvPr id="7" name="Graphic 11">
            <a:extLst>
              <a:ext uri="{FF2B5EF4-FFF2-40B4-BE49-F238E27FC236}">
                <a16:creationId xmlns:a16="http://schemas.microsoft.com/office/drawing/2014/main" id="{DF4B67D8-BA33-4242-A60F-AE5137949142}"/>
              </a:ext>
            </a:extLst>
          </p:cNvPr>
          <p:cNvGrpSpPr/>
          <p:nvPr/>
        </p:nvGrpSpPr>
        <p:grpSpPr>
          <a:xfrm>
            <a:off x="-103676" y="-17584"/>
            <a:ext cx="2657475" cy="5591175"/>
            <a:chOff x="-103677" y="-17584"/>
            <a:chExt cx="2657475" cy="5591175"/>
          </a:xfrm>
        </p:grpSpPr>
        <p:sp>
          <p:nvSpPr>
            <p:cNvPr id="8" name="Freeform: Shape 7">
              <a:extLst>
                <a:ext uri="{FF2B5EF4-FFF2-40B4-BE49-F238E27FC236}">
                  <a16:creationId xmlns:a16="http://schemas.microsoft.com/office/drawing/2014/main" id="{82E89B64-9B15-4CEE-869E-F8A444164B07}"/>
                </a:ext>
              </a:extLst>
            </p:cNvPr>
            <p:cNvSpPr/>
            <p:nvPr/>
          </p:nvSpPr>
          <p:spPr>
            <a:xfrm>
              <a:off x="-33001" y="-17584"/>
              <a:ext cx="2586334" cy="5433250"/>
            </a:xfrm>
            <a:custGeom>
              <a:avLst/>
              <a:gdLst>
                <a:gd name="connsiteX0" fmla="*/ 1793748 w 2586334"/>
                <a:gd name="connsiteY0" fmla="*/ 1197007 h 5433250"/>
                <a:gd name="connsiteX1" fmla="*/ 1226153 w 2586334"/>
                <a:gd name="connsiteY1" fmla="*/ 2482215 h 5433250"/>
                <a:gd name="connsiteX2" fmla="*/ 696659 w 2586334"/>
                <a:gd name="connsiteY2" fmla="*/ 3260693 h 5433250"/>
                <a:gd name="connsiteX3" fmla="*/ 600361 w 2586334"/>
                <a:gd name="connsiteY3" fmla="*/ 3717893 h 5433250"/>
                <a:gd name="connsiteX4" fmla="*/ 0 w 2586334"/>
                <a:gd name="connsiteY4" fmla="*/ 5433251 h 5433250"/>
                <a:gd name="connsiteX5" fmla="*/ 5905 w 2586334"/>
                <a:gd name="connsiteY5" fmla="*/ 5357908 h 5433250"/>
                <a:gd name="connsiteX6" fmla="*/ 5905 w 2586334"/>
                <a:gd name="connsiteY6" fmla="*/ 0 h 5433250"/>
                <a:gd name="connsiteX7" fmla="*/ 326517 w 2586334"/>
                <a:gd name="connsiteY7" fmla="*/ 10001 h 5433250"/>
                <a:gd name="connsiteX8" fmla="*/ 1617821 w 2586334"/>
                <a:gd name="connsiteY8" fmla="*/ 10001 h 5433250"/>
                <a:gd name="connsiteX9" fmla="*/ 2401824 w 2586334"/>
                <a:gd name="connsiteY9" fmla="*/ 10001 h 5433250"/>
                <a:gd name="connsiteX10" fmla="*/ 2580990 w 2586334"/>
                <a:gd name="connsiteY10" fmla="*/ 126492 h 5433250"/>
                <a:gd name="connsiteX11" fmla="*/ 2159032 w 2586334"/>
                <a:gd name="connsiteY11" fmla="*/ 555308 h 5433250"/>
                <a:gd name="connsiteX12" fmla="*/ 1793748 w 2586334"/>
                <a:gd name="connsiteY12" fmla="*/ 1197007 h 543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6334" h="5433250">
                  <a:moveTo>
                    <a:pt x="1793748" y="1197007"/>
                  </a:moveTo>
                  <a:cubicBezTo>
                    <a:pt x="1613440" y="1630680"/>
                    <a:pt x="1491234" y="2096548"/>
                    <a:pt x="1226153" y="2482215"/>
                  </a:cubicBezTo>
                  <a:cubicBezTo>
                    <a:pt x="1047655" y="2741866"/>
                    <a:pt x="805529" y="2963513"/>
                    <a:pt x="696659" y="3260693"/>
                  </a:cubicBezTo>
                  <a:cubicBezTo>
                    <a:pt x="643033" y="3406997"/>
                    <a:pt x="625031" y="3563779"/>
                    <a:pt x="600361" y="3717893"/>
                  </a:cubicBezTo>
                  <a:cubicBezTo>
                    <a:pt x="503968" y="4320445"/>
                    <a:pt x="299466" y="4904804"/>
                    <a:pt x="0" y="5433251"/>
                  </a:cubicBezTo>
                  <a:cubicBezTo>
                    <a:pt x="2000" y="5408105"/>
                    <a:pt x="3905" y="5383054"/>
                    <a:pt x="5905" y="5357908"/>
                  </a:cubicBezTo>
                  <a:lnTo>
                    <a:pt x="5905" y="0"/>
                  </a:lnTo>
                  <a:cubicBezTo>
                    <a:pt x="112776" y="0"/>
                    <a:pt x="219647" y="6668"/>
                    <a:pt x="326517" y="10001"/>
                  </a:cubicBezTo>
                  <a:cubicBezTo>
                    <a:pt x="756952" y="10001"/>
                    <a:pt x="1187387" y="10001"/>
                    <a:pt x="1617821" y="10001"/>
                  </a:cubicBezTo>
                  <a:cubicBezTo>
                    <a:pt x="1879187" y="10001"/>
                    <a:pt x="2140458" y="8763"/>
                    <a:pt x="2401824" y="10001"/>
                  </a:cubicBezTo>
                  <a:cubicBezTo>
                    <a:pt x="2506218" y="10478"/>
                    <a:pt x="2611469" y="-14288"/>
                    <a:pt x="2580990" y="126492"/>
                  </a:cubicBezTo>
                  <a:cubicBezTo>
                    <a:pt x="2547366" y="281845"/>
                    <a:pt x="2258568" y="432340"/>
                    <a:pt x="2159032" y="555308"/>
                  </a:cubicBezTo>
                  <a:cubicBezTo>
                    <a:pt x="2004251" y="746760"/>
                    <a:pt x="1888331" y="969359"/>
                    <a:pt x="1793748" y="1197007"/>
                  </a:cubicBezTo>
                  <a:close/>
                </a:path>
              </a:pathLst>
            </a:custGeom>
            <a:solidFill>
              <a:srgbClr val="1E9356"/>
            </a:solidFill>
            <a:ln w="9525" cap="flat">
              <a:noFill/>
              <a:prstDash val="solid"/>
              <a:miter/>
            </a:ln>
          </p:spPr>
          <p:txBody>
            <a:bodyPr rtlCol="0" anchor="ctr"/>
            <a:lstStyle/>
            <a:p>
              <a:endParaRPr lang="en-US" sz="1800"/>
            </a:p>
          </p:txBody>
        </p:sp>
        <p:sp>
          <p:nvSpPr>
            <p:cNvPr id="9" name="Freeform: Shape 8">
              <a:extLst>
                <a:ext uri="{FF2B5EF4-FFF2-40B4-BE49-F238E27FC236}">
                  <a16:creationId xmlns:a16="http://schemas.microsoft.com/office/drawing/2014/main" id="{77BCCF93-0F07-4CB3-9BAD-8A4DCCB46AD9}"/>
                </a:ext>
              </a:extLst>
            </p:cNvPr>
            <p:cNvSpPr/>
            <p:nvPr/>
          </p:nvSpPr>
          <p:spPr>
            <a:xfrm>
              <a:off x="-103575" y="210349"/>
              <a:ext cx="2609081" cy="5359526"/>
            </a:xfrm>
            <a:custGeom>
              <a:avLst/>
              <a:gdLst>
                <a:gd name="connsiteX0" fmla="*/ 477006 w 2609081"/>
                <a:gd name="connsiteY0" fmla="*/ 3152870 h 5359526"/>
                <a:gd name="connsiteX1" fmla="*/ 737229 w 2609081"/>
                <a:gd name="connsiteY1" fmla="*/ 2722340 h 5359526"/>
                <a:gd name="connsiteX2" fmla="*/ 921252 w 2609081"/>
                <a:gd name="connsiteY2" fmla="*/ 2583656 h 5359526"/>
                <a:gd name="connsiteX3" fmla="*/ 1291298 w 2609081"/>
                <a:gd name="connsiteY3" fmla="*/ 1953482 h 5359526"/>
                <a:gd name="connsiteX4" fmla="*/ 1472178 w 2609081"/>
                <a:gd name="connsiteY4" fmla="*/ 1233678 h 5359526"/>
                <a:gd name="connsiteX5" fmla="*/ 2609082 w 2609081"/>
                <a:gd name="connsiteY5" fmla="*/ 0 h 5359526"/>
                <a:gd name="connsiteX6" fmla="*/ 1729448 w 2609081"/>
                <a:gd name="connsiteY6" fmla="*/ 1655064 h 5359526"/>
                <a:gd name="connsiteX7" fmla="*/ 1473035 w 2609081"/>
                <a:gd name="connsiteY7" fmla="*/ 2438781 h 5359526"/>
                <a:gd name="connsiteX8" fmla="*/ 868674 w 2609081"/>
                <a:gd name="connsiteY8" fmla="*/ 3228785 h 5359526"/>
                <a:gd name="connsiteX9" fmla="*/ 671316 w 2609081"/>
                <a:gd name="connsiteY9" fmla="*/ 4165187 h 5359526"/>
                <a:gd name="connsiteX10" fmla="*/ 9900 w 2609081"/>
                <a:gd name="connsiteY10" fmla="*/ 5359527 h 5359526"/>
                <a:gd name="connsiteX11" fmla="*/ 167348 w 2609081"/>
                <a:gd name="connsiteY11" fmla="*/ 4418457 h 5359526"/>
                <a:gd name="connsiteX12" fmla="*/ 477006 w 2609081"/>
                <a:gd name="connsiteY12" fmla="*/ 3152870 h 535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9081" h="5359526">
                  <a:moveTo>
                    <a:pt x="477006" y="3152870"/>
                  </a:moveTo>
                  <a:cubicBezTo>
                    <a:pt x="534537" y="2993422"/>
                    <a:pt x="609975" y="2834354"/>
                    <a:pt x="737229" y="2722340"/>
                  </a:cubicBezTo>
                  <a:cubicBezTo>
                    <a:pt x="794855" y="2671572"/>
                    <a:pt x="861530" y="2631948"/>
                    <a:pt x="921252" y="2583656"/>
                  </a:cubicBezTo>
                  <a:cubicBezTo>
                    <a:pt x="1113657" y="2428018"/>
                    <a:pt x="1222813" y="2191322"/>
                    <a:pt x="1291298" y="1953482"/>
                  </a:cubicBezTo>
                  <a:cubicBezTo>
                    <a:pt x="1359783" y="1715643"/>
                    <a:pt x="1394263" y="1468565"/>
                    <a:pt x="1472178" y="1233678"/>
                  </a:cubicBezTo>
                  <a:cubicBezTo>
                    <a:pt x="1653439" y="686657"/>
                    <a:pt x="2078539" y="225362"/>
                    <a:pt x="2609082" y="0"/>
                  </a:cubicBezTo>
                  <a:cubicBezTo>
                    <a:pt x="2416677" y="596265"/>
                    <a:pt x="1930807" y="1061752"/>
                    <a:pt x="1729448" y="1655064"/>
                  </a:cubicBezTo>
                  <a:cubicBezTo>
                    <a:pt x="1640866" y="1915954"/>
                    <a:pt x="1608385" y="2198751"/>
                    <a:pt x="1473035" y="2438781"/>
                  </a:cubicBezTo>
                  <a:cubicBezTo>
                    <a:pt x="1309681" y="2728532"/>
                    <a:pt x="1011168" y="2928176"/>
                    <a:pt x="868674" y="3228785"/>
                  </a:cubicBezTo>
                  <a:cubicBezTo>
                    <a:pt x="731514" y="3517964"/>
                    <a:pt x="758755" y="3857244"/>
                    <a:pt x="671316" y="4165187"/>
                  </a:cubicBezTo>
                  <a:cubicBezTo>
                    <a:pt x="546919" y="4603242"/>
                    <a:pt x="217926" y="4961097"/>
                    <a:pt x="9900" y="5359527"/>
                  </a:cubicBezTo>
                  <a:cubicBezTo>
                    <a:pt x="-32391" y="4994624"/>
                    <a:pt x="68479" y="4751261"/>
                    <a:pt x="167348" y="4418457"/>
                  </a:cubicBezTo>
                  <a:cubicBezTo>
                    <a:pt x="291173" y="4001548"/>
                    <a:pt x="328702" y="3564255"/>
                    <a:pt x="477006" y="3152870"/>
                  </a:cubicBezTo>
                  <a:close/>
                </a:path>
              </a:pathLst>
            </a:custGeom>
            <a:solidFill>
              <a:srgbClr val="46B172"/>
            </a:solid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100309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73C82E8-E780-43BD-A3E0-A90BBE7DF0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5133977"/>
            <a:ext cx="1257300" cy="1724025"/>
          </a:xfrm>
          <a:prstGeom prst="rect">
            <a:avLst/>
          </a:prstGeom>
        </p:spPr>
      </p:pic>
      <p:pic>
        <p:nvPicPr>
          <p:cNvPr id="9" name="Graphic 8">
            <a:extLst>
              <a:ext uri="{FF2B5EF4-FFF2-40B4-BE49-F238E27FC236}">
                <a16:creationId xmlns:a16="http://schemas.microsoft.com/office/drawing/2014/main" id="{57BA2038-C135-406F-BF78-2B6B55E180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53351" y="5153027"/>
            <a:ext cx="4457700" cy="1704975"/>
          </a:xfrm>
          <a:prstGeom prst="rect">
            <a:avLst/>
          </a:prstGeom>
        </p:spPr>
      </p:pic>
      <p:sp>
        <p:nvSpPr>
          <p:cNvPr id="2" name="Title 1">
            <a:extLst>
              <a:ext uri="{FF2B5EF4-FFF2-40B4-BE49-F238E27FC236}">
                <a16:creationId xmlns:a16="http://schemas.microsoft.com/office/drawing/2014/main" id="{26A71330-C6BD-49BC-9F00-6B1CE5B2910F}"/>
              </a:ext>
            </a:extLst>
          </p:cNvPr>
          <p:cNvSpPr>
            <a:spLocks noGrp="1"/>
          </p:cNvSpPr>
          <p:nvPr>
            <p:ph type="title"/>
          </p:nvPr>
        </p:nvSpPr>
        <p:spPr>
          <a:xfrm>
            <a:off x="831851" y="1709740"/>
            <a:ext cx="10515600" cy="2852737"/>
          </a:xfrm>
          <a:prstGeom prst="rect">
            <a:avLst/>
          </a:prstGeom>
        </p:spPr>
        <p:txBody>
          <a:bodyPr anchor="b"/>
          <a:lstStyle>
            <a:lvl1pPr>
              <a:defRPr sz="4400">
                <a:solidFill>
                  <a:schemeClr val="tx1">
                    <a:lumMod val="65000"/>
                    <a:lumOff val="35000"/>
                  </a:schemeClr>
                </a:solidFill>
                <a:latin typeface="Avenir Black" panose="020B0803020203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5DD9D6A7-4B62-40F4-BB35-3DA87C677E1F}"/>
              </a:ext>
            </a:extLst>
          </p:cNvPr>
          <p:cNvSpPr>
            <a:spLocks noGrp="1"/>
          </p:cNvSpPr>
          <p:nvPr>
            <p:ph type="body" idx="1"/>
          </p:nvPr>
        </p:nvSpPr>
        <p:spPr>
          <a:xfrm>
            <a:off x="831851" y="4589465"/>
            <a:ext cx="10515600" cy="1500187"/>
          </a:xfrm>
          <a:prstGeom prst="rect">
            <a:avLst/>
          </a:prstGeom>
        </p:spPr>
        <p:txBody>
          <a:bodyPr/>
          <a:lstStyle>
            <a:lvl1pPr marL="0" indent="0">
              <a:buNone/>
              <a:defRPr sz="2000">
                <a:solidFill>
                  <a:schemeClr val="tx1">
                    <a:lumMod val="65000"/>
                    <a:lumOff val="35000"/>
                  </a:schemeClr>
                </a:solidFill>
                <a:latin typeface="Avenir Next" panose="020B0503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pic>
        <p:nvPicPr>
          <p:cNvPr id="7" name="Graphic 6">
            <a:extLst>
              <a:ext uri="{FF2B5EF4-FFF2-40B4-BE49-F238E27FC236}">
                <a16:creationId xmlns:a16="http://schemas.microsoft.com/office/drawing/2014/main" id="{B827C0A0-9CBA-4B24-A036-01943C0C9EB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1609725" cy="1952625"/>
          </a:xfrm>
          <a:prstGeom prst="rect">
            <a:avLst/>
          </a:prstGeom>
        </p:spPr>
      </p:pic>
      <p:pic>
        <p:nvPicPr>
          <p:cNvPr id="10" name="Graphic 9">
            <a:extLst>
              <a:ext uri="{FF2B5EF4-FFF2-40B4-BE49-F238E27FC236}">
                <a16:creationId xmlns:a16="http://schemas.microsoft.com/office/drawing/2014/main" id="{F35F6186-6EBD-488E-B5BD-A65E8492415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239377" y="286362"/>
            <a:ext cx="1571625" cy="695325"/>
          </a:xfrm>
          <a:prstGeom prst="rect">
            <a:avLst/>
          </a:prstGeom>
        </p:spPr>
      </p:pic>
    </p:spTree>
    <p:extLst>
      <p:ext uri="{BB962C8B-B14F-4D97-AF65-F5344CB8AC3E}">
        <p14:creationId xmlns:p14="http://schemas.microsoft.com/office/powerpoint/2010/main" val="1735109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55151-B795-46E5-B460-411004E24F46}"/>
              </a:ext>
            </a:extLst>
          </p:cNvPr>
          <p:cNvSpPr>
            <a:spLocks noGrp="1"/>
          </p:cNvSpPr>
          <p:nvPr>
            <p:ph type="title"/>
          </p:nvPr>
        </p:nvSpPr>
        <p:spPr>
          <a:xfrm>
            <a:off x="838200" y="888025"/>
            <a:ext cx="10515600" cy="802665"/>
          </a:xfrm>
          <a:prstGeom prst="rect">
            <a:avLst/>
          </a:prstGeom>
        </p:spPr>
        <p:txBody>
          <a:bodyPr/>
          <a:lstStyle>
            <a:lvl1pPr>
              <a:defRPr sz="3600">
                <a:solidFill>
                  <a:schemeClr val="tx1">
                    <a:lumMod val="65000"/>
                    <a:lumOff val="35000"/>
                  </a:schemeClr>
                </a:solidFill>
                <a:latin typeface="Avenir Next Demi Bold" panose="020B0703020202020204" pitchFamily="34" charset="0"/>
              </a:defRPr>
            </a:lvl1pPr>
          </a:lstStyle>
          <a:p>
            <a:r>
              <a:rPr lang="en-US"/>
              <a:t>Click to edit Master title style</a:t>
            </a:r>
          </a:p>
        </p:txBody>
      </p:sp>
      <p:pic>
        <p:nvPicPr>
          <p:cNvPr id="10" name="Graphic 9">
            <a:extLst>
              <a:ext uri="{FF2B5EF4-FFF2-40B4-BE49-F238E27FC236}">
                <a16:creationId xmlns:a16="http://schemas.microsoft.com/office/drawing/2014/main" id="{DFA4E749-E13B-4265-9BEA-5275166661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5865326"/>
            <a:ext cx="12209463" cy="1565031"/>
          </a:xfrm>
          <a:prstGeom prst="rect">
            <a:avLst/>
          </a:prstGeom>
        </p:spPr>
      </p:pic>
      <p:sp>
        <p:nvSpPr>
          <p:cNvPr id="3" name="Content Placeholder 2">
            <a:extLst>
              <a:ext uri="{FF2B5EF4-FFF2-40B4-BE49-F238E27FC236}">
                <a16:creationId xmlns:a16="http://schemas.microsoft.com/office/drawing/2014/main" id="{521C8C3A-6E83-41F0-AEDC-82877CE9CAFA}"/>
              </a:ext>
            </a:extLst>
          </p:cNvPr>
          <p:cNvSpPr>
            <a:spLocks noGrp="1"/>
          </p:cNvSpPr>
          <p:nvPr>
            <p:ph sz="half" idx="1"/>
          </p:nvPr>
        </p:nvSpPr>
        <p:spPr>
          <a:xfrm>
            <a:off x="838200" y="1825624"/>
            <a:ext cx="5181600" cy="4039700"/>
          </a:xfrm>
          <a:prstGeom prst="rect">
            <a:avLst/>
          </a:prstGeom>
        </p:spPr>
        <p:txBody>
          <a:bodyPr/>
          <a:lstStyle>
            <a:lvl1pPr>
              <a:defRPr>
                <a:solidFill>
                  <a:schemeClr val="tx1">
                    <a:lumMod val="65000"/>
                    <a:lumOff val="35000"/>
                  </a:schemeClr>
                </a:solidFill>
                <a:latin typeface="Avenir Next" panose="020B0503020202020204" pitchFamily="34" charset="0"/>
              </a:defRPr>
            </a:lvl1pPr>
            <a:lvl2pPr>
              <a:defRPr>
                <a:solidFill>
                  <a:schemeClr val="tx1">
                    <a:lumMod val="65000"/>
                    <a:lumOff val="35000"/>
                  </a:schemeClr>
                </a:solidFill>
                <a:latin typeface="Avenir Next" panose="020B0503020202020204" pitchFamily="34" charset="0"/>
              </a:defRPr>
            </a:lvl2pPr>
            <a:lvl3pPr>
              <a:defRPr>
                <a:solidFill>
                  <a:schemeClr val="tx1">
                    <a:lumMod val="65000"/>
                    <a:lumOff val="35000"/>
                  </a:schemeClr>
                </a:solidFill>
                <a:latin typeface="Avenir Next" panose="020B0503020202020204" pitchFamily="34" charset="0"/>
              </a:defRPr>
            </a:lvl3pPr>
            <a:lvl4pPr>
              <a:defRPr>
                <a:solidFill>
                  <a:schemeClr val="tx1">
                    <a:lumMod val="65000"/>
                    <a:lumOff val="35000"/>
                  </a:schemeClr>
                </a:solidFill>
                <a:latin typeface="Avenir Next" panose="020B0503020202020204" pitchFamily="34" charset="0"/>
              </a:defRPr>
            </a:lvl4pPr>
            <a:lvl5pPr>
              <a:defRPr>
                <a:solidFill>
                  <a:schemeClr val="tx1">
                    <a:lumMod val="65000"/>
                    <a:lumOff val="35000"/>
                  </a:schemeClr>
                </a:solidFill>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9956F1-7F64-4056-9B4F-E15E2CE6FA78}"/>
              </a:ext>
            </a:extLst>
          </p:cNvPr>
          <p:cNvSpPr>
            <a:spLocks noGrp="1"/>
          </p:cNvSpPr>
          <p:nvPr>
            <p:ph sz="half" idx="2"/>
          </p:nvPr>
        </p:nvSpPr>
        <p:spPr>
          <a:xfrm>
            <a:off x="6172200" y="1825624"/>
            <a:ext cx="5181600" cy="4039700"/>
          </a:xfrm>
          <a:prstGeom prst="rect">
            <a:avLst/>
          </a:prstGeom>
        </p:spPr>
        <p:txBody>
          <a:bodyPr/>
          <a:lstStyle>
            <a:lvl1pPr>
              <a:defRPr>
                <a:solidFill>
                  <a:schemeClr val="tx1">
                    <a:lumMod val="65000"/>
                    <a:lumOff val="35000"/>
                  </a:schemeClr>
                </a:solidFill>
                <a:latin typeface="Avenir Next" panose="020B0503020202020204" pitchFamily="34" charset="0"/>
              </a:defRPr>
            </a:lvl1pPr>
            <a:lvl2pPr>
              <a:defRPr>
                <a:solidFill>
                  <a:schemeClr val="tx1">
                    <a:lumMod val="65000"/>
                    <a:lumOff val="35000"/>
                  </a:schemeClr>
                </a:solidFill>
                <a:latin typeface="Avenir Next" panose="020B0503020202020204" pitchFamily="34" charset="0"/>
              </a:defRPr>
            </a:lvl2pPr>
            <a:lvl3pPr>
              <a:defRPr>
                <a:solidFill>
                  <a:schemeClr val="tx1">
                    <a:lumMod val="65000"/>
                    <a:lumOff val="35000"/>
                  </a:schemeClr>
                </a:solidFill>
                <a:latin typeface="Avenir Next" panose="020B0503020202020204" pitchFamily="34" charset="0"/>
              </a:defRPr>
            </a:lvl3pPr>
            <a:lvl4pPr>
              <a:defRPr>
                <a:solidFill>
                  <a:schemeClr val="tx1">
                    <a:lumMod val="65000"/>
                    <a:lumOff val="35000"/>
                  </a:schemeClr>
                </a:solidFill>
                <a:latin typeface="Avenir Next" panose="020B0503020202020204" pitchFamily="34" charset="0"/>
              </a:defRPr>
            </a:lvl4pPr>
            <a:lvl5pPr>
              <a:defRPr>
                <a:solidFill>
                  <a:schemeClr val="tx1">
                    <a:lumMod val="65000"/>
                    <a:lumOff val="35000"/>
                  </a:schemeClr>
                </a:solidFill>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a:extLst>
              <a:ext uri="{FF2B5EF4-FFF2-40B4-BE49-F238E27FC236}">
                <a16:creationId xmlns:a16="http://schemas.microsoft.com/office/drawing/2014/main" id="{B305A2BB-AB19-4CB4-BAFE-DB1D6FDEE46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39377" y="286362"/>
            <a:ext cx="1571625" cy="695325"/>
          </a:xfrm>
          <a:prstGeom prst="rect">
            <a:avLst/>
          </a:prstGeom>
        </p:spPr>
      </p:pic>
      <p:pic>
        <p:nvPicPr>
          <p:cNvPr id="8" name="Graphic 7">
            <a:extLst>
              <a:ext uri="{FF2B5EF4-FFF2-40B4-BE49-F238E27FC236}">
                <a16:creationId xmlns:a16="http://schemas.microsoft.com/office/drawing/2014/main" id="{0DD2F33F-1278-402A-8C8B-7875ED51A72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1276351" cy="2705100"/>
          </a:xfrm>
          <a:prstGeom prst="rect">
            <a:avLst/>
          </a:prstGeom>
        </p:spPr>
      </p:pic>
      <p:pic>
        <p:nvPicPr>
          <p:cNvPr id="9" name="Graphic 8">
            <a:extLst>
              <a:ext uri="{FF2B5EF4-FFF2-40B4-BE49-F238E27FC236}">
                <a16:creationId xmlns:a16="http://schemas.microsoft.com/office/drawing/2014/main" id="{419772C7-861C-418C-85BB-B69DED470B0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763377" y="2705102"/>
            <a:ext cx="428625" cy="2219325"/>
          </a:xfrm>
          <a:prstGeom prst="rect">
            <a:avLst/>
          </a:prstGeom>
        </p:spPr>
      </p:pic>
    </p:spTree>
    <p:extLst>
      <p:ext uri="{BB962C8B-B14F-4D97-AF65-F5344CB8AC3E}">
        <p14:creationId xmlns:p14="http://schemas.microsoft.com/office/powerpoint/2010/main" val="301964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8411744B-C03B-4B8D-BF67-3DF842B187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 y="2"/>
            <a:ext cx="8258175" cy="1495425"/>
          </a:xfrm>
          <a:prstGeom prst="rect">
            <a:avLst/>
          </a:prstGeom>
        </p:spPr>
      </p:pic>
      <p:sp>
        <p:nvSpPr>
          <p:cNvPr id="2" name="Title 1">
            <a:extLst>
              <a:ext uri="{FF2B5EF4-FFF2-40B4-BE49-F238E27FC236}">
                <a16:creationId xmlns:a16="http://schemas.microsoft.com/office/drawing/2014/main" id="{D8146FB3-623C-496B-8202-1CD1F6894AD7}"/>
              </a:ext>
            </a:extLst>
          </p:cNvPr>
          <p:cNvSpPr>
            <a:spLocks noGrp="1"/>
          </p:cNvSpPr>
          <p:nvPr>
            <p:ph type="title"/>
          </p:nvPr>
        </p:nvSpPr>
        <p:spPr>
          <a:xfrm>
            <a:off x="681528" y="286362"/>
            <a:ext cx="6844689" cy="962513"/>
          </a:xfrm>
          <a:prstGeom prst="rect">
            <a:avLst/>
          </a:prstGeom>
        </p:spPr>
        <p:txBody>
          <a:bodyPr/>
          <a:lstStyle>
            <a:lvl1pPr>
              <a:defRPr sz="2800">
                <a:solidFill>
                  <a:schemeClr val="bg1"/>
                </a:solidFill>
                <a:latin typeface="Avenir Next Demi Bold" panose="020B0703020202020204" pitchFamily="34" charset="0"/>
              </a:defRPr>
            </a:lvl1pPr>
          </a:lstStyle>
          <a:p>
            <a:r>
              <a:rPr lang="en-US"/>
              <a:t>Click to edit Master title style</a:t>
            </a:r>
          </a:p>
        </p:txBody>
      </p:sp>
      <p:pic>
        <p:nvPicPr>
          <p:cNvPr id="13" name="Graphic 12">
            <a:extLst>
              <a:ext uri="{FF2B5EF4-FFF2-40B4-BE49-F238E27FC236}">
                <a16:creationId xmlns:a16="http://schemas.microsoft.com/office/drawing/2014/main" id="{057501C1-4C24-48D9-A74C-EC36F9B973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10850" y="4733927"/>
            <a:ext cx="1581151" cy="2124075"/>
          </a:xfrm>
          <a:prstGeom prst="rect">
            <a:avLst/>
          </a:prstGeom>
        </p:spPr>
      </p:pic>
      <p:sp>
        <p:nvSpPr>
          <p:cNvPr id="3" name="Text Placeholder 2">
            <a:extLst>
              <a:ext uri="{FF2B5EF4-FFF2-40B4-BE49-F238E27FC236}">
                <a16:creationId xmlns:a16="http://schemas.microsoft.com/office/drawing/2014/main" id="{77F8CDAB-66BD-496D-A1AE-F1304B06C842}"/>
              </a:ext>
            </a:extLst>
          </p:cNvPr>
          <p:cNvSpPr>
            <a:spLocks noGrp="1"/>
          </p:cNvSpPr>
          <p:nvPr>
            <p:ph type="body" idx="1"/>
          </p:nvPr>
        </p:nvSpPr>
        <p:spPr>
          <a:xfrm>
            <a:off x="839789" y="1681163"/>
            <a:ext cx="5157787" cy="823912"/>
          </a:xfrm>
          <a:prstGeom prst="rect">
            <a:avLst/>
          </a:prstGeom>
        </p:spPr>
        <p:txBody>
          <a:bodyPr anchor="b"/>
          <a:lstStyle>
            <a:lvl1pPr marL="0" indent="0">
              <a:buNone/>
              <a:defRPr sz="2000" b="1">
                <a:solidFill>
                  <a:schemeClr val="tx1">
                    <a:lumMod val="65000"/>
                    <a:lumOff val="35000"/>
                  </a:schemeClr>
                </a:solidFill>
                <a:latin typeface="Avenir 85 Heavy" panose="020B0603020203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pic>
        <p:nvPicPr>
          <p:cNvPr id="12" name="Graphic 11">
            <a:extLst>
              <a:ext uri="{FF2B5EF4-FFF2-40B4-BE49-F238E27FC236}">
                <a16:creationId xmlns:a16="http://schemas.microsoft.com/office/drawing/2014/main" id="{060F90E9-23F7-4B4D-994D-0F890F57169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5892558"/>
            <a:ext cx="1952625" cy="1076325"/>
          </a:xfrm>
          <a:prstGeom prst="rect">
            <a:avLst/>
          </a:prstGeom>
        </p:spPr>
      </p:pic>
      <p:sp>
        <p:nvSpPr>
          <p:cNvPr id="4" name="Content Placeholder 3">
            <a:extLst>
              <a:ext uri="{FF2B5EF4-FFF2-40B4-BE49-F238E27FC236}">
                <a16:creationId xmlns:a16="http://schemas.microsoft.com/office/drawing/2014/main" id="{68C8A062-B03A-4159-8B02-AE2E034BD727}"/>
              </a:ext>
            </a:extLst>
          </p:cNvPr>
          <p:cNvSpPr>
            <a:spLocks noGrp="1"/>
          </p:cNvSpPr>
          <p:nvPr>
            <p:ph sz="half" idx="2"/>
          </p:nvPr>
        </p:nvSpPr>
        <p:spPr>
          <a:xfrm>
            <a:off x="839789" y="2505075"/>
            <a:ext cx="5157787" cy="3684588"/>
          </a:xfrm>
          <a:prstGeom prst="rect">
            <a:avLst/>
          </a:prstGeom>
        </p:spPr>
        <p:txBody>
          <a:bodyPr/>
          <a:lstStyle>
            <a:lvl1pPr>
              <a:defRPr>
                <a:solidFill>
                  <a:schemeClr val="tx1">
                    <a:lumMod val="65000"/>
                    <a:lumOff val="35000"/>
                  </a:schemeClr>
                </a:solidFill>
                <a:latin typeface="Avenir Next" panose="020B0503020202020204" pitchFamily="34" charset="0"/>
              </a:defRPr>
            </a:lvl1pPr>
            <a:lvl2pPr>
              <a:defRPr>
                <a:solidFill>
                  <a:schemeClr val="tx1">
                    <a:lumMod val="65000"/>
                    <a:lumOff val="35000"/>
                  </a:schemeClr>
                </a:solidFill>
                <a:latin typeface="Avenir Next" panose="020B0503020202020204" pitchFamily="34" charset="0"/>
              </a:defRPr>
            </a:lvl2pPr>
            <a:lvl3pPr>
              <a:defRPr>
                <a:solidFill>
                  <a:schemeClr val="tx1">
                    <a:lumMod val="65000"/>
                    <a:lumOff val="35000"/>
                  </a:schemeClr>
                </a:solidFill>
                <a:latin typeface="Avenir Next" panose="020B0503020202020204" pitchFamily="34" charset="0"/>
              </a:defRPr>
            </a:lvl3pPr>
            <a:lvl4pPr>
              <a:defRPr>
                <a:solidFill>
                  <a:schemeClr val="tx1">
                    <a:lumMod val="65000"/>
                    <a:lumOff val="35000"/>
                  </a:schemeClr>
                </a:solidFill>
                <a:latin typeface="Avenir Next" panose="020B0503020202020204" pitchFamily="34" charset="0"/>
              </a:defRPr>
            </a:lvl4pPr>
            <a:lvl5pPr>
              <a:defRPr>
                <a:solidFill>
                  <a:schemeClr val="tx1">
                    <a:lumMod val="65000"/>
                    <a:lumOff val="35000"/>
                  </a:schemeClr>
                </a:solidFill>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ECD3D5-93E9-432A-B5C7-2B5E8C127344}"/>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000" b="1">
                <a:solidFill>
                  <a:schemeClr val="tx1">
                    <a:lumMod val="65000"/>
                    <a:lumOff val="35000"/>
                  </a:schemeClr>
                </a:solidFill>
                <a:latin typeface="Avenir 85 Heavy" panose="020B0603020203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3F0DD2-C5FF-4A95-BA75-5D084DC6A7FB}"/>
              </a:ext>
            </a:extLst>
          </p:cNvPr>
          <p:cNvSpPr>
            <a:spLocks noGrp="1"/>
          </p:cNvSpPr>
          <p:nvPr>
            <p:ph sz="quarter" idx="4"/>
          </p:nvPr>
        </p:nvSpPr>
        <p:spPr>
          <a:xfrm>
            <a:off x="6172201" y="2505075"/>
            <a:ext cx="5183188" cy="3684588"/>
          </a:xfrm>
          <a:prstGeom prst="rect">
            <a:avLst/>
          </a:prstGeom>
        </p:spPr>
        <p:txBody>
          <a:bodyPr/>
          <a:lstStyle>
            <a:lvl1pPr>
              <a:defRPr>
                <a:solidFill>
                  <a:schemeClr val="tx1">
                    <a:lumMod val="65000"/>
                    <a:lumOff val="35000"/>
                  </a:schemeClr>
                </a:solidFill>
                <a:latin typeface="Avenir Next" panose="020B0503020202020204" pitchFamily="34" charset="0"/>
              </a:defRPr>
            </a:lvl1pPr>
            <a:lvl2pPr>
              <a:defRPr>
                <a:solidFill>
                  <a:schemeClr val="tx1">
                    <a:lumMod val="65000"/>
                    <a:lumOff val="35000"/>
                  </a:schemeClr>
                </a:solidFill>
                <a:latin typeface="Avenir Next" panose="020B0503020202020204" pitchFamily="34" charset="0"/>
              </a:defRPr>
            </a:lvl2pPr>
            <a:lvl3pPr>
              <a:defRPr>
                <a:solidFill>
                  <a:schemeClr val="tx1">
                    <a:lumMod val="65000"/>
                    <a:lumOff val="35000"/>
                  </a:schemeClr>
                </a:solidFill>
                <a:latin typeface="Avenir Next" panose="020B0503020202020204" pitchFamily="34" charset="0"/>
              </a:defRPr>
            </a:lvl3pPr>
            <a:lvl4pPr>
              <a:defRPr>
                <a:solidFill>
                  <a:schemeClr val="tx1">
                    <a:lumMod val="65000"/>
                    <a:lumOff val="35000"/>
                  </a:schemeClr>
                </a:solidFill>
                <a:latin typeface="Avenir Next" panose="020B0503020202020204" pitchFamily="34" charset="0"/>
              </a:defRPr>
            </a:lvl4pPr>
            <a:lvl5pPr>
              <a:defRPr>
                <a:solidFill>
                  <a:schemeClr val="tx1">
                    <a:lumMod val="65000"/>
                    <a:lumOff val="35000"/>
                  </a:schemeClr>
                </a:solidFill>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a:extLst>
              <a:ext uri="{FF2B5EF4-FFF2-40B4-BE49-F238E27FC236}">
                <a16:creationId xmlns:a16="http://schemas.microsoft.com/office/drawing/2014/main" id="{E33653D6-822E-4D52-BFDB-7B468678741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239377" y="286362"/>
            <a:ext cx="1571625" cy="695325"/>
          </a:xfrm>
          <a:prstGeom prst="rect">
            <a:avLst/>
          </a:prstGeom>
        </p:spPr>
      </p:pic>
    </p:spTree>
    <p:extLst>
      <p:ext uri="{BB962C8B-B14F-4D97-AF65-F5344CB8AC3E}">
        <p14:creationId xmlns:p14="http://schemas.microsoft.com/office/powerpoint/2010/main" val="234797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4F145-95E9-46F2-8ED6-94A6E5CEFEE7}"/>
              </a:ext>
            </a:extLst>
          </p:cNvPr>
          <p:cNvSpPr>
            <a:spLocks noGrp="1"/>
          </p:cNvSpPr>
          <p:nvPr>
            <p:ph type="title"/>
          </p:nvPr>
        </p:nvSpPr>
        <p:spPr>
          <a:xfrm>
            <a:off x="838201" y="365127"/>
            <a:ext cx="6890239" cy="1325563"/>
          </a:xfrm>
          <a:prstGeom prst="rect">
            <a:avLst/>
          </a:prstGeom>
        </p:spPr>
        <p:txBody>
          <a:bodyPr/>
          <a:lstStyle>
            <a:lvl1pPr>
              <a:defRPr sz="3600">
                <a:solidFill>
                  <a:schemeClr val="tx1">
                    <a:lumMod val="65000"/>
                    <a:lumOff val="35000"/>
                  </a:schemeClr>
                </a:solidFill>
                <a:latin typeface="Avenir Next Demi Bold" panose="020B0703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267AE783-0CAF-4A5C-8FDF-FB02EA0C6471}"/>
              </a:ext>
            </a:extLst>
          </p:cNvPr>
          <p:cNvSpPr>
            <a:spLocks noGrp="1"/>
          </p:cNvSpPr>
          <p:nvPr>
            <p:ph type="dt" sz="half" idx="10"/>
          </p:nvPr>
        </p:nvSpPr>
        <p:spPr/>
        <p:txBody>
          <a:bodyPr/>
          <a:lstStyle/>
          <a:p>
            <a:fld id="{DBE89835-F3AC-4429-BDD6-801C5F7A79D3}" type="datetimeFigureOut">
              <a:rPr lang="en-US" smtClean="0"/>
              <a:t>10/12/2020</a:t>
            </a:fld>
            <a:endParaRPr lang="en-US"/>
          </a:p>
        </p:txBody>
      </p:sp>
      <p:sp>
        <p:nvSpPr>
          <p:cNvPr id="4" name="Footer Placeholder 3">
            <a:extLst>
              <a:ext uri="{FF2B5EF4-FFF2-40B4-BE49-F238E27FC236}">
                <a16:creationId xmlns:a16="http://schemas.microsoft.com/office/drawing/2014/main" id="{93499292-4BB9-4377-AA69-0C8092A323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8BD010-AAAF-45A4-9216-C96C8F2AA2F0}"/>
              </a:ext>
            </a:extLst>
          </p:cNvPr>
          <p:cNvSpPr>
            <a:spLocks noGrp="1"/>
          </p:cNvSpPr>
          <p:nvPr>
            <p:ph type="sldNum" sz="quarter" idx="12"/>
          </p:nvPr>
        </p:nvSpPr>
        <p:spPr/>
        <p:txBody>
          <a:bodyPr/>
          <a:lstStyle/>
          <a:p>
            <a:fld id="{A057AF5F-6AF3-4FD8-ABA0-89B97E594534}" type="slidenum">
              <a:rPr lang="en-US" smtClean="0"/>
              <a:t>‹#›</a:t>
            </a:fld>
            <a:endParaRPr lang="en-US"/>
          </a:p>
        </p:txBody>
      </p:sp>
      <p:pic>
        <p:nvPicPr>
          <p:cNvPr id="6" name="Graphic 5">
            <a:extLst>
              <a:ext uri="{FF2B5EF4-FFF2-40B4-BE49-F238E27FC236}">
                <a16:creationId xmlns:a16="http://schemas.microsoft.com/office/drawing/2014/main" id="{A5867BEA-2701-4EC3-9B65-F6D2F06CDE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952393"/>
            <a:ext cx="12208937" cy="905608"/>
          </a:xfrm>
          <a:prstGeom prst="rect">
            <a:avLst/>
          </a:prstGeom>
        </p:spPr>
      </p:pic>
      <p:sp>
        <p:nvSpPr>
          <p:cNvPr id="8" name="Content Placeholder 2">
            <a:extLst>
              <a:ext uri="{FF2B5EF4-FFF2-40B4-BE49-F238E27FC236}">
                <a16:creationId xmlns:a16="http://schemas.microsoft.com/office/drawing/2014/main" id="{B3F6DC7F-129B-424B-959D-89B2893D0304}"/>
              </a:ext>
            </a:extLst>
          </p:cNvPr>
          <p:cNvSpPr>
            <a:spLocks noGrp="1"/>
          </p:cNvSpPr>
          <p:nvPr>
            <p:ph idx="1"/>
          </p:nvPr>
        </p:nvSpPr>
        <p:spPr>
          <a:xfrm>
            <a:off x="838202" y="1825625"/>
            <a:ext cx="10515599" cy="4351338"/>
          </a:xfrm>
          <a:prstGeom prst="rect">
            <a:avLst/>
          </a:prstGeom>
        </p:spPr>
        <p:txBody>
          <a:bodyPr/>
          <a:lstStyle>
            <a:lvl1pPr>
              <a:defRPr>
                <a:solidFill>
                  <a:schemeClr val="tx1">
                    <a:lumMod val="65000"/>
                    <a:lumOff val="35000"/>
                  </a:schemeClr>
                </a:solidFill>
                <a:latin typeface="Avenir 85 Heavy" panose="020B0603020203020204" pitchFamily="34" charset="0"/>
              </a:defRPr>
            </a:lvl1pPr>
            <a:lvl2pPr>
              <a:defRPr>
                <a:solidFill>
                  <a:schemeClr val="tx1">
                    <a:lumMod val="65000"/>
                    <a:lumOff val="35000"/>
                  </a:schemeClr>
                </a:solidFill>
                <a:latin typeface="Avenir Medium" panose="02000603020000020003" pitchFamily="2" charset="0"/>
              </a:defRPr>
            </a:lvl2pPr>
            <a:lvl3pPr>
              <a:defRPr>
                <a:solidFill>
                  <a:schemeClr val="tx1">
                    <a:lumMod val="65000"/>
                    <a:lumOff val="35000"/>
                  </a:schemeClr>
                </a:solidFill>
                <a:latin typeface="Avenir Next" panose="020B0503020202020204" pitchFamily="34" charset="0"/>
              </a:defRPr>
            </a:lvl3pPr>
            <a:lvl4pPr>
              <a:defRPr>
                <a:solidFill>
                  <a:schemeClr val="tx1">
                    <a:lumMod val="65000"/>
                    <a:lumOff val="35000"/>
                  </a:schemeClr>
                </a:solidFill>
                <a:latin typeface="Avenir" panose="020B0503020203020204" pitchFamily="34" charset="0"/>
              </a:defRPr>
            </a:lvl4pPr>
            <a:lvl5pPr>
              <a:defRPr>
                <a:solidFill>
                  <a:schemeClr val="tx1">
                    <a:lumMod val="65000"/>
                    <a:lumOff val="35000"/>
                  </a:schemeClr>
                </a:solidFill>
                <a:latin typeface="Avenir"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9856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4F145-95E9-46F2-8ED6-94A6E5CEFEE7}"/>
              </a:ext>
            </a:extLst>
          </p:cNvPr>
          <p:cNvSpPr>
            <a:spLocks noGrp="1"/>
          </p:cNvSpPr>
          <p:nvPr>
            <p:ph type="title"/>
          </p:nvPr>
        </p:nvSpPr>
        <p:spPr>
          <a:xfrm>
            <a:off x="838201" y="365127"/>
            <a:ext cx="6890239" cy="1325563"/>
          </a:xfrm>
          <a:prstGeom prst="rect">
            <a:avLst/>
          </a:prstGeom>
        </p:spPr>
        <p:txBody>
          <a:bodyPr/>
          <a:lstStyle>
            <a:lvl1pPr>
              <a:defRPr sz="3600">
                <a:solidFill>
                  <a:schemeClr val="tx1">
                    <a:lumMod val="65000"/>
                    <a:lumOff val="35000"/>
                  </a:schemeClr>
                </a:solidFill>
                <a:latin typeface="Avenir Next Demi Bold" panose="020B0703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267AE783-0CAF-4A5C-8FDF-FB02EA0C6471}"/>
              </a:ext>
            </a:extLst>
          </p:cNvPr>
          <p:cNvSpPr>
            <a:spLocks noGrp="1"/>
          </p:cNvSpPr>
          <p:nvPr>
            <p:ph type="dt" sz="half" idx="10"/>
          </p:nvPr>
        </p:nvSpPr>
        <p:spPr/>
        <p:txBody>
          <a:bodyPr/>
          <a:lstStyle/>
          <a:p>
            <a:fld id="{DBE89835-F3AC-4429-BDD6-801C5F7A79D3}" type="datetimeFigureOut">
              <a:rPr lang="en-US" smtClean="0"/>
              <a:t>10/12/2020</a:t>
            </a:fld>
            <a:endParaRPr lang="en-US"/>
          </a:p>
        </p:txBody>
      </p:sp>
      <p:sp>
        <p:nvSpPr>
          <p:cNvPr id="4" name="Footer Placeholder 3">
            <a:extLst>
              <a:ext uri="{FF2B5EF4-FFF2-40B4-BE49-F238E27FC236}">
                <a16:creationId xmlns:a16="http://schemas.microsoft.com/office/drawing/2014/main" id="{93499292-4BB9-4377-AA69-0C8092A323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8BD010-AAAF-45A4-9216-C96C8F2AA2F0}"/>
              </a:ext>
            </a:extLst>
          </p:cNvPr>
          <p:cNvSpPr>
            <a:spLocks noGrp="1"/>
          </p:cNvSpPr>
          <p:nvPr>
            <p:ph type="sldNum" sz="quarter" idx="12"/>
          </p:nvPr>
        </p:nvSpPr>
        <p:spPr/>
        <p:txBody>
          <a:bodyPr/>
          <a:lstStyle/>
          <a:p>
            <a:fld id="{A057AF5F-6AF3-4FD8-ABA0-89B97E594534}" type="slidenum">
              <a:rPr lang="en-US" smtClean="0"/>
              <a:t>‹#›</a:t>
            </a:fld>
            <a:endParaRPr lang="en-US"/>
          </a:p>
        </p:txBody>
      </p:sp>
      <p:pic>
        <p:nvPicPr>
          <p:cNvPr id="6" name="Graphic 5">
            <a:extLst>
              <a:ext uri="{FF2B5EF4-FFF2-40B4-BE49-F238E27FC236}">
                <a16:creationId xmlns:a16="http://schemas.microsoft.com/office/drawing/2014/main" id="{A5867BEA-2701-4EC3-9B65-F6D2F06CDE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952393"/>
            <a:ext cx="12208937" cy="905608"/>
          </a:xfrm>
          <a:prstGeom prst="rect">
            <a:avLst/>
          </a:prstGeom>
        </p:spPr>
      </p:pic>
      <p:pic>
        <p:nvPicPr>
          <p:cNvPr id="7" name="Graphic 6">
            <a:extLst>
              <a:ext uri="{FF2B5EF4-FFF2-40B4-BE49-F238E27FC236}">
                <a16:creationId xmlns:a16="http://schemas.microsoft.com/office/drawing/2014/main" id="{EDE49950-8764-4199-9333-1E3200CA830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39377" y="286362"/>
            <a:ext cx="1571625" cy="695325"/>
          </a:xfrm>
          <a:prstGeom prst="rect">
            <a:avLst/>
          </a:prstGeom>
        </p:spPr>
      </p:pic>
      <p:sp>
        <p:nvSpPr>
          <p:cNvPr id="8" name="Content Placeholder 2">
            <a:extLst>
              <a:ext uri="{FF2B5EF4-FFF2-40B4-BE49-F238E27FC236}">
                <a16:creationId xmlns:a16="http://schemas.microsoft.com/office/drawing/2014/main" id="{B3F6DC7F-129B-424B-959D-89B2893D0304}"/>
              </a:ext>
            </a:extLst>
          </p:cNvPr>
          <p:cNvSpPr>
            <a:spLocks noGrp="1"/>
          </p:cNvSpPr>
          <p:nvPr>
            <p:ph idx="1"/>
          </p:nvPr>
        </p:nvSpPr>
        <p:spPr>
          <a:xfrm>
            <a:off x="838202" y="1825625"/>
            <a:ext cx="10515599" cy="4351338"/>
          </a:xfrm>
          <a:prstGeom prst="rect">
            <a:avLst/>
          </a:prstGeom>
        </p:spPr>
        <p:txBody>
          <a:bodyPr/>
          <a:lstStyle>
            <a:lvl1pPr>
              <a:defRPr>
                <a:solidFill>
                  <a:schemeClr val="tx1">
                    <a:lumMod val="65000"/>
                    <a:lumOff val="35000"/>
                  </a:schemeClr>
                </a:solidFill>
                <a:latin typeface="Avenir 85 Heavy" panose="020B0603020203020204" pitchFamily="34" charset="0"/>
              </a:defRPr>
            </a:lvl1pPr>
            <a:lvl2pPr>
              <a:defRPr>
                <a:solidFill>
                  <a:schemeClr val="tx1">
                    <a:lumMod val="65000"/>
                    <a:lumOff val="35000"/>
                  </a:schemeClr>
                </a:solidFill>
                <a:latin typeface="Avenir Medium" panose="02000603020000020003" pitchFamily="2" charset="0"/>
              </a:defRPr>
            </a:lvl2pPr>
            <a:lvl3pPr>
              <a:defRPr>
                <a:solidFill>
                  <a:schemeClr val="tx1">
                    <a:lumMod val="65000"/>
                    <a:lumOff val="35000"/>
                  </a:schemeClr>
                </a:solidFill>
                <a:latin typeface="Avenir Next" panose="020B0503020202020204" pitchFamily="34" charset="0"/>
              </a:defRPr>
            </a:lvl3pPr>
            <a:lvl4pPr>
              <a:defRPr>
                <a:solidFill>
                  <a:schemeClr val="tx1">
                    <a:lumMod val="65000"/>
                    <a:lumOff val="35000"/>
                  </a:schemeClr>
                </a:solidFill>
                <a:latin typeface="Avenir" panose="020B0503020203020204" pitchFamily="34" charset="0"/>
              </a:defRPr>
            </a:lvl4pPr>
            <a:lvl5pPr>
              <a:defRPr>
                <a:solidFill>
                  <a:schemeClr val="tx1">
                    <a:lumMod val="65000"/>
                    <a:lumOff val="35000"/>
                  </a:schemeClr>
                </a:solidFill>
                <a:latin typeface="Avenir"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59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76331B0-0A5C-4927-BF0B-08FAC39BCF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583" y="4289549"/>
            <a:ext cx="8505825" cy="2657475"/>
          </a:xfrm>
          <a:prstGeom prst="rect">
            <a:avLst/>
          </a:prstGeom>
        </p:spPr>
      </p:pic>
      <p:pic>
        <p:nvPicPr>
          <p:cNvPr id="6" name="Graphic 5">
            <a:extLst>
              <a:ext uri="{FF2B5EF4-FFF2-40B4-BE49-F238E27FC236}">
                <a16:creationId xmlns:a16="http://schemas.microsoft.com/office/drawing/2014/main" id="{E452EBC4-C939-4373-A276-723D11F560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39377" y="286362"/>
            <a:ext cx="1571625" cy="695325"/>
          </a:xfrm>
          <a:prstGeom prst="rect">
            <a:avLst/>
          </a:prstGeom>
        </p:spPr>
      </p:pic>
      <p:pic>
        <p:nvPicPr>
          <p:cNvPr id="7" name="Graphic 6">
            <a:extLst>
              <a:ext uri="{FF2B5EF4-FFF2-40B4-BE49-F238E27FC236}">
                <a16:creationId xmlns:a16="http://schemas.microsoft.com/office/drawing/2014/main" id="{032FF6D1-7365-4F1E-8654-27F72362526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235329" y="410513"/>
            <a:ext cx="5256601" cy="4691246"/>
          </a:xfrm>
          <a:prstGeom prst="rect">
            <a:avLst/>
          </a:prstGeom>
        </p:spPr>
      </p:pic>
      <p:pic>
        <p:nvPicPr>
          <p:cNvPr id="9" name="Graphic 8">
            <a:extLst>
              <a:ext uri="{FF2B5EF4-FFF2-40B4-BE49-F238E27FC236}">
                <a16:creationId xmlns:a16="http://schemas.microsoft.com/office/drawing/2014/main" id="{25C610C2-BC53-4575-923C-C5C3454387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873762" y="1920155"/>
            <a:ext cx="2318239" cy="4937847"/>
          </a:xfrm>
          <a:prstGeom prst="rect">
            <a:avLst/>
          </a:prstGeom>
        </p:spPr>
      </p:pic>
    </p:spTree>
    <p:extLst>
      <p:ext uri="{BB962C8B-B14F-4D97-AF65-F5344CB8AC3E}">
        <p14:creationId xmlns:p14="http://schemas.microsoft.com/office/powerpoint/2010/main" val="94997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20BBA89-1DCA-466B-80AF-8A3318D6771D}"/>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89835-F3AC-4429-BDD6-801C5F7A79D3}" type="datetimeFigureOut">
              <a:rPr lang="en-US" smtClean="0"/>
              <a:t>10/12/2020</a:t>
            </a:fld>
            <a:endParaRPr lang="en-US"/>
          </a:p>
        </p:txBody>
      </p:sp>
      <p:sp>
        <p:nvSpPr>
          <p:cNvPr id="5" name="Footer Placeholder 4">
            <a:extLst>
              <a:ext uri="{FF2B5EF4-FFF2-40B4-BE49-F238E27FC236}">
                <a16:creationId xmlns:a16="http://schemas.microsoft.com/office/drawing/2014/main" id="{AB4B2C5C-CBDC-430A-860D-8AA8FE31101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408961-F558-4CD9-B34F-D3924C51956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7AF5F-6AF3-4FD8-ABA0-89B97E594534}" type="slidenum">
              <a:rPr lang="en-US" smtClean="0"/>
              <a:t>‹#›</a:t>
            </a:fld>
            <a:endParaRPr lang="en-US"/>
          </a:p>
        </p:txBody>
      </p:sp>
    </p:spTree>
    <p:extLst>
      <p:ext uri="{BB962C8B-B14F-4D97-AF65-F5344CB8AC3E}">
        <p14:creationId xmlns:p14="http://schemas.microsoft.com/office/powerpoint/2010/main" val="256667242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62" r:id="rId8"/>
    <p:sldLayoutId id="2147483655" r:id="rId9"/>
    <p:sldLayoutId id="2147483656" r:id="rId10"/>
    <p:sldLayoutId id="2147483657" r:id="rId11"/>
    <p:sldLayoutId id="2147483658" r:id="rId12"/>
    <p:sldLayoutId id="2147483659" r:id="rId13"/>
    <p:sldLayoutId id="2147483660"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8C99C5-07B5-4C3E-BCE3-910E4F2F4C6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2295F66E-20A4-43D3-B934-E8B104315B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37F50D2-E73B-4575-8455-91A1DFFF947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D9186-DC33-4B5A-BB38-F0833DFEFA13}" type="datetimeFigureOut">
              <a:rPr lang="en-IE" smtClean="0"/>
              <a:t>12/10/2020</a:t>
            </a:fld>
            <a:endParaRPr lang="en-IE"/>
          </a:p>
        </p:txBody>
      </p:sp>
      <p:sp>
        <p:nvSpPr>
          <p:cNvPr id="5" name="Footer Placeholder 4">
            <a:extLst>
              <a:ext uri="{FF2B5EF4-FFF2-40B4-BE49-F238E27FC236}">
                <a16:creationId xmlns:a16="http://schemas.microsoft.com/office/drawing/2014/main" id="{E4EA60EE-9444-4FEC-A82D-CBB3CD9DAAFA}"/>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950E34AF-3CDD-4317-A34A-93F280E784B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735CA-FCF6-442E-9D68-3CC8E25394AC}" type="slidenum">
              <a:rPr lang="en-IE" smtClean="0"/>
              <a:t>‹#›</a:t>
            </a:fld>
            <a:endParaRPr lang="en-IE"/>
          </a:p>
        </p:txBody>
      </p:sp>
    </p:spTree>
    <p:extLst>
      <p:ext uri="{BB962C8B-B14F-4D97-AF65-F5344CB8AC3E}">
        <p14:creationId xmlns:p14="http://schemas.microsoft.com/office/powerpoint/2010/main" val="222669651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BqGQoZTo3CY&amp;feature=youtu.b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pV9PYcghniw"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4.jpeg"/></Relationships>
</file>

<file path=ppt/slides/_rels/slide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6.gif"/></Relationships>
</file>

<file path=ppt/slides/_rels/slide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66.gif"/><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61.png"/><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BqGQoZTo3CY&amp;feature=youtu.be"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6.gif"/></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iframe%20width=%22640px%22%20height=%20%22480px%22%20src=%20%22https:/forms.office.com/Pages/ResponsePage.aspx?id=eyyiaeokR0aD1EiqjbjOd_QIHIdzOSZPsrCMcGlMmkFUQlhVN0FRM1pFV0QyVFpST0gxT0ZFVU1IVi4u&amp;embed=true%22%20frameborder=%20%220%22%20marginwidth=%20%220%22%20marginheight=%20%220%22%20style=%20%22border:%20none;%20max-width:100%25;%20max-height:100vh%22%20allowfullscreen%20webkitallowfullscreen%20mozallowfullscreen%20msallowfullscreen%3e%20%3c\iframe"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hyperlink" Target="https://forms.office.com/Pages/ResponsePage.aspx?id=eyyiaeokR0aD1EiqjbjOd_QIHIdzOSZPsrCMcGlMmkFUQlhVN0FRM1pFV0QyVFpST0gxT0ZFVU1IVi4u" TargetMode="External"/><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38.sv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BqGQoZTo3CY&amp;feature=youtu.be"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hyperlink" Target="https://forms.office.com/Pages/ResponsePage.aspx?id=eyyiaeokR0aD1EiqjbjOd_QIHIdzOSZPsrCMcGlMmkFUNTJVUTlVUlhWUTM2QVdNNFpUQ04zWjFVTy4u"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32.sv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32.svg"/></Relationships>
</file>

<file path=ppt/slides/_rels/slide32.xml.rels><?xml version="1.0" encoding="UTF-8" standalone="yes"?>
<Relationships xmlns="http://schemas.openxmlformats.org/package/2006/relationships"><Relationship Id="rId3" Type="http://schemas.openxmlformats.org/officeDocument/2006/relationships/hyperlink" Target="https://youtu.be/l3qT1gZLwMU"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80.jpe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0.svg"/></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K8FR90xbSjU"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81.png"/></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hyperlink" Target="https://forms.office.com/Pages/ResponsePage.aspx?id=eyyiaeokR0aD1EiqjbjOd_QIHIdzOSZPsrCMcGlMmkFUNTJVUTlVUlhWUTM2QVdNNFpUQ04zWjFVTy4u" TargetMode="External"/><Relationship Id="rId2" Type="http://schemas.openxmlformats.org/officeDocument/2006/relationships/notesSlide" Target="../notesSlides/notesSlide38.xml"/><Relationship Id="rId1" Type="http://schemas.openxmlformats.org/officeDocument/2006/relationships/slideLayout" Target="../slideLayouts/slideLayout2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4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8.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D1619-A7C9-4D62-AAB2-926AC8D279FA}"/>
              </a:ext>
            </a:extLst>
          </p:cNvPr>
          <p:cNvSpPr>
            <a:spLocks noGrp="1"/>
          </p:cNvSpPr>
          <p:nvPr>
            <p:ph type="ctrTitle"/>
          </p:nvPr>
        </p:nvSpPr>
        <p:spPr/>
        <p:txBody>
          <a:bodyPr/>
          <a:lstStyle/>
          <a:p>
            <a:r>
              <a:rPr lang="en-US"/>
              <a:t>3</a:t>
            </a:r>
            <a:r>
              <a:rPr lang="en-US" baseline="30000"/>
              <a:t>rd</a:t>
            </a:r>
            <a:r>
              <a:rPr lang="en-US"/>
              <a:t>-6</a:t>
            </a:r>
            <a:r>
              <a:rPr lang="en-US" baseline="30000"/>
              <a:t>th</a:t>
            </a:r>
            <a:r>
              <a:rPr lang="en-US"/>
              <a:t> class unit</a:t>
            </a:r>
          </a:p>
        </p:txBody>
      </p:sp>
      <p:sp>
        <p:nvSpPr>
          <p:cNvPr id="3" name="Subtitle 2">
            <a:extLst>
              <a:ext uri="{FF2B5EF4-FFF2-40B4-BE49-F238E27FC236}">
                <a16:creationId xmlns:a16="http://schemas.microsoft.com/office/drawing/2014/main" id="{4F3B79A6-F62A-4A37-9ED4-15CBBA0F08A2}"/>
              </a:ext>
            </a:extLst>
          </p:cNvPr>
          <p:cNvSpPr>
            <a:spLocks noGrp="1"/>
          </p:cNvSpPr>
          <p:nvPr>
            <p:ph type="subTitle" idx="1"/>
          </p:nvPr>
        </p:nvSpPr>
        <p:spPr/>
        <p:txBody>
          <a:bodyPr/>
          <a:lstStyle/>
          <a:p>
            <a:r>
              <a:rPr lang="en-US"/>
              <a:t>2020/21</a:t>
            </a:r>
          </a:p>
        </p:txBody>
      </p:sp>
    </p:spTree>
    <p:extLst>
      <p:ext uri="{BB962C8B-B14F-4D97-AF65-F5344CB8AC3E}">
        <p14:creationId xmlns:p14="http://schemas.microsoft.com/office/powerpoint/2010/main" val="3455814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653F409A-6924-41F9-B970-446E72272F40}"/>
              </a:ext>
            </a:extLst>
          </p:cNvPr>
          <p:cNvSpPr txBox="1">
            <a:spLocks/>
          </p:cNvSpPr>
          <p:nvPr/>
        </p:nvSpPr>
        <p:spPr>
          <a:xfrm>
            <a:off x="1" y="0"/>
            <a:ext cx="4180292" cy="559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solidFill>
                  <a:srgbClr val="1E9356"/>
                </a:solidFill>
                <a:latin typeface="Avenir Next Demi Bold" panose="020B0703020202020204"/>
              </a:rPr>
              <a:t>Lesson 1</a:t>
            </a:r>
          </a:p>
          <a:p>
            <a:r>
              <a:rPr lang="en-US" sz="2000">
                <a:solidFill>
                  <a:srgbClr val="1E9356"/>
                </a:solidFill>
                <a:latin typeface="Avenir Next Demi Bold" panose="020B0703020202020204"/>
                <a:ea typeface="+mn-ea"/>
                <a:cs typeface="+mn-cs"/>
              </a:rPr>
              <a:t>Part 2</a:t>
            </a:r>
            <a:endParaRPr lang="en-US" sz="2000">
              <a:solidFill>
                <a:srgbClr val="1E9356"/>
              </a:solidFill>
              <a:latin typeface="Avenir Next Demi Bold" panose="020B0703020202020204"/>
            </a:endParaRPr>
          </a:p>
        </p:txBody>
      </p:sp>
      <p:sp>
        <p:nvSpPr>
          <p:cNvPr id="10" name="TextBox 9">
            <a:extLst>
              <a:ext uri="{FF2B5EF4-FFF2-40B4-BE49-F238E27FC236}">
                <a16:creationId xmlns:a16="http://schemas.microsoft.com/office/drawing/2014/main" id="{309C6D9C-F6B0-432A-A2FE-3FF8A67ED388}"/>
              </a:ext>
            </a:extLst>
          </p:cNvPr>
          <p:cNvSpPr txBox="1"/>
          <p:nvPr/>
        </p:nvSpPr>
        <p:spPr>
          <a:xfrm>
            <a:off x="5021179" y="3068132"/>
            <a:ext cx="6128084" cy="721736"/>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IE" sz="4000" b="0" i="0" u="none" strike="noStrike" kern="1200" cap="none" spc="0" normalizeH="0" baseline="0" noProof="0">
                <a:ln>
                  <a:noFill/>
                </a:ln>
                <a:solidFill>
                  <a:schemeClr val="bg1"/>
                </a:solidFill>
                <a:effectLst/>
                <a:uLnTx/>
                <a:uFillTx/>
                <a:latin typeface="Avenir Next Demi Bold" panose="020B0703020202020204"/>
                <a:ea typeface="Calibri" panose="020F0502020204030204" pitchFamily="34" charset="0"/>
                <a:cs typeface="+mn-cs"/>
              </a:rPr>
              <a:t>Do you feel calmer now?</a:t>
            </a:r>
          </a:p>
        </p:txBody>
      </p:sp>
      <p:pic>
        <p:nvPicPr>
          <p:cNvPr id="2" name="Picture 1">
            <a:hlinkClick r:id="rId3"/>
            <a:extLst>
              <a:ext uri="{FF2B5EF4-FFF2-40B4-BE49-F238E27FC236}">
                <a16:creationId xmlns:a16="http://schemas.microsoft.com/office/drawing/2014/main" id="{B092022D-A662-4C6E-AFA2-A3568B70A07B}"/>
              </a:ext>
            </a:extLst>
          </p:cNvPr>
          <p:cNvPicPr>
            <a:picLocks noChangeAspect="1"/>
          </p:cNvPicPr>
          <p:nvPr/>
        </p:nvPicPr>
        <p:blipFill rotWithShape="1">
          <a:blip r:embed="rId4"/>
          <a:srcRect l="18047" r="20572"/>
          <a:stretch/>
        </p:blipFill>
        <p:spPr>
          <a:xfrm rot="20954975">
            <a:off x="1058665" y="1397736"/>
            <a:ext cx="3560616" cy="2908739"/>
          </a:xfrm>
          <a:prstGeom prst="rect">
            <a:avLst/>
          </a:prstGeom>
        </p:spPr>
      </p:pic>
    </p:spTree>
    <p:extLst>
      <p:ext uri="{BB962C8B-B14F-4D97-AF65-F5344CB8AC3E}">
        <p14:creationId xmlns:p14="http://schemas.microsoft.com/office/powerpoint/2010/main" val="288088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F86D91-89E1-4CCD-A504-4AD962ABBEF9}"/>
              </a:ext>
            </a:extLst>
          </p:cNvPr>
          <p:cNvSpPr>
            <a:spLocks noGrp="1"/>
          </p:cNvSpPr>
          <p:nvPr>
            <p:ph idx="1"/>
          </p:nvPr>
        </p:nvSpPr>
        <p:spPr>
          <a:xfrm>
            <a:off x="1489085" y="2580189"/>
            <a:ext cx="10265769" cy="842795"/>
          </a:xfrm>
        </p:spPr>
        <p:txBody>
          <a:bodyPr/>
          <a:lstStyle/>
          <a:p>
            <a:pPr marL="742932" indent="-742932">
              <a:lnSpc>
                <a:spcPct val="107000"/>
              </a:lnSpc>
              <a:spcAft>
                <a:spcPts val="800"/>
              </a:spcAft>
              <a:buFont typeface="+mj-lt"/>
              <a:buAutoNum type="arabicPeriod"/>
            </a:pPr>
            <a:r>
              <a:rPr lang="en-GB" sz="3600">
                <a:latin typeface="Calibri" panose="020F0502020204030204" pitchFamily="34" charset="0"/>
                <a:ea typeface="Calibri" panose="020F0502020204030204" pitchFamily="34" charset="0"/>
              </a:rPr>
              <a:t>What do you think a Changemaker is? </a:t>
            </a:r>
          </a:p>
          <a:p>
            <a:pPr marL="0" indent="0">
              <a:buNone/>
            </a:pPr>
            <a:endParaRPr lang="en-US"/>
          </a:p>
        </p:txBody>
      </p:sp>
      <p:sp>
        <p:nvSpPr>
          <p:cNvPr id="4" name="Content Placeholder 2">
            <a:extLst>
              <a:ext uri="{FF2B5EF4-FFF2-40B4-BE49-F238E27FC236}">
                <a16:creationId xmlns:a16="http://schemas.microsoft.com/office/drawing/2014/main" id="{0355B6C7-5454-43F5-9372-CB3C4DDAAD61}"/>
              </a:ext>
            </a:extLst>
          </p:cNvPr>
          <p:cNvSpPr txBox="1">
            <a:spLocks/>
          </p:cNvSpPr>
          <p:nvPr/>
        </p:nvSpPr>
        <p:spPr>
          <a:xfrm>
            <a:off x="871462" y="3686805"/>
            <a:ext cx="10883391" cy="8427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venir 85 Heavy" panose="020B06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venir Medium" panose="020006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venir"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venir"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32" indent="-742932">
              <a:lnSpc>
                <a:spcPct val="107000"/>
              </a:lnSpc>
              <a:spcAft>
                <a:spcPts val="800"/>
              </a:spcAft>
              <a:buFont typeface="+mj-lt"/>
              <a:buAutoNum type="arabicPeriod" startAt="2"/>
            </a:pPr>
            <a:r>
              <a:rPr lang="en-GB" sz="3600">
                <a:latin typeface="Calibri" panose="020F0502020204030204" pitchFamily="34" charset="0"/>
                <a:ea typeface="Calibri" panose="020F0502020204030204" pitchFamily="34" charset="0"/>
              </a:rPr>
              <a:t>Can you think of any people who are Changemakers? </a:t>
            </a:r>
          </a:p>
        </p:txBody>
      </p:sp>
      <p:sp>
        <p:nvSpPr>
          <p:cNvPr id="6" name="Content Placeholder 2">
            <a:extLst>
              <a:ext uri="{FF2B5EF4-FFF2-40B4-BE49-F238E27FC236}">
                <a16:creationId xmlns:a16="http://schemas.microsoft.com/office/drawing/2014/main" id="{77E060D0-D450-44A3-A3EA-8727F6BED4D4}"/>
              </a:ext>
            </a:extLst>
          </p:cNvPr>
          <p:cNvSpPr txBox="1">
            <a:spLocks/>
          </p:cNvSpPr>
          <p:nvPr/>
        </p:nvSpPr>
        <p:spPr>
          <a:xfrm>
            <a:off x="434317" y="4793420"/>
            <a:ext cx="10265769" cy="9470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venir 85 Heavy" panose="020B06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venir Medium" panose="020006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venir"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venir"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32" indent="-742932">
              <a:lnSpc>
                <a:spcPct val="107000"/>
              </a:lnSpc>
              <a:spcAft>
                <a:spcPts val="800"/>
              </a:spcAft>
              <a:buFont typeface="+mj-lt"/>
              <a:buAutoNum type="arabicPeriod" startAt="3"/>
            </a:pPr>
            <a:r>
              <a:rPr lang="en-GB" sz="3600">
                <a:latin typeface="Calibri" panose="020F0502020204030204" pitchFamily="34" charset="0"/>
                <a:ea typeface="Calibri" panose="020F0502020204030204" pitchFamily="34" charset="0"/>
              </a:rPr>
              <a:t>Have you ever been a Changemaker?  </a:t>
            </a:r>
            <a:endParaRPr lang="en-IE" sz="3600">
              <a:latin typeface="Calibri" panose="020F0502020204030204" pitchFamily="34" charset="0"/>
              <a:ea typeface="Calibri" panose="020F0502020204030204" pitchFamily="34" charset="0"/>
            </a:endParaRPr>
          </a:p>
          <a:p>
            <a:pPr marL="0" indent="0">
              <a:buNone/>
            </a:pPr>
            <a:endParaRPr lang="en-US"/>
          </a:p>
        </p:txBody>
      </p:sp>
      <p:pic>
        <p:nvPicPr>
          <p:cNvPr id="9" name="Graphic 8">
            <a:extLst>
              <a:ext uri="{FF2B5EF4-FFF2-40B4-BE49-F238E27FC236}">
                <a16:creationId xmlns:a16="http://schemas.microsoft.com/office/drawing/2014/main" id="{590DDA2D-E967-496D-8F0D-161E43CA9E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32673" y="280736"/>
            <a:ext cx="3943351" cy="1752600"/>
          </a:xfrm>
          <a:prstGeom prst="rect">
            <a:avLst/>
          </a:prstGeom>
        </p:spPr>
      </p:pic>
      <p:sp>
        <p:nvSpPr>
          <p:cNvPr id="7" name="Title 5">
            <a:extLst>
              <a:ext uri="{FF2B5EF4-FFF2-40B4-BE49-F238E27FC236}">
                <a16:creationId xmlns:a16="http://schemas.microsoft.com/office/drawing/2014/main" id="{B95BBA15-460B-4BA1-B2E4-CB07A3504A12}"/>
              </a:ext>
            </a:extLst>
          </p:cNvPr>
          <p:cNvSpPr txBox="1">
            <a:spLocks/>
          </p:cNvSpPr>
          <p:nvPr/>
        </p:nvSpPr>
        <p:spPr>
          <a:xfrm>
            <a:off x="1" y="0"/>
            <a:ext cx="4180292" cy="559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solidFill>
                  <a:schemeClr val="bg1"/>
                </a:solidFill>
                <a:latin typeface="Avenir Next Demi Bold" panose="020B0703020202020204"/>
              </a:rPr>
              <a:t>Lesson 1</a:t>
            </a:r>
          </a:p>
          <a:p>
            <a:r>
              <a:rPr lang="en-US" sz="2000">
                <a:solidFill>
                  <a:schemeClr val="bg1"/>
                </a:solidFill>
                <a:latin typeface="Avenir Next Demi Bold" panose="020B0703020202020204"/>
                <a:ea typeface="+mn-ea"/>
                <a:cs typeface="+mn-cs"/>
              </a:rPr>
              <a:t>Part 3</a:t>
            </a:r>
            <a:endParaRPr lang="en-US" sz="2000">
              <a:solidFill>
                <a:schemeClr val="bg1"/>
              </a:solidFill>
              <a:latin typeface="Avenir Next Demi Bold" panose="020B0703020202020204"/>
            </a:endParaRPr>
          </a:p>
        </p:txBody>
      </p:sp>
    </p:spTree>
    <p:extLst>
      <p:ext uri="{BB962C8B-B14F-4D97-AF65-F5344CB8AC3E}">
        <p14:creationId xmlns:p14="http://schemas.microsoft.com/office/powerpoint/2010/main" val="76672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D22996-71BD-4868-B104-BA847A7E0EAD}"/>
              </a:ext>
            </a:extLst>
          </p:cNvPr>
          <p:cNvSpPr txBox="1"/>
          <p:nvPr/>
        </p:nvSpPr>
        <p:spPr>
          <a:xfrm>
            <a:off x="4947139" y="3429339"/>
            <a:ext cx="6764214" cy="461665"/>
          </a:xfrm>
          <a:prstGeom prst="rect">
            <a:avLst/>
          </a:prstGeom>
          <a:noFill/>
        </p:spPr>
        <p:txBody>
          <a:bodyPr wrap="square" rtlCol="0">
            <a:spAutoFit/>
          </a:bodyPr>
          <a:lstStyle/>
          <a:p>
            <a:pPr algn="ctr"/>
            <a:r>
              <a:rPr lang="en-GB" sz="2400">
                <a:solidFill>
                  <a:schemeClr val="bg1"/>
                </a:solidFill>
                <a:latin typeface="Avenir Next Demi Bold"/>
                <a:ea typeface="Calibri" panose="020F0502020204030204" pitchFamily="34" charset="0"/>
              </a:rPr>
              <a:t>What 3 problems are mentioned in this video?</a:t>
            </a:r>
          </a:p>
        </p:txBody>
      </p:sp>
      <p:sp>
        <p:nvSpPr>
          <p:cNvPr id="10" name="Title 5">
            <a:extLst>
              <a:ext uri="{FF2B5EF4-FFF2-40B4-BE49-F238E27FC236}">
                <a16:creationId xmlns:a16="http://schemas.microsoft.com/office/drawing/2014/main" id="{DC5850F2-36EE-4A68-BCA4-5F828D411DBE}"/>
              </a:ext>
            </a:extLst>
          </p:cNvPr>
          <p:cNvSpPr txBox="1">
            <a:spLocks/>
          </p:cNvSpPr>
          <p:nvPr/>
        </p:nvSpPr>
        <p:spPr>
          <a:xfrm>
            <a:off x="1" y="0"/>
            <a:ext cx="4180292" cy="559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solidFill>
                  <a:srgbClr val="1E9356"/>
                </a:solidFill>
                <a:latin typeface="Avenir Next Demi Bold" panose="020B0703020202020204"/>
              </a:rPr>
              <a:t>Lesson 1</a:t>
            </a:r>
          </a:p>
          <a:p>
            <a:r>
              <a:rPr lang="en-US" sz="2000">
                <a:solidFill>
                  <a:srgbClr val="1E9356"/>
                </a:solidFill>
                <a:latin typeface="Avenir Next Demi Bold" panose="020B0703020202020204"/>
                <a:ea typeface="+mn-ea"/>
                <a:cs typeface="+mn-cs"/>
              </a:rPr>
              <a:t>Part 4</a:t>
            </a:r>
            <a:endParaRPr lang="en-US" sz="2000">
              <a:solidFill>
                <a:srgbClr val="1E9356"/>
              </a:solidFill>
              <a:latin typeface="Avenir Next Demi Bold" panose="020B0703020202020204"/>
            </a:endParaRPr>
          </a:p>
        </p:txBody>
      </p:sp>
      <p:sp>
        <p:nvSpPr>
          <p:cNvPr id="11" name="TextBox 10">
            <a:extLst>
              <a:ext uri="{FF2B5EF4-FFF2-40B4-BE49-F238E27FC236}">
                <a16:creationId xmlns:a16="http://schemas.microsoft.com/office/drawing/2014/main" id="{E6DE4F86-63C7-444E-824B-BDCAFBB984A1}"/>
              </a:ext>
            </a:extLst>
          </p:cNvPr>
          <p:cNvSpPr txBox="1"/>
          <p:nvPr/>
        </p:nvSpPr>
        <p:spPr>
          <a:xfrm>
            <a:off x="5943600" y="1553427"/>
            <a:ext cx="5141486" cy="830997"/>
          </a:xfrm>
          <a:prstGeom prst="rect">
            <a:avLst/>
          </a:prstGeom>
          <a:noFill/>
        </p:spPr>
        <p:txBody>
          <a:bodyPr wrap="square" rtlCol="0">
            <a:spAutoFit/>
          </a:bodyPr>
          <a:lstStyle/>
          <a:p>
            <a:pPr algn="ctr"/>
            <a:r>
              <a:rPr lang="en-GB" sz="2400">
                <a:solidFill>
                  <a:schemeClr val="bg1"/>
                </a:solidFill>
                <a:latin typeface="Avenir Next Demi Bold"/>
                <a:ea typeface="Calibri" panose="020F0502020204030204" pitchFamily="34" charset="0"/>
              </a:rPr>
              <a:t>Does anyone know who Malala </a:t>
            </a:r>
            <a:r>
              <a:rPr lang="en-GB"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Yousafzai is</a:t>
            </a:r>
            <a:r>
              <a:rPr lang="en-GB" sz="2400">
                <a:solidFill>
                  <a:schemeClr val="bg1"/>
                </a:solidFill>
                <a:latin typeface="Avenir Next Demi Bold"/>
                <a:ea typeface="Calibri" panose="020F0502020204030204" pitchFamily="34" charset="0"/>
              </a:rPr>
              <a:t>?</a:t>
            </a:r>
          </a:p>
        </p:txBody>
      </p:sp>
      <p:sp>
        <p:nvSpPr>
          <p:cNvPr id="12" name="TextBox 11">
            <a:extLst>
              <a:ext uri="{FF2B5EF4-FFF2-40B4-BE49-F238E27FC236}">
                <a16:creationId xmlns:a16="http://schemas.microsoft.com/office/drawing/2014/main" id="{C9BA2419-9D5B-4827-B8EE-7230A580E733}"/>
              </a:ext>
            </a:extLst>
          </p:cNvPr>
          <p:cNvSpPr txBox="1"/>
          <p:nvPr/>
        </p:nvSpPr>
        <p:spPr>
          <a:xfrm>
            <a:off x="5943600" y="2622255"/>
            <a:ext cx="4771292" cy="461665"/>
          </a:xfrm>
          <a:prstGeom prst="rect">
            <a:avLst/>
          </a:prstGeom>
          <a:noFill/>
        </p:spPr>
        <p:txBody>
          <a:bodyPr wrap="square" rtlCol="0">
            <a:spAutoFit/>
          </a:bodyPr>
          <a:lstStyle/>
          <a:p>
            <a:pPr algn="ctr"/>
            <a:r>
              <a:rPr lang="en-GB" sz="2400">
                <a:solidFill>
                  <a:schemeClr val="bg1"/>
                </a:solidFill>
                <a:latin typeface="Avenir Next Demi Bold"/>
                <a:ea typeface="Calibri" panose="020F0502020204030204" pitchFamily="34" charset="0"/>
              </a:rPr>
              <a:t>What do you know about Malala?</a:t>
            </a:r>
          </a:p>
        </p:txBody>
      </p:sp>
      <p:pic>
        <p:nvPicPr>
          <p:cNvPr id="13" name="Picture 12">
            <a:hlinkClick r:id="rId3"/>
            <a:extLst>
              <a:ext uri="{FF2B5EF4-FFF2-40B4-BE49-F238E27FC236}">
                <a16:creationId xmlns:a16="http://schemas.microsoft.com/office/drawing/2014/main" id="{163A4BFB-83BC-43EB-8589-298F17D15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20947101">
            <a:off x="1250951" y="2047655"/>
            <a:ext cx="3259455" cy="1836420"/>
          </a:xfrm>
          <a:prstGeom prst="rect">
            <a:avLst/>
          </a:prstGeom>
          <a:noFill/>
          <a:ln>
            <a:noFill/>
          </a:ln>
        </p:spPr>
      </p:pic>
      <p:sp>
        <p:nvSpPr>
          <p:cNvPr id="14" name="TextBox 13">
            <a:extLst>
              <a:ext uri="{FF2B5EF4-FFF2-40B4-BE49-F238E27FC236}">
                <a16:creationId xmlns:a16="http://schemas.microsoft.com/office/drawing/2014/main" id="{42ACAB42-4BD8-457D-A131-A8A60026D15D}"/>
              </a:ext>
            </a:extLst>
          </p:cNvPr>
          <p:cNvSpPr txBox="1"/>
          <p:nvPr/>
        </p:nvSpPr>
        <p:spPr>
          <a:xfrm>
            <a:off x="5179128" y="4265938"/>
            <a:ext cx="6670430" cy="830997"/>
          </a:xfrm>
          <a:prstGeom prst="rect">
            <a:avLst/>
          </a:prstGeom>
          <a:noFill/>
        </p:spPr>
        <p:txBody>
          <a:bodyPr wrap="square" rtlCol="0">
            <a:spAutoFit/>
          </a:bodyPr>
          <a:lstStyle/>
          <a:p>
            <a:pPr algn="ctr"/>
            <a:r>
              <a:rPr lang="en-GB" sz="2400">
                <a:solidFill>
                  <a:schemeClr val="bg1"/>
                </a:solidFill>
                <a:latin typeface="Avenir Next Demi Bold"/>
                <a:ea typeface="Calibri" panose="020F0502020204030204" pitchFamily="34" charset="0"/>
              </a:rPr>
              <a:t>What solutions to these problems are mentioned in the video?</a:t>
            </a:r>
          </a:p>
        </p:txBody>
      </p:sp>
      <p:sp>
        <p:nvSpPr>
          <p:cNvPr id="15" name="TextBox 14">
            <a:extLst>
              <a:ext uri="{FF2B5EF4-FFF2-40B4-BE49-F238E27FC236}">
                <a16:creationId xmlns:a16="http://schemas.microsoft.com/office/drawing/2014/main" id="{B6989717-06D0-45E6-B2E6-85C577FCB613}"/>
              </a:ext>
            </a:extLst>
          </p:cNvPr>
          <p:cNvSpPr txBox="1"/>
          <p:nvPr/>
        </p:nvSpPr>
        <p:spPr>
          <a:xfrm>
            <a:off x="5718389" y="5304573"/>
            <a:ext cx="4035211" cy="830997"/>
          </a:xfrm>
          <a:prstGeom prst="rect">
            <a:avLst/>
          </a:prstGeom>
          <a:noFill/>
        </p:spPr>
        <p:txBody>
          <a:bodyPr wrap="square" rtlCol="0">
            <a:spAutoFit/>
          </a:bodyPr>
          <a:lstStyle/>
          <a:p>
            <a:pPr algn="ctr"/>
            <a:r>
              <a:rPr lang="en-GB" sz="2400">
                <a:solidFill>
                  <a:schemeClr val="bg1"/>
                </a:solidFill>
                <a:latin typeface="Avenir Next Demi Bold"/>
                <a:ea typeface="Calibri" panose="020F0502020204030204" pitchFamily="34" charset="0"/>
              </a:rPr>
              <a:t>Can you think of any other solutions?</a:t>
            </a:r>
          </a:p>
        </p:txBody>
      </p:sp>
    </p:spTree>
    <p:extLst>
      <p:ext uri="{BB962C8B-B14F-4D97-AF65-F5344CB8AC3E}">
        <p14:creationId xmlns:p14="http://schemas.microsoft.com/office/powerpoint/2010/main" val="11996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C7B9-24CB-4578-A998-346E6DBF8E84}"/>
              </a:ext>
            </a:extLst>
          </p:cNvPr>
          <p:cNvSpPr>
            <a:spLocks noGrp="1"/>
          </p:cNvSpPr>
          <p:nvPr>
            <p:ph type="title"/>
          </p:nvPr>
        </p:nvSpPr>
        <p:spPr>
          <a:xfrm>
            <a:off x="3727174" y="592477"/>
            <a:ext cx="5756263" cy="559475"/>
          </a:xfrm>
        </p:spPr>
        <p:txBody>
          <a:bodyPr/>
          <a:lstStyle/>
          <a:p>
            <a:r>
              <a:rPr lang="en-GB"/>
              <a:t>The UN Global Goals</a:t>
            </a:r>
            <a:endParaRPr lang="en-IE"/>
          </a:p>
        </p:txBody>
      </p:sp>
      <p:sp>
        <p:nvSpPr>
          <p:cNvPr id="8" name="Title 5">
            <a:extLst>
              <a:ext uri="{FF2B5EF4-FFF2-40B4-BE49-F238E27FC236}">
                <a16:creationId xmlns:a16="http://schemas.microsoft.com/office/drawing/2014/main" id="{83318F32-6960-41A8-AFA8-211DD334F83D}"/>
              </a:ext>
            </a:extLst>
          </p:cNvPr>
          <p:cNvSpPr txBox="1">
            <a:spLocks/>
          </p:cNvSpPr>
          <p:nvPr/>
        </p:nvSpPr>
        <p:spPr>
          <a:xfrm>
            <a:off x="1" y="0"/>
            <a:ext cx="4180292" cy="559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solidFill>
                  <a:schemeClr val="bg1"/>
                </a:solidFill>
                <a:latin typeface="Avenir Next Demi Bold" panose="020B0703020202020204"/>
              </a:rPr>
              <a:t>Lesson 1</a:t>
            </a:r>
          </a:p>
          <a:p>
            <a:r>
              <a:rPr lang="en-US" sz="2000">
                <a:solidFill>
                  <a:schemeClr val="bg1"/>
                </a:solidFill>
                <a:latin typeface="Avenir Next Demi Bold" panose="020B0703020202020204"/>
                <a:ea typeface="+mn-ea"/>
                <a:cs typeface="+mn-cs"/>
              </a:rPr>
              <a:t>Part 4</a:t>
            </a:r>
            <a:endParaRPr lang="en-US" sz="2000">
              <a:solidFill>
                <a:schemeClr val="bg1"/>
              </a:solidFill>
              <a:latin typeface="Avenir Next Demi Bold" panose="020B0703020202020204"/>
            </a:endParaRPr>
          </a:p>
        </p:txBody>
      </p:sp>
      <p:pic>
        <p:nvPicPr>
          <p:cNvPr id="5" name="Picture 4" descr="A screenshot of a cell phone&#10;&#10;Description automatically generated">
            <a:extLst>
              <a:ext uri="{FF2B5EF4-FFF2-40B4-BE49-F238E27FC236}">
                <a16:creationId xmlns:a16="http://schemas.microsoft.com/office/drawing/2014/main" id="{A7065C8B-DB52-425B-96D6-9A1FD57F9AC7}"/>
              </a:ext>
            </a:extLst>
          </p:cNvPr>
          <p:cNvPicPr>
            <a:picLocks noChangeAspect="1"/>
          </p:cNvPicPr>
          <p:nvPr/>
        </p:nvPicPr>
        <p:blipFill rotWithShape="1">
          <a:blip r:embed="rId3">
            <a:extLst>
              <a:ext uri="{28A0092B-C50C-407E-A947-70E740481C1C}">
                <a14:useLocalDpi xmlns:a14="http://schemas.microsoft.com/office/drawing/2010/main" val="0"/>
              </a:ext>
            </a:extLst>
          </a:blip>
          <a:srcRect t="19727"/>
          <a:stretch/>
        </p:blipFill>
        <p:spPr>
          <a:xfrm>
            <a:off x="1417925" y="1399308"/>
            <a:ext cx="9993462" cy="5191275"/>
          </a:xfrm>
          <a:prstGeom prst="rect">
            <a:avLst/>
          </a:prstGeom>
        </p:spPr>
      </p:pic>
      <p:pic>
        <p:nvPicPr>
          <p:cNvPr id="10" name="Picture 9" descr="A close up of a logo&#10;&#10;Description automatically generated">
            <a:extLst>
              <a:ext uri="{FF2B5EF4-FFF2-40B4-BE49-F238E27FC236}">
                <a16:creationId xmlns:a16="http://schemas.microsoft.com/office/drawing/2014/main" id="{B533CBEB-7762-44F3-9048-C4439854C8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3437" y="4572000"/>
            <a:ext cx="1246909" cy="1246909"/>
          </a:xfrm>
          <a:prstGeom prst="rect">
            <a:avLst/>
          </a:prstGeom>
        </p:spPr>
      </p:pic>
    </p:spTree>
    <p:extLst>
      <p:ext uri="{BB962C8B-B14F-4D97-AF65-F5344CB8AC3E}">
        <p14:creationId xmlns:p14="http://schemas.microsoft.com/office/powerpoint/2010/main" val="2006626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0BEB0F0-062E-4420-941F-9FA72524C978}"/>
              </a:ext>
            </a:extLst>
          </p:cNvPr>
          <p:cNvSpPr/>
          <p:nvPr/>
        </p:nvSpPr>
        <p:spPr>
          <a:xfrm>
            <a:off x="10112993" y="4558352"/>
            <a:ext cx="2079009" cy="2299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8" name="Table 8">
            <a:extLst>
              <a:ext uri="{FF2B5EF4-FFF2-40B4-BE49-F238E27FC236}">
                <a16:creationId xmlns:a16="http://schemas.microsoft.com/office/drawing/2014/main" id="{278A6D85-8B93-478E-B322-72A591BF987C}"/>
              </a:ext>
            </a:extLst>
          </p:cNvPr>
          <p:cNvGraphicFramePr>
            <a:graphicFrameLocks noGrp="1"/>
          </p:cNvGraphicFramePr>
          <p:nvPr>
            <p:ph sz="half" idx="2"/>
            <p:extLst>
              <p:ext uri="{D42A27DB-BD31-4B8C-83A1-F6EECF244321}">
                <p14:modId xmlns:p14="http://schemas.microsoft.com/office/powerpoint/2010/main" val="1185940788"/>
              </p:ext>
            </p:extLst>
          </p:nvPr>
        </p:nvGraphicFramePr>
        <p:xfrm>
          <a:off x="280025" y="1600200"/>
          <a:ext cx="5670781" cy="3657600"/>
        </p:xfrm>
        <a:graphic>
          <a:graphicData uri="http://schemas.openxmlformats.org/drawingml/2006/table">
            <a:tbl>
              <a:tblPr firstRow="1" bandRow="1">
                <a:tableStyleId>{93296810-A885-4BE3-A3E7-6D5BEEA58F35}</a:tableStyleId>
              </a:tblPr>
              <a:tblGrid>
                <a:gridCol w="2842492">
                  <a:extLst>
                    <a:ext uri="{9D8B030D-6E8A-4147-A177-3AD203B41FA5}">
                      <a16:colId xmlns:a16="http://schemas.microsoft.com/office/drawing/2014/main" val="4028716663"/>
                    </a:ext>
                  </a:extLst>
                </a:gridCol>
                <a:gridCol w="2828289">
                  <a:extLst>
                    <a:ext uri="{9D8B030D-6E8A-4147-A177-3AD203B41FA5}">
                      <a16:colId xmlns:a16="http://schemas.microsoft.com/office/drawing/2014/main" val="3616494870"/>
                    </a:ext>
                  </a:extLst>
                </a:gridCol>
              </a:tblGrid>
              <a:tr h="640080">
                <a:tc>
                  <a:txBody>
                    <a:bodyPr/>
                    <a:lstStyle/>
                    <a:p>
                      <a:pPr algn="ctr"/>
                      <a:r>
                        <a:rPr lang="en-GB" sz="3600"/>
                        <a:t>Needs</a:t>
                      </a:r>
                      <a:endParaRPr lang="en-IE" sz="3600"/>
                    </a:p>
                  </a:txBody>
                  <a:tcPr>
                    <a:solidFill>
                      <a:srgbClr val="1E9356"/>
                    </a:solidFill>
                  </a:tcPr>
                </a:tc>
                <a:tc>
                  <a:txBody>
                    <a:bodyPr/>
                    <a:lstStyle/>
                    <a:p>
                      <a:pPr algn="ctr"/>
                      <a:r>
                        <a:rPr lang="en-GB" sz="3600"/>
                        <a:t>Wants</a:t>
                      </a:r>
                      <a:endParaRPr lang="en-IE" sz="3600"/>
                    </a:p>
                  </a:txBody>
                  <a:tcPr>
                    <a:solidFill>
                      <a:srgbClr val="1E9356"/>
                    </a:solidFill>
                  </a:tcPr>
                </a:tc>
                <a:extLst>
                  <a:ext uri="{0D108BD9-81ED-4DB2-BD59-A6C34878D82A}">
                    <a16:rowId xmlns:a16="http://schemas.microsoft.com/office/drawing/2014/main" val="2270043927"/>
                  </a:ext>
                </a:extLst>
              </a:tr>
              <a:tr h="502920">
                <a:tc>
                  <a:txBody>
                    <a:bodyPr/>
                    <a:lstStyle/>
                    <a:p>
                      <a:endParaRPr lang="en-GB" sz="1300"/>
                    </a:p>
                    <a:p>
                      <a:endParaRPr lang="en-IE" sz="1300"/>
                    </a:p>
                  </a:txBody>
                  <a:tcPr>
                    <a:solidFill>
                      <a:srgbClr val="ADD3AA"/>
                    </a:solidFill>
                  </a:tcPr>
                </a:tc>
                <a:tc>
                  <a:txBody>
                    <a:bodyPr/>
                    <a:lstStyle/>
                    <a:p>
                      <a:endParaRPr lang="en-IE" sz="1300"/>
                    </a:p>
                  </a:txBody>
                  <a:tcPr>
                    <a:solidFill>
                      <a:srgbClr val="ADD3AA"/>
                    </a:solidFill>
                  </a:tcPr>
                </a:tc>
                <a:extLst>
                  <a:ext uri="{0D108BD9-81ED-4DB2-BD59-A6C34878D82A}">
                    <a16:rowId xmlns:a16="http://schemas.microsoft.com/office/drawing/2014/main" val="782010691"/>
                  </a:ext>
                </a:extLst>
              </a:tr>
              <a:tr h="502920">
                <a:tc>
                  <a:txBody>
                    <a:bodyPr/>
                    <a:lstStyle/>
                    <a:p>
                      <a:endParaRPr lang="en-GB" sz="1300"/>
                    </a:p>
                    <a:p>
                      <a:endParaRPr lang="en-IE" sz="1300"/>
                    </a:p>
                  </a:txBody>
                  <a:tcPr>
                    <a:solidFill>
                      <a:srgbClr val="ADD3AA"/>
                    </a:solidFill>
                  </a:tcPr>
                </a:tc>
                <a:tc>
                  <a:txBody>
                    <a:bodyPr/>
                    <a:lstStyle/>
                    <a:p>
                      <a:endParaRPr lang="en-IE" sz="1300"/>
                    </a:p>
                  </a:txBody>
                  <a:tcPr>
                    <a:solidFill>
                      <a:srgbClr val="ADD3AA"/>
                    </a:solidFill>
                  </a:tcPr>
                </a:tc>
                <a:extLst>
                  <a:ext uri="{0D108BD9-81ED-4DB2-BD59-A6C34878D82A}">
                    <a16:rowId xmlns:a16="http://schemas.microsoft.com/office/drawing/2014/main" val="4098563885"/>
                  </a:ext>
                </a:extLst>
              </a:tr>
              <a:tr h="502920">
                <a:tc>
                  <a:txBody>
                    <a:bodyPr/>
                    <a:lstStyle/>
                    <a:p>
                      <a:endParaRPr lang="en-GB" sz="1300"/>
                    </a:p>
                    <a:p>
                      <a:endParaRPr lang="en-IE" sz="1300"/>
                    </a:p>
                  </a:txBody>
                  <a:tcPr>
                    <a:solidFill>
                      <a:srgbClr val="ADD3AA"/>
                    </a:solidFill>
                  </a:tcPr>
                </a:tc>
                <a:tc>
                  <a:txBody>
                    <a:bodyPr/>
                    <a:lstStyle/>
                    <a:p>
                      <a:endParaRPr lang="en-IE" sz="1300"/>
                    </a:p>
                  </a:txBody>
                  <a:tcPr>
                    <a:solidFill>
                      <a:srgbClr val="ADD3AA"/>
                    </a:solidFill>
                  </a:tcPr>
                </a:tc>
                <a:extLst>
                  <a:ext uri="{0D108BD9-81ED-4DB2-BD59-A6C34878D82A}">
                    <a16:rowId xmlns:a16="http://schemas.microsoft.com/office/drawing/2014/main" val="3122822129"/>
                  </a:ext>
                </a:extLst>
              </a:tr>
              <a:tr h="502920">
                <a:tc>
                  <a:txBody>
                    <a:bodyPr/>
                    <a:lstStyle/>
                    <a:p>
                      <a:endParaRPr lang="en-GB" sz="1300"/>
                    </a:p>
                    <a:p>
                      <a:endParaRPr lang="en-IE" sz="1300"/>
                    </a:p>
                  </a:txBody>
                  <a:tcPr>
                    <a:solidFill>
                      <a:srgbClr val="ADD3AA"/>
                    </a:solidFill>
                  </a:tcPr>
                </a:tc>
                <a:tc>
                  <a:txBody>
                    <a:bodyPr/>
                    <a:lstStyle/>
                    <a:p>
                      <a:endParaRPr lang="en-IE" sz="1300"/>
                    </a:p>
                  </a:txBody>
                  <a:tcPr>
                    <a:solidFill>
                      <a:srgbClr val="ADD3AA"/>
                    </a:solidFill>
                  </a:tcPr>
                </a:tc>
                <a:extLst>
                  <a:ext uri="{0D108BD9-81ED-4DB2-BD59-A6C34878D82A}">
                    <a16:rowId xmlns:a16="http://schemas.microsoft.com/office/drawing/2014/main" val="3251330959"/>
                  </a:ext>
                </a:extLst>
              </a:tr>
              <a:tr h="502920">
                <a:tc>
                  <a:txBody>
                    <a:bodyPr/>
                    <a:lstStyle/>
                    <a:p>
                      <a:endParaRPr lang="en-GB" sz="1300"/>
                    </a:p>
                    <a:p>
                      <a:endParaRPr lang="en-IE" sz="1300"/>
                    </a:p>
                  </a:txBody>
                  <a:tcPr>
                    <a:solidFill>
                      <a:srgbClr val="ADD3AA"/>
                    </a:solidFill>
                  </a:tcPr>
                </a:tc>
                <a:tc>
                  <a:txBody>
                    <a:bodyPr/>
                    <a:lstStyle/>
                    <a:p>
                      <a:endParaRPr lang="en-IE" sz="1300"/>
                    </a:p>
                  </a:txBody>
                  <a:tcPr>
                    <a:solidFill>
                      <a:srgbClr val="ADD3AA"/>
                    </a:solidFill>
                  </a:tcPr>
                </a:tc>
                <a:extLst>
                  <a:ext uri="{0D108BD9-81ED-4DB2-BD59-A6C34878D82A}">
                    <a16:rowId xmlns:a16="http://schemas.microsoft.com/office/drawing/2014/main" val="4205309264"/>
                  </a:ext>
                </a:extLst>
              </a:tr>
              <a:tr h="502920">
                <a:tc>
                  <a:txBody>
                    <a:bodyPr/>
                    <a:lstStyle/>
                    <a:p>
                      <a:endParaRPr lang="en-GB" sz="1300"/>
                    </a:p>
                    <a:p>
                      <a:endParaRPr lang="en-IE" sz="1300"/>
                    </a:p>
                  </a:txBody>
                  <a:tcPr>
                    <a:solidFill>
                      <a:srgbClr val="ADD3AA"/>
                    </a:solidFill>
                  </a:tcPr>
                </a:tc>
                <a:tc>
                  <a:txBody>
                    <a:bodyPr/>
                    <a:lstStyle/>
                    <a:p>
                      <a:endParaRPr lang="en-IE" sz="1300"/>
                    </a:p>
                  </a:txBody>
                  <a:tcPr>
                    <a:solidFill>
                      <a:srgbClr val="ADD3AA"/>
                    </a:solidFill>
                  </a:tcPr>
                </a:tc>
                <a:extLst>
                  <a:ext uri="{0D108BD9-81ED-4DB2-BD59-A6C34878D82A}">
                    <a16:rowId xmlns:a16="http://schemas.microsoft.com/office/drawing/2014/main" val="2997815278"/>
                  </a:ext>
                </a:extLst>
              </a:tr>
            </a:tbl>
          </a:graphicData>
        </a:graphic>
      </p:graphicFrame>
      <p:sp>
        <p:nvSpPr>
          <p:cNvPr id="12" name="Rectangle: Rounded Corners 11">
            <a:extLst>
              <a:ext uri="{FF2B5EF4-FFF2-40B4-BE49-F238E27FC236}">
                <a16:creationId xmlns:a16="http://schemas.microsoft.com/office/drawing/2014/main" id="{E314E553-A0BE-410F-8160-B6ADD54F11C2}"/>
              </a:ext>
            </a:extLst>
          </p:cNvPr>
          <p:cNvSpPr/>
          <p:nvPr/>
        </p:nvSpPr>
        <p:spPr>
          <a:xfrm>
            <a:off x="2018475" y="6068268"/>
            <a:ext cx="2193877" cy="586855"/>
          </a:xfrm>
          <a:prstGeom prst="roundRect">
            <a:avLst/>
          </a:prstGeom>
          <a:solidFill>
            <a:schemeClr val="bg1"/>
          </a:solidFill>
          <a:ln>
            <a:solidFill>
              <a:srgbClr val="D59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Avenir Next Demi Bold" panose="020B0703020202020204"/>
              </a:rPr>
              <a:t>Water</a:t>
            </a:r>
            <a:endParaRPr lang="en-IE" sz="2800">
              <a:solidFill>
                <a:schemeClr val="tx1"/>
              </a:solidFill>
              <a:latin typeface="Avenir Next Demi Bold" panose="020B0703020202020204"/>
            </a:endParaRPr>
          </a:p>
        </p:txBody>
      </p:sp>
      <p:sp>
        <p:nvSpPr>
          <p:cNvPr id="21" name="Rectangle: Rounded Corners 20">
            <a:extLst>
              <a:ext uri="{FF2B5EF4-FFF2-40B4-BE49-F238E27FC236}">
                <a16:creationId xmlns:a16="http://schemas.microsoft.com/office/drawing/2014/main" id="{54FA0618-8048-42F8-B9BC-8C8408BD28FD}"/>
              </a:ext>
            </a:extLst>
          </p:cNvPr>
          <p:cNvSpPr/>
          <p:nvPr/>
        </p:nvSpPr>
        <p:spPr>
          <a:xfrm>
            <a:off x="2018476" y="5372146"/>
            <a:ext cx="2193877" cy="586855"/>
          </a:xfrm>
          <a:prstGeom prst="roundRect">
            <a:avLst/>
          </a:prstGeom>
          <a:solidFill>
            <a:schemeClr val="bg1"/>
          </a:solidFill>
          <a:ln>
            <a:solidFill>
              <a:srgbClr val="D59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Avenir Next Demi Bold" panose="020B0703020202020204"/>
              </a:rPr>
              <a:t>Trampoline</a:t>
            </a:r>
            <a:endParaRPr lang="en-IE" sz="2800">
              <a:solidFill>
                <a:schemeClr val="tx1"/>
              </a:solidFill>
              <a:latin typeface="Avenir Next Demi Bold" panose="020B0703020202020204"/>
            </a:endParaRPr>
          </a:p>
        </p:txBody>
      </p:sp>
      <p:sp>
        <p:nvSpPr>
          <p:cNvPr id="25" name="Title 5">
            <a:extLst>
              <a:ext uri="{FF2B5EF4-FFF2-40B4-BE49-F238E27FC236}">
                <a16:creationId xmlns:a16="http://schemas.microsoft.com/office/drawing/2014/main" id="{C565730E-B744-428D-9EBD-97B7FE9224DA}"/>
              </a:ext>
            </a:extLst>
          </p:cNvPr>
          <p:cNvSpPr txBox="1">
            <a:spLocks/>
          </p:cNvSpPr>
          <p:nvPr/>
        </p:nvSpPr>
        <p:spPr>
          <a:xfrm>
            <a:off x="1" y="0"/>
            <a:ext cx="4180292" cy="559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solidFill>
                  <a:schemeClr val="bg1"/>
                </a:solidFill>
                <a:latin typeface="Avenir Next Demi Bold" panose="020B0703020202020204"/>
              </a:rPr>
              <a:t>Lesson 1</a:t>
            </a:r>
          </a:p>
          <a:p>
            <a:r>
              <a:rPr lang="en-US" sz="2000">
                <a:solidFill>
                  <a:schemeClr val="bg1"/>
                </a:solidFill>
                <a:latin typeface="Avenir Next Demi Bold" panose="020B0703020202020204"/>
                <a:ea typeface="+mn-ea"/>
                <a:cs typeface="+mn-cs"/>
              </a:rPr>
              <a:t>Part 5</a:t>
            </a:r>
            <a:endParaRPr lang="en-US" sz="2000">
              <a:solidFill>
                <a:schemeClr val="bg1"/>
              </a:solidFill>
              <a:latin typeface="Avenir Next Demi Bold" panose="020B0703020202020204"/>
            </a:endParaRPr>
          </a:p>
        </p:txBody>
      </p:sp>
      <p:pic>
        <p:nvPicPr>
          <p:cNvPr id="23" name="Picture 22">
            <a:extLst>
              <a:ext uri="{FF2B5EF4-FFF2-40B4-BE49-F238E27FC236}">
                <a16:creationId xmlns:a16="http://schemas.microsoft.com/office/drawing/2014/main" id="{5EEB9947-135A-4FFA-8712-D09CC63E4829}"/>
              </a:ext>
            </a:extLst>
          </p:cNvPr>
          <p:cNvPicPr>
            <a:picLocks noChangeAspect="1"/>
          </p:cNvPicPr>
          <p:nvPr/>
        </p:nvPicPr>
        <p:blipFill rotWithShape="1">
          <a:blip r:embed="rId3"/>
          <a:srcRect l="10834" t="21481" r="11805" b="9630"/>
          <a:stretch/>
        </p:blipFill>
        <p:spPr>
          <a:xfrm>
            <a:off x="6096000" y="1944862"/>
            <a:ext cx="5925913" cy="2968276"/>
          </a:xfrm>
          <a:prstGeom prst="rect">
            <a:avLst/>
          </a:prstGeom>
        </p:spPr>
      </p:pic>
    </p:spTree>
    <p:extLst>
      <p:ext uri="{BB962C8B-B14F-4D97-AF65-F5344CB8AC3E}">
        <p14:creationId xmlns:p14="http://schemas.microsoft.com/office/powerpoint/2010/main" val="165187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9948 0.01713 L -0.11693 -0.56528 " pathEditMode="relative" rAng="0" ptsTypes="AA">
                                      <p:cBhvr>
                                        <p:cTn id="6" dur="2000" fill="hold"/>
                                        <p:tgtEl>
                                          <p:spTgt spid="12"/>
                                        </p:tgtEl>
                                        <p:attrNameLst>
                                          <p:attrName>ppt_x</p:attrName>
                                          <p:attrName>ppt_y</p:attrName>
                                        </p:attrNameLst>
                                      </p:cBhvr>
                                      <p:rCtr x="-10820" y="-2912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8997 0.01018 L 0.11784 -0.46389 " pathEditMode="relative" rAng="0" ptsTypes="AA">
                                      <p:cBhvr>
                                        <p:cTn id="10" dur="2000" fill="hold"/>
                                        <p:tgtEl>
                                          <p:spTgt spid="21"/>
                                        </p:tgtEl>
                                        <p:attrNameLst>
                                          <p:attrName>ppt_x</p:attrName>
                                          <p:attrName>ppt_y</p:attrName>
                                        </p:attrNameLst>
                                      </p:cBhvr>
                                      <p:rCtr x="1393" y="-2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a:extLst>
              <a:ext uri="{FF2B5EF4-FFF2-40B4-BE49-F238E27FC236}">
                <a16:creationId xmlns:a16="http://schemas.microsoft.com/office/drawing/2014/main" id="{57B9812E-32C7-4DDA-A893-E838756F3014}"/>
              </a:ext>
            </a:extLst>
          </p:cNvPr>
          <p:cNvSpPr txBox="1">
            <a:spLocks/>
          </p:cNvSpPr>
          <p:nvPr/>
        </p:nvSpPr>
        <p:spPr>
          <a:xfrm>
            <a:off x="1" y="0"/>
            <a:ext cx="4180292" cy="559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solidFill>
                  <a:srgbClr val="1E9356"/>
                </a:solidFill>
                <a:latin typeface="Avenir Next Demi Bold" panose="020B0703020202020204"/>
              </a:rPr>
              <a:t>Lesson 3</a:t>
            </a:r>
          </a:p>
          <a:p>
            <a:r>
              <a:rPr lang="en-US" sz="2000">
                <a:solidFill>
                  <a:srgbClr val="1E9356"/>
                </a:solidFill>
                <a:latin typeface="Avenir Next Demi Bold" panose="020B0703020202020204"/>
                <a:ea typeface="+mn-ea"/>
                <a:cs typeface="+mn-cs"/>
              </a:rPr>
              <a:t>Part 3</a:t>
            </a:r>
            <a:endParaRPr lang="en-US" sz="2000">
              <a:solidFill>
                <a:srgbClr val="1E9356"/>
              </a:solidFill>
              <a:latin typeface="Avenir Next Demi Bold" panose="020B0703020202020204"/>
            </a:endParaRPr>
          </a:p>
        </p:txBody>
      </p:sp>
      <p:pic>
        <p:nvPicPr>
          <p:cNvPr id="3" name="Picture 2">
            <a:extLst>
              <a:ext uri="{FF2B5EF4-FFF2-40B4-BE49-F238E27FC236}">
                <a16:creationId xmlns:a16="http://schemas.microsoft.com/office/drawing/2014/main" id="{FC56BA49-3261-48EE-9F38-00A3F8999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720" y="139869"/>
            <a:ext cx="10165319" cy="6578262"/>
          </a:xfrm>
          <a:prstGeom prst="rect">
            <a:avLst/>
          </a:prstGeom>
        </p:spPr>
      </p:pic>
      <p:pic>
        <p:nvPicPr>
          <p:cNvPr id="2" name="Picture 1" descr="A screenshot of a cell phone&#10;&#10;Description automatically generated">
            <a:extLst>
              <a:ext uri="{FF2B5EF4-FFF2-40B4-BE49-F238E27FC236}">
                <a16:creationId xmlns:a16="http://schemas.microsoft.com/office/drawing/2014/main" id="{296D77E6-FF23-4C51-84D3-189FCB3A6753}"/>
              </a:ext>
            </a:extLst>
          </p:cNvPr>
          <p:cNvPicPr>
            <a:picLocks noChangeAspect="1"/>
          </p:cNvPicPr>
          <p:nvPr/>
        </p:nvPicPr>
        <p:blipFill rotWithShape="1">
          <a:blip r:embed="rId4">
            <a:extLst>
              <a:ext uri="{28A0092B-C50C-407E-A947-70E740481C1C}">
                <a14:useLocalDpi xmlns:a14="http://schemas.microsoft.com/office/drawing/2010/main" val="0"/>
              </a:ext>
            </a:extLst>
          </a:blip>
          <a:srcRect t="19727"/>
          <a:stretch/>
        </p:blipFill>
        <p:spPr>
          <a:xfrm>
            <a:off x="1279720" y="1455865"/>
            <a:ext cx="10130123" cy="5262266"/>
          </a:xfrm>
          <a:prstGeom prst="rect">
            <a:avLst/>
          </a:prstGeom>
        </p:spPr>
      </p:pic>
      <p:pic>
        <p:nvPicPr>
          <p:cNvPr id="5" name="Picture 4" descr="A close up of a logo&#10;&#10;Description automatically generated">
            <a:extLst>
              <a:ext uri="{FF2B5EF4-FFF2-40B4-BE49-F238E27FC236}">
                <a16:creationId xmlns:a16="http://schemas.microsoft.com/office/drawing/2014/main" id="{F72D58F7-1110-4155-9987-A7FC58FCBF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5442" y="4647411"/>
            <a:ext cx="1246909" cy="1246909"/>
          </a:xfrm>
          <a:prstGeom prst="rect">
            <a:avLst/>
          </a:prstGeom>
        </p:spPr>
      </p:pic>
    </p:spTree>
    <p:extLst>
      <p:ext uri="{BB962C8B-B14F-4D97-AF65-F5344CB8AC3E}">
        <p14:creationId xmlns:p14="http://schemas.microsoft.com/office/powerpoint/2010/main" val="334790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F8B5CD8-A645-4F80-9EE3-7CA496A7AD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5863" y="733562"/>
            <a:ext cx="4721636" cy="2098505"/>
          </a:xfrm>
          <a:prstGeom prst="rect">
            <a:avLst/>
          </a:prstGeom>
        </p:spPr>
      </p:pic>
      <p:sp>
        <p:nvSpPr>
          <p:cNvPr id="24" name="Rectangle 1">
            <a:extLst>
              <a:ext uri="{FF2B5EF4-FFF2-40B4-BE49-F238E27FC236}">
                <a16:creationId xmlns:a16="http://schemas.microsoft.com/office/drawing/2014/main" id="{A984CD8A-F35C-434C-8E22-2BC97BF7AAD3}"/>
              </a:ext>
            </a:extLst>
          </p:cNvPr>
          <p:cNvSpPr>
            <a:spLocks noChangeArrowheads="1"/>
          </p:cNvSpPr>
          <p:nvPr/>
        </p:nvSpPr>
        <p:spPr bwMode="auto">
          <a:xfrm>
            <a:off x="325862" y="3077450"/>
            <a:ext cx="681864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eaLnBrk="0" fontAlgn="base" hangingPunct="0">
              <a:spcBef>
                <a:spcPct val="0"/>
              </a:spcBef>
              <a:spcAft>
                <a:spcPct val="0"/>
              </a:spcAft>
            </a:pPr>
            <a:r>
              <a:rPr lang="en-GB" altLang="en-US" sz="2400">
                <a:latin typeface="Avenir Next Demi Bold"/>
                <a:ea typeface="Calibri" panose="020F0502020204030204" pitchFamily="34" charset="0"/>
              </a:rPr>
              <a:t>As Changemakers, you will need an official identity card (I.D.).</a:t>
            </a:r>
          </a:p>
          <a:p>
            <a:pPr defTabSz="914377" eaLnBrk="0" fontAlgn="base" hangingPunct="0">
              <a:spcBef>
                <a:spcPct val="0"/>
              </a:spcBef>
              <a:spcAft>
                <a:spcPct val="0"/>
              </a:spcAft>
            </a:pPr>
            <a:endParaRPr lang="en-GB" altLang="en-US" sz="2400">
              <a:latin typeface="Avenir Next Demi Bold"/>
              <a:ea typeface="Calibri" panose="020F0502020204030204" pitchFamily="34" charset="0"/>
            </a:endParaRPr>
          </a:p>
          <a:p>
            <a:pPr defTabSz="914377" eaLnBrk="0" fontAlgn="base" hangingPunct="0">
              <a:spcBef>
                <a:spcPct val="0"/>
              </a:spcBef>
              <a:spcAft>
                <a:spcPct val="0"/>
              </a:spcAft>
            </a:pPr>
            <a:r>
              <a:rPr lang="en-GB" altLang="en-US" sz="2400">
                <a:latin typeface="Avenir Next Demi Bold"/>
                <a:ea typeface="Calibri" panose="020F0502020204030204" pitchFamily="34" charset="0"/>
              </a:rPr>
              <a:t>Here’s a blank I.D. card.</a:t>
            </a:r>
          </a:p>
          <a:p>
            <a:pPr defTabSz="914377" eaLnBrk="0" fontAlgn="base" hangingPunct="0">
              <a:spcBef>
                <a:spcPct val="0"/>
              </a:spcBef>
              <a:spcAft>
                <a:spcPct val="0"/>
              </a:spcAft>
            </a:pPr>
            <a:endParaRPr lang="en-GB" altLang="en-US" sz="2400">
              <a:latin typeface="Avenir Next Demi Bold"/>
              <a:ea typeface="Calibri" panose="020F0502020204030204" pitchFamily="34" charset="0"/>
            </a:endParaRPr>
          </a:p>
          <a:p>
            <a:pPr defTabSz="914377" eaLnBrk="0" fontAlgn="base" hangingPunct="0">
              <a:spcBef>
                <a:spcPct val="0"/>
              </a:spcBef>
              <a:spcAft>
                <a:spcPct val="0"/>
              </a:spcAft>
            </a:pPr>
            <a:r>
              <a:rPr lang="en-GB" altLang="en-US" sz="2400">
                <a:latin typeface="Avenir Next Demi Bold"/>
                <a:ea typeface="Calibri" panose="020F0502020204030204" pitchFamily="34" charset="0"/>
              </a:rPr>
              <a:t>Fill in your name, age, county (where your school is).  You can draw or stick a picture of yourself in the space provided.  </a:t>
            </a:r>
            <a:endParaRPr lang="en-IE" altLang="en-US" sz="2400">
              <a:latin typeface="Avenir Next Demi Bold"/>
            </a:endParaRPr>
          </a:p>
        </p:txBody>
      </p:sp>
      <p:sp>
        <p:nvSpPr>
          <p:cNvPr id="25" name="Title 5">
            <a:extLst>
              <a:ext uri="{FF2B5EF4-FFF2-40B4-BE49-F238E27FC236}">
                <a16:creationId xmlns:a16="http://schemas.microsoft.com/office/drawing/2014/main" id="{D50DB578-1730-4D38-96EA-5BB3A2EC9FB3}"/>
              </a:ext>
            </a:extLst>
          </p:cNvPr>
          <p:cNvSpPr txBox="1">
            <a:spLocks/>
          </p:cNvSpPr>
          <p:nvPr/>
        </p:nvSpPr>
        <p:spPr>
          <a:xfrm>
            <a:off x="1" y="0"/>
            <a:ext cx="4180292" cy="559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solidFill>
                  <a:srgbClr val="1E9356"/>
                </a:solidFill>
                <a:latin typeface="Avenir Next Demi Bold" panose="020B0703020202020204"/>
              </a:rPr>
              <a:t>Lesson 1</a:t>
            </a:r>
          </a:p>
          <a:p>
            <a:r>
              <a:rPr lang="en-US" sz="2000">
                <a:solidFill>
                  <a:srgbClr val="1E9356"/>
                </a:solidFill>
                <a:latin typeface="Avenir Next Demi Bold" panose="020B0703020202020204"/>
                <a:ea typeface="+mn-ea"/>
                <a:cs typeface="+mn-cs"/>
              </a:rPr>
              <a:t>Part 7</a:t>
            </a:r>
            <a:endParaRPr lang="en-US" sz="2000">
              <a:solidFill>
                <a:srgbClr val="1E9356"/>
              </a:solidFill>
              <a:latin typeface="Avenir Next Demi Bold" panose="020B0703020202020204"/>
            </a:endParaRPr>
          </a:p>
        </p:txBody>
      </p:sp>
      <p:pic>
        <p:nvPicPr>
          <p:cNvPr id="6" name="Picture 5" descr="A screenshot of a cell phone&#10;&#10;Description automatically generated">
            <a:extLst>
              <a:ext uri="{FF2B5EF4-FFF2-40B4-BE49-F238E27FC236}">
                <a16:creationId xmlns:a16="http://schemas.microsoft.com/office/drawing/2014/main" id="{C60F5574-11E2-4D8E-9D2A-D2A89E56F245}"/>
              </a:ext>
            </a:extLst>
          </p:cNvPr>
          <p:cNvPicPr>
            <a:picLocks noChangeAspect="1"/>
          </p:cNvPicPr>
          <p:nvPr/>
        </p:nvPicPr>
        <p:blipFill rotWithShape="1">
          <a:blip r:embed="rId5">
            <a:extLst>
              <a:ext uri="{28A0092B-C50C-407E-A947-70E740481C1C}">
                <a14:useLocalDpi xmlns:a14="http://schemas.microsoft.com/office/drawing/2010/main" val="0"/>
              </a:ext>
            </a:extLst>
          </a:blip>
          <a:srcRect l="2318" t="35261" r="66024" b="38089"/>
          <a:stretch/>
        </p:blipFill>
        <p:spPr>
          <a:xfrm>
            <a:off x="7260609" y="3179928"/>
            <a:ext cx="4203510" cy="2485022"/>
          </a:xfrm>
          <a:prstGeom prst="rect">
            <a:avLst/>
          </a:prstGeom>
        </p:spPr>
      </p:pic>
    </p:spTree>
    <p:extLst>
      <p:ext uri="{BB962C8B-B14F-4D97-AF65-F5344CB8AC3E}">
        <p14:creationId xmlns:p14="http://schemas.microsoft.com/office/powerpoint/2010/main" val="3763301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164BFA3-27E5-489A-A3AC-5CD0083CEDC1}"/>
              </a:ext>
            </a:extLst>
          </p:cNvPr>
          <p:cNvPicPr>
            <a:picLocks noChangeAspect="1"/>
          </p:cNvPicPr>
          <p:nvPr/>
        </p:nvPicPr>
        <p:blipFill rotWithShape="1">
          <a:blip r:embed="rId3">
            <a:extLst>
              <a:ext uri="{28A0092B-C50C-407E-A947-70E740481C1C}">
                <a14:useLocalDpi xmlns:a14="http://schemas.microsoft.com/office/drawing/2010/main" val="0"/>
              </a:ext>
            </a:extLst>
          </a:blip>
          <a:srcRect l="3106" t="28986" r="2198" b="31594"/>
          <a:stretch/>
        </p:blipFill>
        <p:spPr>
          <a:xfrm>
            <a:off x="0" y="1550504"/>
            <a:ext cx="12192000" cy="3795817"/>
          </a:xfrm>
          <a:prstGeom prst="rect">
            <a:avLst/>
          </a:prstGeom>
        </p:spPr>
      </p:pic>
    </p:spTree>
    <p:extLst>
      <p:ext uri="{BB962C8B-B14F-4D97-AF65-F5344CB8AC3E}">
        <p14:creationId xmlns:p14="http://schemas.microsoft.com/office/powerpoint/2010/main" val="2531756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9740FF-A5AC-4586-B5A1-62FB406FE178}"/>
              </a:ext>
            </a:extLst>
          </p:cNvPr>
          <p:cNvSpPr txBox="1"/>
          <p:nvPr/>
        </p:nvSpPr>
        <p:spPr>
          <a:xfrm>
            <a:off x="1769165" y="1674690"/>
            <a:ext cx="5188228" cy="7654724"/>
          </a:xfrm>
          <a:prstGeom prst="rect">
            <a:avLst/>
          </a:prstGeom>
          <a:noFill/>
        </p:spPr>
        <p:txBody>
          <a:bodyPr wrap="square" rtlCol="0">
            <a:spAutoFit/>
          </a:bodyPr>
          <a:lstStyle/>
          <a:p>
            <a:pPr algn="ctr">
              <a:lnSpc>
                <a:spcPct val="107000"/>
              </a:lnSpc>
              <a:spcAft>
                <a:spcPts val="800"/>
              </a:spcAft>
            </a:pPr>
            <a:r>
              <a:rPr lang="en-GB" sz="2800">
                <a:solidFill>
                  <a:schemeClr val="bg1"/>
                </a:solidFill>
                <a:latin typeface="Avenir Next Demi Bold" panose="020B0703020202020204"/>
                <a:ea typeface="Calibri" panose="020F0502020204030204" pitchFamily="34" charset="0"/>
              </a:rPr>
              <a:t>Call out the words that were most important in this lesson.</a:t>
            </a:r>
          </a:p>
          <a:p>
            <a:pPr algn="ctr">
              <a:lnSpc>
                <a:spcPct val="107000"/>
              </a:lnSpc>
              <a:spcAft>
                <a:spcPts val="800"/>
              </a:spcAft>
            </a:pPr>
            <a:endParaRPr lang="en-GB" sz="2800">
              <a:solidFill>
                <a:schemeClr val="bg1"/>
              </a:solidFill>
              <a:latin typeface="Avenir Next Demi Bold" panose="020B0703020202020204"/>
              <a:ea typeface="Calibri" panose="020F0502020204030204" pitchFamily="34" charset="0"/>
            </a:endParaRPr>
          </a:p>
          <a:p>
            <a:pPr algn="ctr">
              <a:lnSpc>
                <a:spcPct val="107000"/>
              </a:lnSpc>
              <a:spcAft>
                <a:spcPts val="800"/>
              </a:spcAft>
            </a:pPr>
            <a:endParaRPr lang="en-GB" sz="2800">
              <a:solidFill>
                <a:schemeClr val="bg1"/>
              </a:solidFill>
              <a:latin typeface="Avenir Next Demi Bold" panose="020B0703020202020204"/>
              <a:ea typeface="Calibri" panose="020F0502020204030204" pitchFamily="34" charset="0"/>
            </a:endParaRPr>
          </a:p>
          <a:p>
            <a:pPr algn="ctr">
              <a:lnSpc>
                <a:spcPct val="107000"/>
              </a:lnSpc>
              <a:spcAft>
                <a:spcPts val="800"/>
              </a:spcAft>
            </a:pPr>
            <a:endParaRPr lang="en-GB" sz="2800">
              <a:solidFill>
                <a:schemeClr val="bg1"/>
              </a:solidFill>
              <a:latin typeface="Avenir Next Demi Bold" panose="020B0703020202020204"/>
              <a:ea typeface="Calibri" panose="020F0502020204030204" pitchFamily="34" charset="0"/>
            </a:endParaRPr>
          </a:p>
          <a:p>
            <a:pPr algn="ctr">
              <a:lnSpc>
                <a:spcPct val="107000"/>
              </a:lnSpc>
              <a:spcAft>
                <a:spcPts val="800"/>
              </a:spcAft>
            </a:pPr>
            <a:endParaRPr lang="en-GB" sz="2800">
              <a:solidFill>
                <a:schemeClr val="bg1"/>
              </a:solidFill>
              <a:latin typeface="Avenir Next Demi Bold" panose="020B0703020202020204"/>
              <a:ea typeface="Calibri" panose="020F0502020204030204" pitchFamily="34" charset="0"/>
            </a:endParaRPr>
          </a:p>
          <a:p>
            <a:pPr algn="ctr">
              <a:lnSpc>
                <a:spcPct val="107000"/>
              </a:lnSpc>
              <a:spcAft>
                <a:spcPts val="800"/>
              </a:spcAft>
            </a:pPr>
            <a:endParaRPr lang="en-GB" sz="2800">
              <a:solidFill>
                <a:schemeClr val="bg1"/>
              </a:solidFill>
              <a:latin typeface="Avenir Next Demi Bold" panose="020B0703020202020204"/>
              <a:ea typeface="Calibri" panose="020F0502020204030204" pitchFamily="34" charset="0"/>
            </a:endParaRPr>
          </a:p>
          <a:p>
            <a:pPr algn="ctr">
              <a:lnSpc>
                <a:spcPct val="107000"/>
              </a:lnSpc>
              <a:spcAft>
                <a:spcPts val="800"/>
              </a:spcAft>
            </a:pPr>
            <a:r>
              <a:rPr lang="en-GB" sz="2800">
                <a:solidFill>
                  <a:schemeClr val="bg1"/>
                </a:solidFill>
                <a:latin typeface="Avenir Next Demi Bold" panose="020B0703020202020204"/>
                <a:ea typeface="Calibri" panose="020F0502020204030204" pitchFamily="34" charset="0"/>
              </a:rPr>
              <a:t>Make a sentence using at least two of these words.</a:t>
            </a:r>
          </a:p>
          <a:p>
            <a:pPr algn="ctr">
              <a:lnSpc>
                <a:spcPct val="107000"/>
              </a:lnSpc>
              <a:spcAft>
                <a:spcPts val="800"/>
              </a:spcAft>
            </a:pPr>
            <a:endParaRPr lang="en-GB" sz="2800">
              <a:solidFill>
                <a:schemeClr val="bg1"/>
              </a:solidFill>
              <a:latin typeface="Avenir Next Demi Bold" panose="020B0703020202020204"/>
              <a:ea typeface="Calibri" panose="020F0502020204030204" pitchFamily="34" charset="0"/>
            </a:endParaRPr>
          </a:p>
          <a:p>
            <a:pPr algn="ctr">
              <a:lnSpc>
                <a:spcPct val="107000"/>
              </a:lnSpc>
              <a:spcAft>
                <a:spcPts val="800"/>
              </a:spcAft>
            </a:pPr>
            <a:endParaRPr lang="en-GB" sz="2800">
              <a:solidFill>
                <a:schemeClr val="bg1"/>
              </a:solidFill>
              <a:latin typeface="Avenir Next Demi Bold" panose="020B0703020202020204"/>
              <a:ea typeface="Calibri" panose="020F0502020204030204" pitchFamily="34" charset="0"/>
            </a:endParaRPr>
          </a:p>
          <a:p>
            <a:pPr algn="ctr">
              <a:lnSpc>
                <a:spcPct val="107000"/>
              </a:lnSpc>
              <a:spcAft>
                <a:spcPts val="800"/>
              </a:spcAft>
            </a:pPr>
            <a:endParaRPr lang="en-GB" sz="2800">
              <a:solidFill>
                <a:schemeClr val="bg1"/>
              </a:solidFill>
              <a:latin typeface="Avenir Next Demi Bold" panose="020B0703020202020204"/>
              <a:ea typeface="Calibri" panose="020F0502020204030204" pitchFamily="34" charset="0"/>
            </a:endParaRPr>
          </a:p>
          <a:p>
            <a:pPr algn="ctr">
              <a:lnSpc>
                <a:spcPct val="107000"/>
              </a:lnSpc>
              <a:spcAft>
                <a:spcPts val="800"/>
              </a:spcAft>
            </a:pPr>
            <a:endParaRPr lang="en-GB" sz="2800">
              <a:solidFill>
                <a:schemeClr val="bg1"/>
              </a:solidFill>
              <a:latin typeface="Avenir Next Demi Bold" panose="020B0703020202020204"/>
              <a:ea typeface="Calibri" panose="020F0502020204030204" pitchFamily="34" charset="0"/>
            </a:endParaRPr>
          </a:p>
          <a:p>
            <a:pPr algn="ctr">
              <a:lnSpc>
                <a:spcPct val="107000"/>
              </a:lnSpc>
              <a:spcAft>
                <a:spcPts val="800"/>
              </a:spcAft>
            </a:pPr>
            <a:endParaRPr lang="en-GB" sz="2800">
              <a:solidFill>
                <a:schemeClr val="bg1"/>
              </a:solidFill>
              <a:latin typeface="Avenir Next Demi Bold" panose="020B0703020202020204"/>
              <a:ea typeface="Calibri" panose="020F0502020204030204" pitchFamily="34" charset="0"/>
            </a:endParaRPr>
          </a:p>
        </p:txBody>
      </p:sp>
      <p:pic>
        <p:nvPicPr>
          <p:cNvPr id="5" name="Picture 4" descr="A close up of a logo&#10;&#10;Description automatically generated">
            <a:extLst>
              <a:ext uri="{FF2B5EF4-FFF2-40B4-BE49-F238E27FC236}">
                <a16:creationId xmlns:a16="http://schemas.microsoft.com/office/drawing/2014/main" id="{9D8934F9-5232-40EF-A4A2-FC63E9648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973" y="1300593"/>
            <a:ext cx="5928661" cy="5557407"/>
          </a:xfrm>
          <a:prstGeom prst="rect">
            <a:avLst/>
          </a:prstGeom>
        </p:spPr>
      </p:pic>
      <p:sp>
        <p:nvSpPr>
          <p:cNvPr id="6" name="Title 5">
            <a:extLst>
              <a:ext uri="{FF2B5EF4-FFF2-40B4-BE49-F238E27FC236}">
                <a16:creationId xmlns:a16="http://schemas.microsoft.com/office/drawing/2014/main" id="{D664AA52-3389-4E47-AFF3-C4EB42BE910E}"/>
              </a:ext>
            </a:extLst>
          </p:cNvPr>
          <p:cNvSpPr txBox="1">
            <a:spLocks/>
          </p:cNvSpPr>
          <p:nvPr/>
        </p:nvSpPr>
        <p:spPr>
          <a:xfrm>
            <a:off x="518615" y="143387"/>
            <a:ext cx="4180292" cy="559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solidFill>
                  <a:srgbClr val="1E9356"/>
                </a:solidFill>
                <a:latin typeface="Avenir Next Demi Bold" panose="020B0703020202020204"/>
              </a:rPr>
              <a:t>Lesson 1</a:t>
            </a:r>
          </a:p>
          <a:p>
            <a:r>
              <a:rPr lang="en-US" sz="2000">
                <a:solidFill>
                  <a:srgbClr val="1E9356"/>
                </a:solidFill>
                <a:latin typeface="Avenir Next Demi Bold" panose="020B0703020202020204"/>
                <a:ea typeface="+mn-ea"/>
                <a:cs typeface="+mn-cs"/>
              </a:rPr>
              <a:t>Part 8</a:t>
            </a:r>
            <a:endParaRPr lang="en-US" sz="2000">
              <a:solidFill>
                <a:srgbClr val="1E9356"/>
              </a:solidFill>
              <a:latin typeface="Avenir Next Demi Bold" panose="020B0703020202020204"/>
            </a:endParaRPr>
          </a:p>
        </p:txBody>
      </p:sp>
    </p:spTree>
    <p:extLst>
      <p:ext uri="{BB962C8B-B14F-4D97-AF65-F5344CB8AC3E}">
        <p14:creationId xmlns:p14="http://schemas.microsoft.com/office/powerpoint/2010/main" val="700242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4CAE87C-95D7-45C3-B92F-DB4FCCAEC298}"/>
              </a:ext>
            </a:extLst>
          </p:cNvPr>
          <p:cNvSpPr txBox="1"/>
          <p:nvPr/>
        </p:nvSpPr>
        <p:spPr>
          <a:xfrm rot="21369279">
            <a:off x="4418074" y="1355359"/>
            <a:ext cx="4434138" cy="29712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IE" sz="2400" b="1" i="0" u="none" strike="noStrike" kern="1200" cap="none" spc="0" normalizeH="0" baseline="0" noProof="0">
                <a:ln>
                  <a:noFill/>
                </a:ln>
                <a:solidFill>
                  <a:srgbClr val="70AD47">
                    <a:lumMod val="50000"/>
                  </a:srgbClr>
                </a:solidFill>
                <a:effectLst/>
                <a:uLnTx/>
                <a:uFillTx/>
                <a:latin typeface="Avenir Next Demi Bold" panose="020B0703020202020204"/>
                <a:ea typeface="+mn-ea"/>
                <a:cs typeface="+mn-cs"/>
              </a:rPr>
              <a:t>Learning intentions</a:t>
            </a:r>
            <a:endParaRPr kumimoji="0" lang="en-HN" sz="2400" b="1" i="0" u="none" strike="noStrike" kern="1200" cap="none" spc="0" normalizeH="0" baseline="0" noProof="0">
              <a:ln>
                <a:noFill/>
              </a:ln>
              <a:solidFill>
                <a:srgbClr val="70AD47">
                  <a:lumMod val="50000"/>
                </a:srgbClr>
              </a:solidFill>
              <a:effectLst/>
              <a:uLnTx/>
              <a:uFillTx/>
              <a:latin typeface="Avenir Next Demi Bold" panose="020B0703020202020204"/>
              <a:ea typeface="+mn-ea"/>
              <a:cs typeface="+mn-cs"/>
            </a:endParaRPr>
          </a:p>
          <a:p>
            <a:pPr>
              <a:lnSpc>
                <a:spcPct val="107000"/>
              </a:lnSpc>
            </a:pPr>
            <a:r>
              <a:rPr lang="en-GB" sz="2000">
                <a:solidFill>
                  <a:srgbClr val="000000"/>
                </a:solidFill>
                <a:latin typeface="Avenir Next Demi Bold" panose="020B0703020202020204"/>
                <a:ea typeface="Calibri" panose="020F0502020204030204" pitchFamily="34" charset="0"/>
                <a:cs typeface="Calibri" panose="020F0502020204030204" pitchFamily="34" charset="0"/>
              </a:rPr>
              <a:t>We are learning to…</a:t>
            </a:r>
          </a:p>
          <a:p>
            <a:pPr marL="285750" indent="-285750">
              <a:buFontTx/>
              <a:buChar char="―"/>
            </a:pPr>
            <a:r>
              <a:rPr lang="en-GB" sz="2000">
                <a:solidFill>
                  <a:srgbClr val="000000"/>
                </a:solidFill>
                <a:latin typeface="Avenir Next Demi Bold" panose="020B0703020202020204"/>
                <a:ea typeface="Calibri" panose="020F0502020204030204" pitchFamily="34" charset="0"/>
                <a:cs typeface="Calibri"/>
              </a:rPr>
              <a:t>practice breathing as a way of feeling calm</a:t>
            </a:r>
          </a:p>
          <a:p>
            <a:pPr marL="285750" indent="-285750">
              <a:buFontTx/>
              <a:buChar char="―"/>
            </a:pPr>
            <a:r>
              <a:rPr lang="en-GB" sz="2000">
                <a:latin typeface="Avenir Next Demi Bold" panose="020B0703020202020204"/>
                <a:ea typeface="Calibri" panose="020F0502020204030204" pitchFamily="34" charset="0"/>
                <a:cs typeface="Times New Roman" panose="02020603050405020304" pitchFamily="18" charset="0"/>
              </a:rPr>
              <a:t>i</a:t>
            </a:r>
            <a:r>
              <a:rPr lang="en-GB" sz="2000">
                <a:effectLst/>
                <a:latin typeface="Avenir Next Demi Bold" panose="020B0703020202020204"/>
                <a:ea typeface="Calibri" panose="020F0502020204030204" pitchFamily="34" charset="0"/>
                <a:cs typeface="Times New Roman" panose="02020603050405020304" pitchFamily="18" charset="0"/>
              </a:rPr>
              <a:t>dentify some of the challenges facing people and the planet</a:t>
            </a:r>
          </a:p>
          <a:p>
            <a:pPr marL="285750" indent="-285750">
              <a:buFontTx/>
              <a:buChar char="―"/>
            </a:pPr>
            <a:r>
              <a:rPr lang="en-GB" sz="2000">
                <a:solidFill>
                  <a:srgbClr val="000000"/>
                </a:solidFill>
                <a:latin typeface="Avenir Next Demi Bold" panose="020B0703020202020204"/>
                <a:ea typeface="Calibri" panose="020F0502020204030204" pitchFamily="34" charset="0"/>
                <a:cs typeface="Calibri" panose="020F0502020204030204" pitchFamily="34" charset="0"/>
              </a:rPr>
              <a:t>recognise that the Global Goals are a plan to </a:t>
            </a:r>
            <a:r>
              <a:rPr lang="en-IE" sz="2000">
                <a:solidFill>
                  <a:srgbClr val="000000"/>
                </a:solidFill>
                <a:latin typeface="Avenir Next Demi Bold" panose="020B0703020202020204"/>
                <a:ea typeface="Calibri" panose="020F0502020204030204" pitchFamily="34" charset="0"/>
                <a:cs typeface="Calibri" panose="020F0502020204030204" pitchFamily="34" charset="0"/>
              </a:rPr>
              <a:t>make our world a better place</a:t>
            </a:r>
            <a:endParaRPr lang="en-IE" sz="2000">
              <a:latin typeface="Avenir Next Demi Bold" panose="020B0703020202020204"/>
              <a:ea typeface="Calibri" panose="020F0502020204030204" pitchFamily="34" charset="0"/>
              <a:cs typeface="Calibri" panose="020F0502020204030204" pitchFamily="34" charset="0"/>
            </a:endParaRPr>
          </a:p>
          <a:p>
            <a:pPr marL="285750" indent="-285750">
              <a:buFontTx/>
              <a:buChar char="―"/>
            </a:pPr>
            <a:endParaRPr lang="en-GB" sz="2000">
              <a:effectLst/>
              <a:latin typeface="Avenir Next Demi Bold" panose="020B0703020202020204"/>
              <a:ea typeface="Calibri" panose="020F0502020204030204" pitchFamily="34" charset="0"/>
              <a:cs typeface="Times New Roman" panose="02020603050405020304" pitchFamily="18" charset="0"/>
            </a:endParaRPr>
          </a:p>
        </p:txBody>
      </p:sp>
      <p:pic>
        <p:nvPicPr>
          <p:cNvPr id="7" name="Picture 6" descr="A close up of a logo&#10;&#10;Description automatically generated">
            <a:extLst>
              <a:ext uri="{FF2B5EF4-FFF2-40B4-BE49-F238E27FC236}">
                <a16:creationId xmlns:a16="http://schemas.microsoft.com/office/drawing/2014/main" id="{45F5E9DF-045C-4801-A1BD-88649E014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199" y="4304403"/>
            <a:ext cx="2767221" cy="2593937"/>
          </a:xfrm>
          <a:prstGeom prst="rect">
            <a:avLst/>
          </a:prstGeom>
        </p:spPr>
      </p:pic>
      <p:sp>
        <p:nvSpPr>
          <p:cNvPr id="10" name="Title 5">
            <a:extLst>
              <a:ext uri="{FF2B5EF4-FFF2-40B4-BE49-F238E27FC236}">
                <a16:creationId xmlns:a16="http://schemas.microsoft.com/office/drawing/2014/main" id="{A346309A-4904-41E4-AB09-F58F6BB84D7A}"/>
              </a:ext>
            </a:extLst>
          </p:cNvPr>
          <p:cNvSpPr txBox="1">
            <a:spLocks/>
          </p:cNvSpPr>
          <p:nvPr/>
        </p:nvSpPr>
        <p:spPr>
          <a:xfrm>
            <a:off x="0" y="0"/>
            <a:ext cx="5035284" cy="559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1E9356"/>
                </a:solidFill>
                <a:latin typeface="Avenir Next Demi Bold" panose="020B0703020202020204"/>
              </a:rPr>
              <a:t>Lesson 2</a:t>
            </a:r>
            <a:endParaRPr lang="en-US" sz="3200">
              <a:solidFill>
                <a:srgbClr val="1E9356"/>
              </a:solidFill>
              <a:latin typeface="Avenir Next Demi Bold" panose="020B0703020202020204"/>
            </a:endParaRPr>
          </a:p>
          <a:p>
            <a:r>
              <a:rPr lang="en-US" sz="2800">
                <a:solidFill>
                  <a:srgbClr val="1E9356"/>
                </a:solidFill>
                <a:latin typeface="Avenir Next Demi Bold" panose="020B0703020202020204"/>
                <a:ea typeface="+mn-ea"/>
                <a:cs typeface="+mn-cs"/>
              </a:rPr>
              <a:t>Global problems, </a:t>
            </a:r>
          </a:p>
          <a:p>
            <a:r>
              <a:rPr lang="en-US" sz="2800">
                <a:solidFill>
                  <a:srgbClr val="1E9356"/>
                </a:solidFill>
                <a:latin typeface="Avenir Next Demi Bold" panose="020B0703020202020204"/>
                <a:ea typeface="+mn-ea"/>
                <a:cs typeface="+mn-cs"/>
              </a:rPr>
              <a:t>Goal solutions</a:t>
            </a:r>
            <a:endParaRPr lang="en-US" sz="2800">
              <a:solidFill>
                <a:srgbClr val="1E9356"/>
              </a:solidFill>
              <a:latin typeface="Avenir Next Demi Bold" panose="020B0703020202020204"/>
            </a:endParaRPr>
          </a:p>
        </p:txBody>
      </p:sp>
    </p:spTree>
    <p:extLst>
      <p:ext uri="{BB962C8B-B14F-4D97-AF65-F5344CB8AC3E}">
        <p14:creationId xmlns:p14="http://schemas.microsoft.com/office/powerpoint/2010/main" val="548899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966E01F-7DBC-4704-96FE-061EA01A5884}"/>
              </a:ext>
            </a:extLst>
          </p:cNvPr>
          <p:cNvSpPr/>
          <p:nvPr/>
        </p:nvSpPr>
        <p:spPr>
          <a:xfrm>
            <a:off x="2950723" y="301557"/>
            <a:ext cx="6290555" cy="637161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2A92650D-F1F2-4C92-B89C-8364D7CDE2F9}"/>
              </a:ext>
            </a:extLst>
          </p:cNvPr>
          <p:cNvSpPr txBox="1"/>
          <p:nvPr/>
        </p:nvSpPr>
        <p:spPr>
          <a:xfrm>
            <a:off x="3571672" y="1197620"/>
            <a:ext cx="5048656" cy="4893647"/>
          </a:xfrm>
          <a:prstGeom prst="rect">
            <a:avLst/>
          </a:prstGeom>
          <a:noFill/>
        </p:spPr>
        <p:txBody>
          <a:bodyPr wrap="square" rtlCol="0">
            <a:spAutoFit/>
          </a:bodyPr>
          <a:lstStyle/>
          <a:p>
            <a:pPr algn="ctr"/>
            <a:r>
              <a:rPr lang="en-IE" sz="2800" b="1">
                <a:solidFill>
                  <a:schemeClr val="bg1"/>
                </a:solidFill>
                <a:latin typeface="Avenir Next Demi Bold" panose="020B0703020202020204"/>
              </a:rPr>
              <a:t>Aim</a:t>
            </a:r>
          </a:p>
          <a:p>
            <a:pPr algn="ctr"/>
            <a:endParaRPr lang="en-IE" sz="2800" b="1">
              <a:solidFill>
                <a:schemeClr val="bg1"/>
              </a:solidFill>
              <a:latin typeface="Avenir Next Demi Bold" panose="020B0703020202020204"/>
            </a:endParaRPr>
          </a:p>
          <a:p>
            <a:pPr algn="ctr"/>
            <a:r>
              <a:rPr lang="en-GB" sz="2800">
                <a:solidFill>
                  <a:schemeClr val="bg1"/>
                </a:solidFill>
                <a:latin typeface="Avenir Next Demi Bold" panose="020B0703020202020204"/>
                <a:ea typeface="Calibri" panose="020F0502020204030204" pitchFamily="34" charset="0"/>
              </a:rPr>
              <a:t>To encourage pupils to understand and contribute to the United Nations Global Goals by taking part in learning activities and undertaking meaningful actions to bring about positive change.</a:t>
            </a:r>
            <a:endParaRPr lang="en-US" sz="2800">
              <a:solidFill>
                <a:schemeClr val="bg1"/>
              </a:solidFill>
              <a:latin typeface="Avenir Next Demi Bold" panose="020B0703020202020204"/>
            </a:endParaRPr>
          </a:p>
          <a:p>
            <a:pPr algn="ctr"/>
            <a:endParaRPr lang="en-IE" sz="2000">
              <a:solidFill>
                <a:schemeClr val="bg1"/>
              </a:solidFill>
            </a:endParaRPr>
          </a:p>
          <a:p>
            <a:pPr algn="ctr"/>
            <a:endParaRPr lang="en-IE" sz="2000">
              <a:solidFill>
                <a:schemeClr val="bg1"/>
              </a:solidFill>
            </a:endParaRPr>
          </a:p>
          <a:p>
            <a:endParaRPr lang="en-IE" sz="2000">
              <a:solidFill>
                <a:schemeClr val="bg1"/>
              </a:solidFill>
            </a:endParaRPr>
          </a:p>
        </p:txBody>
      </p:sp>
    </p:spTree>
    <p:extLst>
      <p:ext uri="{BB962C8B-B14F-4D97-AF65-F5344CB8AC3E}">
        <p14:creationId xmlns:p14="http://schemas.microsoft.com/office/powerpoint/2010/main" val="2769627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653F409A-6924-41F9-B970-446E72272F40}"/>
              </a:ext>
            </a:extLst>
          </p:cNvPr>
          <p:cNvSpPr txBox="1">
            <a:spLocks/>
          </p:cNvSpPr>
          <p:nvPr/>
        </p:nvSpPr>
        <p:spPr>
          <a:xfrm>
            <a:off x="1" y="0"/>
            <a:ext cx="4180292" cy="559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a:ln>
                  <a:noFill/>
                </a:ln>
                <a:solidFill>
                  <a:srgbClr val="1E9356"/>
                </a:solidFill>
                <a:effectLst/>
                <a:uLnTx/>
                <a:uFillTx/>
                <a:latin typeface="Avenir Next Demi Bold" panose="020B0703020202020204"/>
                <a:ea typeface="+mj-ea"/>
                <a:cs typeface="+mj-cs"/>
              </a:rPr>
              <a:t>Lesson 2</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a:ln>
                  <a:noFill/>
                </a:ln>
                <a:solidFill>
                  <a:srgbClr val="1E9356"/>
                </a:solidFill>
                <a:effectLst/>
                <a:uLnTx/>
                <a:uFillTx/>
                <a:latin typeface="Avenir Next Demi Bold" panose="020B0703020202020204"/>
                <a:ea typeface="+mj-ea"/>
                <a:cs typeface="+mj-cs"/>
              </a:rPr>
              <a:t>Part 1</a:t>
            </a:r>
          </a:p>
        </p:txBody>
      </p:sp>
      <p:sp>
        <p:nvSpPr>
          <p:cNvPr id="10" name="TextBox 9">
            <a:extLst>
              <a:ext uri="{FF2B5EF4-FFF2-40B4-BE49-F238E27FC236}">
                <a16:creationId xmlns:a16="http://schemas.microsoft.com/office/drawing/2014/main" id="{309C6D9C-F6B0-432A-A2FE-3FF8A67ED388}"/>
              </a:ext>
            </a:extLst>
          </p:cNvPr>
          <p:cNvSpPr txBox="1"/>
          <p:nvPr/>
        </p:nvSpPr>
        <p:spPr>
          <a:xfrm>
            <a:off x="5021179" y="3068132"/>
            <a:ext cx="6128084" cy="721736"/>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IE" sz="4000" b="0" i="0" u="none" strike="noStrike" kern="1200" cap="none" spc="0" normalizeH="0" baseline="0" noProof="0">
                <a:ln>
                  <a:noFill/>
                </a:ln>
                <a:solidFill>
                  <a:prstClr val="white"/>
                </a:solidFill>
                <a:effectLst/>
                <a:uLnTx/>
                <a:uFillTx/>
                <a:latin typeface="Avenir Next Demi Bold" panose="020B0703020202020204"/>
                <a:ea typeface="Calibri" panose="020F0502020204030204" pitchFamily="34" charset="0"/>
                <a:cs typeface="+mn-cs"/>
              </a:rPr>
              <a:t>Do you feel calmer now?</a:t>
            </a:r>
          </a:p>
        </p:txBody>
      </p:sp>
      <p:pic>
        <p:nvPicPr>
          <p:cNvPr id="2" name="Picture 1">
            <a:hlinkClick r:id="rId3"/>
            <a:extLst>
              <a:ext uri="{FF2B5EF4-FFF2-40B4-BE49-F238E27FC236}">
                <a16:creationId xmlns:a16="http://schemas.microsoft.com/office/drawing/2014/main" id="{2BF64E97-BB88-4664-ABBA-01C8A70F4253}"/>
              </a:ext>
            </a:extLst>
          </p:cNvPr>
          <p:cNvPicPr>
            <a:picLocks noChangeAspect="1"/>
          </p:cNvPicPr>
          <p:nvPr/>
        </p:nvPicPr>
        <p:blipFill rotWithShape="1">
          <a:blip r:embed="rId4"/>
          <a:srcRect l="18047" r="20572"/>
          <a:stretch/>
        </p:blipFill>
        <p:spPr>
          <a:xfrm rot="20954975">
            <a:off x="1058665" y="1397736"/>
            <a:ext cx="3560616" cy="2908739"/>
          </a:xfrm>
          <a:prstGeom prst="rect">
            <a:avLst/>
          </a:prstGeom>
        </p:spPr>
      </p:pic>
    </p:spTree>
    <p:extLst>
      <p:ext uri="{BB962C8B-B14F-4D97-AF65-F5344CB8AC3E}">
        <p14:creationId xmlns:p14="http://schemas.microsoft.com/office/powerpoint/2010/main" val="228670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A66469EB-2B7D-4FF7-8EA2-8A3A92A4818B}"/>
              </a:ext>
            </a:extLst>
          </p:cNvPr>
          <p:cNvSpPr txBox="1">
            <a:spLocks/>
          </p:cNvSpPr>
          <p:nvPr/>
        </p:nvSpPr>
        <p:spPr>
          <a:xfrm>
            <a:off x="0" y="51935"/>
            <a:ext cx="4180292" cy="559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solidFill>
                  <a:srgbClr val="1E9356"/>
                </a:solidFill>
                <a:latin typeface="Avenir Next Demi Bold" panose="020B0703020202020204"/>
              </a:rPr>
              <a:t>Lesson 2</a:t>
            </a:r>
          </a:p>
          <a:p>
            <a:r>
              <a:rPr lang="en-US" sz="2000">
                <a:solidFill>
                  <a:srgbClr val="1E9356"/>
                </a:solidFill>
                <a:latin typeface="Avenir Next Demi Bold" panose="020B0703020202020204"/>
                <a:ea typeface="+mn-ea"/>
                <a:cs typeface="+mn-cs"/>
              </a:rPr>
              <a:t>Part 3a</a:t>
            </a:r>
            <a:endParaRPr lang="en-US" sz="2000">
              <a:solidFill>
                <a:srgbClr val="1E9356"/>
              </a:solidFill>
              <a:latin typeface="Avenir Next Demi Bold" panose="020B0703020202020204"/>
            </a:endParaRPr>
          </a:p>
        </p:txBody>
      </p:sp>
      <p:sp>
        <p:nvSpPr>
          <p:cNvPr id="2" name="TextBox 1">
            <a:extLst>
              <a:ext uri="{FF2B5EF4-FFF2-40B4-BE49-F238E27FC236}">
                <a16:creationId xmlns:a16="http://schemas.microsoft.com/office/drawing/2014/main" id="{EEF20ECF-54EB-4BB3-B56C-D4FBF48B5482}"/>
              </a:ext>
            </a:extLst>
          </p:cNvPr>
          <p:cNvSpPr txBox="1"/>
          <p:nvPr/>
        </p:nvSpPr>
        <p:spPr>
          <a:xfrm>
            <a:off x="7620312" y="3635480"/>
            <a:ext cx="1311965" cy="934279"/>
          </a:xfrm>
          <a:prstGeom prst="rect">
            <a:avLst/>
          </a:prstGeom>
          <a:solidFill>
            <a:srgbClr val="183668"/>
          </a:solidFill>
        </p:spPr>
        <p:txBody>
          <a:bodyPr wrap="square" rtlCol="0">
            <a:spAutoFit/>
          </a:bodyPr>
          <a:lstStyle/>
          <a:p>
            <a:endParaRPr lang="en-IE"/>
          </a:p>
        </p:txBody>
      </p:sp>
      <p:sp>
        <p:nvSpPr>
          <p:cNvPr id="8" name="TextBox 7">
            <a:extLst>
              <a:ext uri="{FF2B5EF4-FFF2-40B4-BE49-F238E27FC236}">
                <a16:creationId xmlns:a16="http://schemas.microsoft.com/office/drawing/2014/main" id="{F2AEEBFA-1DDE-438B-A9C3-27BC2A583049}"/>
              </a:ext>
            </a:extLst>
          </p:cNvPr>
          <p:cNvSpPr txBox="1"/>
          <p:nvPr/>
        </p:nvSpPr>
        <p:spPr>
          <a:xfrm>
            <a:off x="1795361" y="1295740"/>
            <a:ext cx="1311965" cy="934279"/>
          </a:xfrm>
          <a:prstGeom prst="rect">
            <a:avLst/>
          </a:prstGeom>
          <a:solidFill>
            <a:srgbClr val="EB1C2D"/>
          </a:solidFill>
        </p:spPr>
        <p:txBody>
          <a:bodyPr wrap="square" rtlCol="0">
            <a:spAutoFit/>
          </a:bodyPr>
          <a:lstStyle/>
          <a:p>
            <a:endParaRPr lang="en-IE"/>
          </a:p>
        </p:txBody>
      </p:sp>
      <p:sp>
        <p:nvSpPr>
          <p:cNvPr id="9" name="TextBox 8">
            <a:extLst>
              <a:ext uri="{FF2B5EF4-FFF2-40B4-BE49-F238E27FC236}">
                <a16:creationId xmlns:a16="http://schemas.microsoft.com/office/drawing/2014/main" id="{63358A9B-1F36-4730-920D-F7B2FB7A1306}"/>
              </a:ext>
            </a:extLst>
          </p:cNvPr>
          <p:cNvSpPr txBox="1"/>
          <p:nvPr/>
        </p:nvSpPr>
        <p:spPr>
          <a:xfrm>
            <a:off x="3259726" y="1295739"/>
            <a:ext cx="1311965" cy="934279"/>
          </a:xfrm>
          <a:prstGeom prst="rect">
            <a:avLst/>
          </a:prstGeom>
          <a:solidFill>
            <a:srgbClr val="D3A029"/>
          </a:solidFill>
        </p:spPr>
        <p:txBody>
          <a:bodyPr wrap="square" rtlCol="0">
            <a:spAutoFit/>
          </a:bodyPr>
          <a:lstStyle/>
          <a:p>
            <a:endParaRPr lang="en-IE"/>
          </a:p>
        </p:txBody>
      </p:sp>
      <p:sp>
        <p:nvSpPr>
          <p:cNvPr id="10" name="TextBox 9">
            <a:extLst>
              <a:ext uri="{FF2B5EF4-FFF2-40B4-BE49-F238E27FC236}">
                <a16:creationId xmlns:a16="http://schemas.microsoft.com/office/drawing/2014/main" id="{CA9E5048-16B5-4D7A-B468-3B225CCE6179}"/>
              </a:ext>
            </a:extLst>
          </p:cNvPr>
          <p:cNvSpPr txBox="1"/>
          <p:nvPr/>
        </p:nvSpPr>
        <p:spPr>
          <a:xfrm>
            <a:off x="4724091" y="1295738"/>
            <a:ext cx="1311965" cy="934279"/>
          </a:xfrm>
          <a:prstGeom prst="rect">
            <a:avLst/>
          </a:prstGeom>
          <a:solidFill>
            <a:srgbClr val="279B48"/>
          </a:solidFill>
        </p:spPr>
        <p:txBody>
          <a:bodyPr wrap="square" rtlCol="0">
            <a:spAutoFit/>
          </a:bodyPr>
          <a:lstStyle/>
          <a:p>
            <a:endParaRPr lang="en-IE"/>
          </a:p>
        </p:txBody>
      </p:sp>
      <p:sp>
        <p:nvSpPr>
          <p:cNvPr id="11" name="TextBox 10">
            <a:extLst>
              <a:ext uri="{FF2B5EF4-FFF2-40B4-BE49-F238E27FC236}">
                <a16:creationId xmlns:a16="http://schemas.microsoft.com/office/drawing/2014/main" id="{A8151828-56D8-4F65-80A6-715141019476}"/>
              </a:ext>
            </a:extLst>
          </p:cNvPr>
          <p:cNvSpPr txBox="1"/>
          <p:nvPr/>
        </p:nvSpPr>
        <p:spPr>
          <a:xfrm>
            <a:off x="6188456" y="1295738"/>
            <a:ext cx="1311965" cy="934279"/>
          </a:xfrm>
          <a:prstGeom prst="rect">
            <a:avLst/>
          </a:prstGeom>
          <a:solidFill>
            <a:srgbClr val="C31F33"/>
          </a:solidFill>
        </p:spPr>
        <p:txBody>
          <a:bodyPr wrap="square" rtlCol="0">
            <a:spAutoFit/>
          </a:bodyPr>
          <a:lstStyle/>
          <a:p>
            <a:endParaRPr lang="en-IE"/>
          </a:p>
        </p:txBody>
      </p:sp>
      <p:sp>
        <p:nvSpPr>
          <p:cNvPr id="12" name="TextBox 11">
            <a:extLst>
              <a:ext uri="{FF2B5EF4-FFF2-40B4-BE49-F238E27FC236}">
                <a16:creationId xmlns:a16="http://schemas.microsoft.com/office/drawing/2014/main" id="{CEBBC69F-5C91-4FDA-9A72-C349C7281C71}"/>
              </a:ext>
            </a:extLst>
          </p:cNvPr>
          <p:cNvSpPr txBox="1"/>
          <p:nvPr/>
        </p:nvSpPr>
        <p:spPr>
          <a:xfrm>
            <a:off x="7652821" y="1295738"/>
            <a:ext cx="1311965" cy="934279"/>
          </a:xfrm>
          <a:prstGeom prst="rect">
            <a:avLst/>
          </a:prstGeom>
          <a:solidFill>
            <a:srgbClr val="EF402B"/>
          </a:solidFill>
        </p:spPr>
        <p:txBody>
          <a:bodyPr wrap="square" rtlCol="0">
            <a:spAutoFit/>
          </a:bodyPr>
          <a:lstStyle/>
          <a:p>
            <a:endParaRPr lang="en-IE"/>
          </a:p>
        </p:txBody>
      </p:sp>
      <p:sp>
        <p:nvSpPr>
          <p:cNvPr id="13" name="TextBox 12">
            <a:extLst>
              <a:ext uri="{FF2B5EF4-FFF2-40B4-BE49-F238E27FC236}">
                <a16:creationId xmlns:a16="http://schemas.microsoft.com/office/drawing/2014/main" id="{0A55D669-F7C7-48DF-B0E0-93B61380E410}"/>
              </a:ext>
            </a:extLst>
          </p:cNvPr>
          <p:cNvSpPr txBox="1"/>
          <p:nvPr/>
        </p:nvSpPr>
        <p:spPr>
          <a:xfrm>
            <a:off x="9117810" y="1289131"/>
            <a:ext cx="1311965" cy="934279"/>
          </a:xfrm>
          <a:prstGeom prst="rect">
            <a:avLst/>
          </a:prstGeom>
          <a:solidFill>
            <a:srgbClr val="00AED9"/>
          </a:solidFill>
        </p:spPr>
        <p:txBody>
          <a:bodyPr wrap="square" rtlCol="0">
            <a:spAutoFit/>
          </a:bodyPr>
          <a:lstStyle/>
          <a:p>
            <a:endParaRPr lang="en-IE"/>
          </a:p>
        </p:txBody>
      </p:sp>
      <p:sp>
        <p:nvSpPr>
          <p:cNvPr id="14" name="TextBox 13">
            <a:extLst>
              <a:ext uri="{FF2B5EF4-FFF2-40B4-BE49-F238E27FC236}">
                <a16:creationId xmlns:a16="http://schemas.microsoft.com/office/drawing/2014/main" id="{1820A5B3-4221-449F-9848-58446AAD446E}"/>
              </a:ext>
            </a:extLst>
          </p:cNvPr>
          <p:cNvSpPr txBox="1"/>
          <p:nvPr/>
        </p:nvSpPr>
        <p:spPr>
          <a:xfrm>
            <a:off x="1762853" y="2482359"/>
            <a:ext cx="1311965" cy="934279"/>
          </a:xfrm>
          <a:prstGeom prst="rect">
            <a:avLst/>
          </a:prstGeom>
          <a:solidFill>
            <a:srgbClr val="FDB713"/>
          </a:solidFill>
        </p:spPr>
        <p:txBody>
          <a:bodyPr wrap="square" rtlCol="0">
            <a:spAutoFit/>
          </a:bodyPr>
          <a:lstStyle/>
          <a:p>
            <a:endParaRPr lang="en-IE"/>
          </a:p>
        </p:txBody>
      </p:sp>
      <p:sp>
        <p:nvSpPr>
          <p:cNvPr id="15" name="TextBox 14">
            <a:extLst>
              <a:ext uri="{FF2B5EF4-FFF2-40B4-BE49-F238E27FC236}">
                <a16:creationId xmlns:a16="http://schemas.microsoft.com/office/drawing/2014/main" id="{A093B0F3-7F70-4F0B-84BB-CB316402EF50}"/>
              </a:ext>
            </a:extLst>
          </p:cNvPr>
          <p:cNvSpPr txBox="1"/>
          <p:nvPr/>
        </p:nvSpPr>
        <p:spPr>
          <a:xfrm>
            <a:off x="3227218" y="2482358"/>
            <a:ext cx="1311965" cy="934279"/>
          </a:xfrm>
          <a:prstGeom prst="rect">
            <a:avLst/>
          </a:prstGeom>
          <a:solidFill>
            <a:srgbClr val="8F1838"/>
          </a:solidFill>
        </p:spPr>
        <p:txBody>
          <a:bodyPr wrap="square" rtlCol="0">
            <a:spAutoFit/>
          </a:bodyPr>
          <a:lstStyle/>
          <a:p>
            <a:endParaRPr lang="en-IE"/>
          </a:p>
        </p:txBody>
      </p:sp>
      <p:sp>
        <p:nvSpPr>
          <p:cNvPr id="16" name="TextBox 15">
            <a:extLst>
              <a:ext uri="{FF2B5EF4-FFF2-40B4-BE49-F238E27FC236}">
                <a16:creationId xmlns:a16="http://schemas.microsoft.com/office/drawing/2014/main" id="{D04BCC6D-130F-4981-9263-9D64030ABA6E}"/>
              </a:ext>
            </a:extLst>
          </p:cNvPr>
          <p:cNvSpPr txBox="1"/>
          <p:nvPr/>
        </p:nvSpPr>
        <p:spPr>
          <a:xfrm>
            <a:off x="4691583" y="2482358"/>
            <a:ext cx="1311965" cy="934279"/>
          </a:xfrm>
          <a:prstGeom prst="rect">
            <a:avLst/>
          </a:prstGeom>
          <a:solidFill>
            <a:srgbClr val="F36D25"/>
          </a:solidFill>
        </p:spPr>
        <p:txBody>
          <a:bodyPr wrap="square" rtlCol="0">
            <a:spAutoFit/>
          </a:bodyPr>
          <a:lstStyle/>
          <a:p>
            <a:endParaRPr lang="en-IE"/>
          </a:p>
        </p:txBody>
      </p:sp>
      <p:sp>
        <p:nvSpPr>
          <p:cNvPr id="17" name="TextBox 16">
            <a:extLst>
              <a:ext uri="{FF2B5EF4-FFF2-40B4-BE49-F238E27FC236}">
                <a16:creationId xmlns:a16="http://schemas.microsoft.com/office/drawing/2014/main" id="{5EA69B77-24DD-4A51-99FF-EA462CE2EB54}"/>
              </a:ext>
            </a:extLst>
          </p:cNvPr>
          <p:cNvSpPr txBox="1"/>
          <p:nvPr/>
        </p:nvSpPr>
        <p:spPr>
          <a:xfrm>
            <a:off x="6155948" y="2482358"/>
            <a:ext cx="1311965" cy="934279"/>
          </a:xfrm>
          <a:prstGeom prst="rect">
            <a:avLst/>
          </a:prstGeom>
          <a:solidFill>
            <a:srgbClr val="E11484"/>
          </a:solidFill>
        </p:spPr>
        <p:txBody>
          <a:bodyPr wrap="square" rtlCol="0">
            <a:spAutoFit/>
          </a:bodyPr>
          <a:lstStyle/>
          <a:p>
            <a:endParaRPr lang="en-IE"/>
          </a:p>
        </p:txBody>
      </p:sp>
      <p:sp>
        <p:nvSpPr>
          <p:cNvPr id="18" name="TextBox 17">
            <a:extLst>
              <a:ext uri="{FF2B5EF4-FFF2-40B4-BE49-F238E27FC236}">
                <a16:creationId xmlns:a16="http://schemas.microsoft.com/office/drawing/2014/main" id="{9480BB9B-8055-4EF1-8063-2E866188BE3D}"/>
              </a:ext>
            </a:extLst>
          </p:cNvPr>
          <p:cNvSpPr txBox="1"/>
          <p:nvPr/>
        </p:nvSpPr>
        <p:spPr>
          <a:xfrm>
            <a:off x="7620312" y="2482358"/>
            <a:ext cx="1311965" cy="934279"/>
          </a:xfrm>
          <a:prstGeom prst="rect">
            <a:avLst/>
          </a:prstGeom>
          <a:solidFill>
            <a:srgbClr val="F99D26"/>
          </a:solidFill>
        </p:spPr>
        <p:txBody>
          <a:bodyPr wrap="square" rtlCol="0">
            <a:spAutoFit/>
          </a:bodyPr>
          <a:lstStyle/>
          <a:p>
            <a:endParaRPr lang="en-IE"/>
          </a:p>
        </p:txBody>
      </p:sp>
      <p:sp>
        <p:nvSpPr>
          <p:cNvPr id="19" name="TextBox 18">
            <a:extLst>
              <a:ext uri="{FF2B5EF4-FFF2-40B4-BE49-F238E27FC236}">
                <a16:creationId xmlns:a16="http://schemas.microsoft.com/office/drawing/2014/main" id="{DDCE3CCB-854C-44A4-8265-B952532BFCDD}"/>
              </a:ext>
            </a:extLst>
          </p:cNvPr>
          <p:cNvSpPr txBox="1"/>
          <p:nvPr/>
        </p:nvSpPr>
        <p:spPr>
          <a:xfrm>
            <a:off x="9117185" y="2458523"/>
            <a:ext cx="1311965" cy="934279"/>
          </a:xfrm>
          <a:prstGeom prst="rect">
            <a:avLst/>
          </a:prstGeom>
          <a:solidFill>
            <a:srgbClr val="CF8D2A"/>
          </a:solidFill>
        </p:spPr>
        <p:txBody>
          <a:bodyPr wrap="square" rtlCol="0">
            <a:spAutoFit/>
          </a:bodyPr>
          <a:lstStyle/>
          <a:p>
            <a:endParaRPr lang="en-IE"/>
          </a:p>
        </p:txBody>
      </p:sp>
      <p:sp>
        <p:nvSpPr>
          <p:cNvPr id="20" name="TextBox 19">
            <a:extLst>
              <a:ext uri="{FF2B5EF4-FFF2-40B4-BE49-F238E27FC236}">
                <a16:creationId xmlns:a16="http://schemas.microsoft.com/office/drawing/2014/main" id="{A66FDCB0-FAA0-406B-8EEB-CC6AEEADF61E}"/>
              </a:ext>
            </a:extLst>
          </p:cNvPr>
          <p:cNvSpPr txBox="1"/>
          <p:nvPr/>
        </p:nvSpPr>
        <p:spPr>
          <a:xfrm>
            <a:off x="1762853" y="3635482"/>
            <a:ext cx="1311965" cy="934279"/>
          </a:xfrm>
          <a:prstGeom prst="rect">
            <a:avLst/>
          </a:prstGeom>
          <a:solidFill>
            <a:srgbClr val="48773E"/>
          </a:solidFill>
        </p:spPr>
        <p:txBody>
          <a:bodyPr wrap="square" rtlCol="0">
            <a:spAutoFit/>
          </a:bodyPr>
          <a:lstStyle/>
          <a:p>
            <a:endParaRPr lang="en-IE"/>
          </a:p>
        </p:txBody>
      </p:sp>
      <p:sp>
        <p:nvSpPr>
          <p:cNvPr id="21" name="TextBox 20">
            <a:extLst>
              <a:ext uri="{FF2B5EF4-FFF2-40B4-BE49-F238E27FC236}">
                <a16:creationId xmlns:a16="http://schemas.microsoft.com/office/drawing/2014/main" id="{3DD7A14E-E56E-44F5-B87D-804C9CE75630}"/>
              </a:ext>
            </a:extLst>
          </p:cNvPr>
          <p:cNvSpPr txBox="1"/>
          <p:nvPr/>
        </p:nvSpPr>
        <p:spPr>
          <a:xfrm>
            <a:off x="3227217" y="3635482"/>
            <a:ext cx="1311965" cy="934279"/>
          </a:xfrm>
          <a:prstGeom prst="rect">
            <a:avLst/>
          </a:prstGeom>
          <a:solidFill>
            <a:srgbClr val="007DBC"/>
          </a:solidFill>
        </p:spPr>
        <p:txBody>
          <a:bodyPr wrap="square" rtlCol="0">
            <a:spAutoFit/>
          </a:bodyPr>
          <a:lstStyle/>
          <a:p>
            <a:endParaRPr lang="en-IE"/>
          </a:p>
        </p:txBody>
      </p:sp>
      <p:sp>
        <p:nvSpPr>
          <p:cNvPr id="22" name="TextBox 21">
            <a:extLst>
              <a:ext uri="{FF2B5EF4-FFF2-40B4-BE49-F238E27FC236}">
                <a16:creationId xmlns:a16="http://schemas.microsoft.com/office/drawing/2014/main" id="{53A19113-A59C-4EDC-9F51-8CC6FA9B738E}"/>
              </a:ext>
            </a:extLst>
          </p:cNvPr>
          <p:cNvSpPr txBox="1"/>
          <p:nvPr/>
        </p:nvSpPr>
        <p:spPr>
          <a:xfrm>
            <a:off x="4691582" y="3635482"/>
            <a:ext cx="1311965" cy="934279"/>
          </a:xfrm>
          <a:prstGeom prst="rect">
            <a:avLst/>
          </a:prstGeom>
          <a:solidFill>
            <a:srgbClr val="5DBB46"/>
          </a:solidFill>
        </p:spPr>
        <p:txBody>
          <a:bodyPr wrap="square" rtlCol="0">
            <a:spAutoFit/>
          </a:bodyPr>
          <a:lstStyle/>
          <a:p>
            <a:endParaRPr lang="en-IE"/>
          </a:p>
        </p:txBody>
      </p:sp>
      <p:sp>
        <p:nvSpPr>
          <p:cNvPr id="23" name="TextBox 22">
            <a:extLst>
              <a:ext uri="{FF2B5EF4-FFF2-40B4-BE49-F238E27FC236}">
                <a16:creationId xmlns:a16="http://schemas.microsoft.com/office/drawing/2014/main" id="{8612D546-4E4D-450F-A6D6-2FCA017FD38D}"/>
              </a:ext>
            </a:extLst>
          </p:cNvPr>
          <p:cNvSpPr txBox="1"/>
          <p:nvPr/>
        </p:nvSpPr>
        <p:spPr>
          <a:xfrm>
            <a:off x="6155948" y="3635480"/>
            <a:ext cx="1311965" cy="934279"/>
          </a:xfrm>
          <a:prstGeom prst="rect">
            <a:avLst/>
          </a:prstGeom>
          <a:solidFill>
            <a:srgbClr val="01558B"/>
          </a:solidFill>
        </p:spPr>
        <p:txBody>
          <a:bodyPr wrap="square" rtlCol="0">
            <a:spAutoFit/>
          </a:bodyPr>
          <a:lstStyle/>
          <a:p>
            <a:endParaRPr lang="en-IE"/>
          </a:p>
        </p:txBody>
      </p:sp>
      <p:grpSp>
        <p:nvGrpSpPr>
          <p:cNvPr id="26" name="Group 25">
            <a:extLst>
              <a:ext uri="{FF2B5EF4-FFF2-40B4-BE49-F238E27FC236}">
                <a16:creationId xmlns:a16="http://schemas.microsoft.com/office/drawing/2014/main" id="{407B0672-68CB-4FD0-89AD-31ABEE3BFF69}"/>
              </a:ext>
            </a:extLst>
          </p:cNvPr>
          <p:cNvGrpSpPr/>
          <p:nvPr/>
        </p:nvGrpSpPr>
        <p:grpSpPr>
          <a:xfrm>
            <a:off x="2001390" y="1389963"/>
            <a:ext cx="8189219" cy="3078962"/>
            <a:chOff x="1994453" y="316537"/>
            <a:chExt cx="8189219" cy="3078962"/>
          </a:xfrm>
        </p:grpSpPr>
        <p:sp>
          <p:nvSpPr>
            <p:cNvPr id="24" name="Oval 23">
              <a:extLst>
                <a:ext uri="{FF2B5EF4-FFF2-40B4-BE49-F238E27FC236}">
                  <a16:creationId xmlns:a16="http://schemas.microsoft.com/office/drawing/2014/main" id="{BE2C3BE6-98EC-4387-9F0D-F27DA5772319}"/>
                </a:ext>
              </a:extLst>
            </p:cNvPr>
            <p:cNvSpPr/>
            <p:nvPr/>
          </p:nvSpPr>
          <p:spPr>
            <a:xfrm>
              <a:off x="2026961" y="319620"/>
              <a:ext cx="834887" cy="7326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a:solidFill>
                    <a:schemeClr val="tx1"/>
                  </a:solidFill>
                </a:rPr>
                <a:t>1</a:t>
              </a:r>
            </a:p>
          </p:txBody>
        </p:sp>
        <p:sp>
          <p:nvSpPr>
            <p:cNvPr id="27" name="Oval 26">
              <a:extLst>
                <a:ext uri="{FF2B5EF4-FFF2-40B4-BE49-F238E27FC236}">
                  <a16:creationId xmlns:a16="http://schemas.microsoft.com/office/drawing/2014/main" id="{57F83472-43CA-4B90-A2D9-92AD0B7D0794}"/>
                </a:ext>
              </a:extLst>
            </p:cNvPr>
            <p:cNvSpPr/>
            <p:nvPr/>
          </p:nvSpPr>
          <p:spPr>
            <a:xfrm>
              <a:off x="3491328" y="319620"/>
              <a:ext cx="834887" cy="7326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a:solidFill>
                    <a:schemeClr val="tx1"/>
                  </a:solidFill>
                </a:rPr>
                <a:t>2</a:t>
              </a:r>
            </a:p>
          </p:txBody>
        </p:sp>
        <p:sp>
          <p:nvSpPr>
            <p:cNvPr id="28" name="Oval 27">
              <a:extLst>
                <a:ext uri="{FF2B5EF4-FFF2-40B4-BE49-F238E27FC236}">
                  <a16:creationId xmlns:a16="http://schemas.microsoft.com/office/drawing/2014/main" id="{25491F74-0776-4045-9B01-3C302BF49427}"/>
                </a:ext>
              </a:extLst>
            </p:cNvPr>
            <p:cNvSpPr/>
            <p:nvPr/>
          </p:nvSpPr>
          <p:spPr>
            <a:xfrm>
              <a:off x="4955693" y="319620"/>
              <a:ext cx="834887" cy="7326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a:solidFill>
                    <a:schemeClr val="tx1"/>
                  </a:solidFill>
                </a:rPr>
                <a:t>3</a:t>
              </a:r>
            </a:p>
          </p:txBody>
        </p:sp>
        <p:sp>
          <p:nvSpPr>
            <p:cNvPr id="29" name="Oval 28">
              <a:extLst>
                <a:ext uri="{FF2B5EF4-FFF2-40B4-BE49-F238E27FC236}">
                  <a16:creationId xmlns:a16="http://schemas.microsoft.com/office/drawing/2014/main" id="{B771AD89-A435-4C94-BECD-0EE31E9D82E3}"/>
                </a:ext>
              </a:extLst>
            </p:cNvPr>
            <p:cNvSpPr/>
            <p:nvPr/>
          </p:nvSpPr>
          <p:spPr>
            <a:xfrm>
              <a:off x="6392312" y="319620"/>
              <a:ext cx="834887" cy="7326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a:solidFill>
                    <a:schemeClr val="tx1"/>
                  </a:solidFill>
                </a:rPr>
                <a:t>4</a:t>
              </a:r>
            </a:p>
          </p:txBody>
        </p:sp>
        <p:sp>
          <p:nvSpPr>
            <p:cNvPr id="30" name="Oval 29">
              <a:extLst>
                <a:ext uri="{FF2B5EF4-FFF2-40B4-BE49-F238E27FC236}">
                  <a16:creationId xmlns:a16="http://schemas.microsoft.com/office/drawing/2014/main" id="{7F4B5DC5-1418-43B6-B5B5-720D373FA77E}"/>
                </a:ext>
              </a:extLst>
            </p:cNvPr>
            <p:cNvSpPr/>
            <p:nvPr/>
          </p:nvSpPr>
          <p:spPr>
            <a:xfrm>
              <a:off x="7850672" y="319620"/>
              <a:ext cx="834887" cy="7326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a:solidFill>
                    <a:schemeClr val="tx1"/>
                  </a:solidFill>
                </a:rPr>
                <a:t>5</a:t>
              </a:r>
            </a:p>
          </p:txBody>
        </p:sp>
        <p:sp>
          <p:nvSpPr>
            <p:cNvPr id="31" name="Oval 30">
              <a:extLst>
                <a:ext uri="{FF2B5EF4-FFF2-40B4-BE49-F238E27FC236}">
                  <a16:creationId xmlns:a16="http://schemas.microsoft.com/office/drawing/2014/main" id="{5E4CD4E3-1432-4A33-8EDF-F0FC5A175227}"/>
                </a:ext>
              </a:extLst>
            </p:cNvPr>
            <p:cNvSpPr/>
            <p:nvPr/>
          </p:nvSpPr>
          <p:spPr>
            <a:xfrm>
              <a:off x="9330775" y="316537"/>
              <a:ext cx="834887" cy="7326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a:solidFill>
                    <a:schemeClr val="tx1"/>
                  </a:solidFill>
                </a:rPr>
                <a:t>6</a:t>
              </a:r>
            </a:p>
          </p:txBody>
        </p:sp>
        <p:sp>
          <p:nvSpPr>
            <p:cNvPr id="32" name="Oval 31">
              <a:extLst>
                <a:ext uri="{FF2B5EF4-FFF2-40B4-BE49-F238E27FC236}">
                  <a16:creationId xmlns:a16="http://schemas.microsoft.com/office/drawing/2014/main" id="{9AA6C77E-4D3D-4F19-A360-6F23B799B15C}"/>
                </a:ext>
              </a:extLst>
            </p:cNvPr>
            <p:cNvSpPr/>
            <p:nvPr/>
          </p:nvSpPr>
          <p:spPr>
            <a:xfrm>
              <a:off x="1994453" y="1509765"/>
              <a:ext cx="834887" cy="7326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a:solidFill>
                    <a:schemeClr val="tx1"/>
                  </a:solidFill>
                </a:rPr>
                <a:t>7</a:t>
              </a:r>
            </a:p>
          </p:txBody>
        </p:sp>
        <p:sp>
          <p:nvSpPr>
            <p:cNvPr id="33" name="Oval 32">
              <a:extLst>
                <a:ext uri="{FF2B5EF4-FFF2-40B4-BE49-F238E27FC236}">
                  <a16:creationId xmlns:a16="http://schemas.microsoft.com/office/drawing/2014/main" id="{0B7C5C59-E9AB-4978-8289-A02FCB7D40AC}"/>
                </a:ext>
              </a:extLst>
            </p:cNvPr>
            <p:cNvSpPr/>
            <p:nvPr/>
          </p:nvSpPr>
          <p:spPr>
            <a:xfrm>
              <a:off x="3458818" y="1509765"/>
              <a:ext cx="834887" cy="7326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a:solidFill>
                    <a:schemeClr val="tx1"/>
                  </a:solidFill>
                </a:rPr>
                <a:t>8</a:t>
              </a:r>
            </a:p>
          </p:txBody>
        </p:sp>
        <p:sp>
          <p:nvSpPr>
            <p:cNvPr id="34" name="Oval 33">
              <a:extLst>
                <a:ext uri="{FF2B5EF4-FFF2-40B4-BE49-F238E27FC236}">
                  <a16:creationId xmlns:a16="http://schemas.microsoft.com/office/drawing/2014/main" id="{96CEAAB0-D53D-4FB4-8769-1B23F4D2C1A3}"/>
                </a:ext>
              </a:extLst>
            </p:cNvPr>
            <p:cNvSpPr/>
            <p:nvPr/>
          </p:nvSpPr>
          <p:spPr>
            <a:xfrm>
              <a:off x="4936437" y="1509765"/>
              <a:ext cx="834887" cy="7326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a:solidFill>
                    <a:schemeClr val="tx1"/>
                  </a:solidFill>
                </a:rPr>
                <a:t>9</a:t>
              </a:r>
            </a:p>
          </p:txBody>
        </p:sp>
        <p:sp>
          <p:nvSpPr>
            <p:cNvPr id="35" name="Oval 34">
              <a:extLst>
                <a:ext uri="{FF2B5EF4-FFF2-40B4-BE49-F238E27FC236}">
                  <a16:creationId xmlns:a16="http://schemas.microsoft.com/office/drawing/2014/main" id="{94953D14-8092-4646-B169-54F7C2D2A980}"/>
                </a:ext>
              </a:extLst>
            </p:cNvPr>
            <p:cNvSpPr/>
            <p:nvPr/>
          </p:nvSpPr>
          <p:spPr>
            <a:xfrm>
              <a:off x="6387549" y="1500622"/>
              <a:ext cx="834887" cy="7326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a:solidFill>
                    <a:schemeClr val="tx1"/>
                  </a:solidFill>
                </a:rPr>
                <a:t>10</a:t>
              </a:r>
            </a:p>
          </p:txBody>
        </p:sp>
        <p:sp>
          <p:nvSpPr>
            <p:cNvPr id="36" name="Oval 35">
              <a:extLst>
                <a:ext uri="{FF2B5EF4-FFF2-40B4-BE49-F238E27FC236}">
                  <a16:creationId xmlns:a16="http://schemas.microsoft.com/office/drawing/2014/main" id="{38539671-2882-4427-9E69-B0A8D328CD7E}"/>
                </a:ext>
              </a:extLst>
            </p:cNvPr>
            <p:cNvSpPr/>
            <p:nvPr/>
          </p:nvSpPr>
          <p:spPr>
            <a:xfrm>
              <a:off x="7851913" y="1529246"/>
              <a:ext cx="834887" cy="7326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a:solidFill>
                    <a:schemeClr val="tx1"/>
                  </a:solidFill>
                </a:rPr>
                <a:t>11</a:t>
              </a:r>
            </a:p>
          </p:txBody>
        </p:sp>
        <p:sp>
          <p:nvSpPr>
            <p:cNvPr id="37" name="Oval 36">
              <a:extLst>
                <a:ext uri="{FF2B5EF4-FFF2-40B4-BE49-F238E27FC236}">
                  <a16:creationId xmlns:a16="http://schemas.microsoft.com/office/drawing/2014/main" id="{C09DA2C5-2451-44D7-AAB6-4C53BAA782BF}"/>
                </a:ext>
              </a:extLst>
            </p:cNvPr>
            <p:cNvSpPr/>
            <p:nvPr/>
          </p:nvSpPr>
          <p:spPr>
            <a:xfrm>
              <a:off x="9348785" y="1485928"/>
              <a:ext cx="834887" cy="7326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a:solidFill>
                    <a:schemeClr val="tx1"/>
                  </a:solidFill>
                </a:rPr>
                <a:t>12</a:t>
              </a:r>
            </a:p>
          </p:txBody>
        </p:sp>
        <p:sp>
          <p:nvSpPr>
            <p:cNvPr id="38" name="Oval 37">
              <a:extLst>
                <a:ext uri="{FF2B5EF4-FFF2-40B4-BE49-F238E27FC236}">
                  <a16:creationId xmlns:a16="http://schemas.microsoft.com/office/drawing/2014/main" id="{9F4677AB-7610-42AC-9D55-85DFE9F8878A}"/>
                </a:ext>
              </a:extLst>
            </p:cNvPr>
            <p:cNvSpPr/>
            <p:nvPr/>
          </p:nvSpPr>
          <p:spPr>
            <a:xfrm>
              <a:off x="2001075" y="2662887"/>
              <a:ext cx="834887" cy="7326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a:solidFill>
                    <a:schemeClr val="tx1"/>
                  </a:solidFill>
                </a:rPr>
                <a:t>13</a:t>
              </a:r>
            </a:p>
          </p:txBody>
        </p:sp>
        <p:sp>
          <p:nvSpPr>
            <p:cNvPr id="39" name="Oval 38">
              <a:extLst>
                <a:ext uri="{FF2B5EF4-FFF2-40B4-BE49-F238E27FC236}">
                  <a16:creationId xmlns:a16="http://schemas.microsoft.com/office/drawing/2014/main" id="{633174E2-C049-4B14-9522-627367F43894}"/>
                </a:ext>
              </a:extLst>
            </p:cNvPr>
            <p:cNvSpPr/>
            <p:nvPr/>
          </p:nvSpPr>
          <p:spPr>
            <a:xfrm>
              <a:off x="3458818" y="2662887"/>
              <a:ext cx="834887" cy="7326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a:solidFill>
                    <a:schemeClr val="tx1"/>
                  </a:solidFill>
                </a:rPr>
                <a:t>14</a:t>
              </a:r>
            </a:p>
          </p:txBody>
        </p:sp>
        <p:sp>
          <p:nvSpPr>
            <p:cNvPr id="40" name="Oval 39">
              <a:extLst>
                <a:ext uri="{FF2B5EF4-FFF2-40B4-BE49-F238E27FC236}">
                  <a16:creationId xmlns:a16="http://schemas.microsoft.com/office/drawing/2014/main" id="{034CBF42-AF80-4058-8D11-37C977EFF159}"/>
                </a:ext>
              </a:extLst>
            </p:cNvPr>
            <p:cNvSpPr/>
            <p:nvPr/>
          </p:nvSpPr>
          <p:spPr>
            <a:xfrm>
              <a:off x="4936436" y="2662887"/>
              <a:ext cx="834887" cy="7326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a:solidFill>
                    <a:schemeClr val="tx1"/>
                  </a:solidFill>
                </a:rPr>
                <a:t>15</a:t>
              </a:r>
            </a:p>
          </p:txBody>
        </p:sp>
        <p:sp>
          <p:nvSpPr>
            <p:cNvPr id="41" name="Oval 40">
              <a:extLst>
                <a:ext uri="{FF2B5EF4-FFF2-40B4-BE49-F238E27FC236}">
                  <a16:creationId xmlns:a16="http://schemas.microsoft.com/office/drawing/2014/main" id="{421A7C57-4F73-4848-A25A-38B3D777C47B}"/>
                </a:ext>
              </a:extLst>
            </p:cNvPr>
            <p:cNvSpPr/>
            <p:nvPr/>
          </p:nvSpPr>
          <p:spPr>
            <a:xfrm>
              <a:off x="6359804" y="2662887"/>
              <a:ext cx="834887" cy="7326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a:solidFill>
                    <a:schemeClr val="tx1"/>
                  </a:solidFill>
                </a:rPr>
                <a:t>16</a:t>
              </a:r>
            </a:p>
          </p:txBody>
        </p:sp>
        <p:sp>
          <p:nvSpPr>
            <p:cNvPr id="42" name="Oval 41">
              <a:extLst>
                <a:ext uri="{FF2B5EF4-FFF2-40B4-BE49-F238E27FC236}">
                  <a16:creationId xmlns:a16="http://schemas.microsoft.com/office/drawing/2014/main" id="{9FC7582F-C3F1-463D-B1D0-DEAFD749E522}"/>
                </a:ext>
              </a:extLst>
            </p:cNvPr>
            <p:cNvSpPr/>
            <p:nvPr/>
          </p:nvSpPr>
          <p:spPr>
            <a:xfrm>
              <a:off x="7851913" y="2662887"/>
              <a:ext cx="834887" cy="7326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a:solidFill>
                    <a:schemeClr val="tx1"/>
                  </a:solidFill>
                </a:rPr>
                <a:t>17</a:t>
              </a:r>
            </a:p>
          </p:txBody>
        </p:sp>
      </p:grpSp>
      <p:pic>
        <p:nvPicPr>
          <p:cNvPr id="44" name="Picture 43">
            <a:extLst>
              <a:ext uri="{FF2B5EF4-FFF2-40B4-BE49-F238E27FC236}">
                <a16:creationId xmlns:a16="http://schemas.microsoft.com/office/drawing/2014/main" id="{0E70DECD-2731-4155-8F0D-E222D1B0844E}"/>
              </a:ext>
            </a:extLst>
          </p:cNvPr>
          <p:cNvPicPr>
            <a:picLocks noChangeAspect="1"/>
          </p:cNvPicPr>
          <p:nvPr/>
        </p:nvPicPr>
        <p:blipFill rotWithShape="1">
          <a:blip r:embed="rId3"/>
          <a:srcRect l="10834" t="21481" r="11805" b="9630"/>
          <a:stretch/>
        </p:blipFill>
        <p:spPr>
          <a:xfrm>
            <a:off x="1768546" y="1113701"/>
            <a:ext cx="8697446" cy="4356530"/>
          </a:xfrm>
          <a:prstGeom prst="rect">
            <a:avLst/>
          </a:prstGeom>
        </p:spPr>
      </p:pic>
      <p:pic>
        <p:nvPicPr>
          <p:cNvPr id="46" name="Picture 45" descr="A close up of a logo&#10;&#10;Description automatically generated">
            <a:extLst>
              <a:ext uri="{FF2B5EF4-FFF2-40B4-BE49-F238E27FC236}">
                <a16:creationId xmlns:a16="http://schemas.microsoft.com/office/drawing/2014/main" id="{F3252217-C611-4A8A-B0E3-EA59F319B6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3501" y="4084336"/>
            <a:ext cx="1361258" cy="1361258"/>
          </a:xfrm>
          <a:prstGeom prst="rect">
            <a:avLst/>
          </a:prstGeom>
        </p:spPr>
      </p:pic>
    </p:spTree>
    <p:extLst>
      <p:ext uri="{BB962C8B-B14F-4D97-AF65-F5344CB8AC3E}">
        <p14:creationId xmlns:p14="http://schemas.microsoft.com/office/powerpoint/2010/main" val="336765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A66469EB-2B7D-4FF7-8EA2-8A3A92A4818B}"/>
              </a:ext>
            </a:extLst>
          </p:cNvPr>
          <p:cNvSpPr txBox="1">
            <a:spLocks/>
          </p:cNvSpPr>
          <p:nvPr/>
        </p:nvSpPr>
        <p:spPr>
          <a:xfrm>
            <a:off x="0" y="0"/>
            <a:ext cx="4180292" cy="559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solidFill>
                  <a:srgbClr val="1E9356"/>
                </a:solidFill>
                <a:latin typeface="Avenir Next Demi Bold" panose="020B0703020202020204"/>
              </a:rPr>
              <a:t>Lesson 2 - </a:t>
            </a:r>
            <a:r>
              <a:rPr lang="en-US" sz="2000">
                <a:solidFill>
                  <a:srgbClr val="1E9356"/>
                </a:solidFill>
                <a:latin typeface="Avenir Next Demi Bold" panose="020B0703020202020204"/>
                <a:ea typeface="+mn-ea"/>
                <a:cs typeface="+mn-cs"/>
              </a:rPr>
              <a:t>Part 3b</a:t>
            </a:r>
            <a:endParaRPr lang="en-US" sz="2000">
              <a:solidFill>
                <a:srgbClr val="1E9356"/>
              </a:solidFill>
              <a:latin typeface="Avenir Next Demi Bold" panose="020B0703020202020204"/>
            </a:endParaRPr>
          </a:p>
        </p:txBody>
      </p:sp>
      <p:sp>
        <p:nvSpPr>
          <p:cNvPr id="3" name="TextBox 2">
            <a:extLst>
              <a:ext uri="{FF2B5EF4-FFF2-40B4-BE49-F238E27FC236}">
                <a16:creationId xmlns:a16="http://schemas.microsoft.com/office/drawing/2014/main" id="{C967DF8A-1D9D-4A7C-8F2B-E38ECFAC0C11}"/>
              </a:ext>
            </a:extLst>
          </p:cNvPr>
          <p:cNvSpPr txBox="1"/>
          <p:nvPr/>
        </p:nvSpPr>
        <p:spPr>
          <a:xfrm>
            <a:off x="182218" y="279737"/>
            <a:ext cx="11827565" cy="6524863"/>
          </a:xfrm>
          <a:prstGeom prst="rect">
            <a:avLst/>
          </a:prstGeom>
          <a:solidFill>
            <a:schemeClr val="bg1"/>
          </a:solidFill>
        </p:spPr>
        <p:txBody>
          <a:bodyPr wrap="square" lIns="91440" tIns="45720" rIns="91440" bIns="45720" rtlCol="0" anchor="t">
            <a:spAutoFit/>
          </a:bodyPr>
          <a:lstStyle/>
          <a:p>
            <a:pPr marL="457200" indent="-457200">
              <a:buFont typeface="+mj-lt"/>
              <a:buAutoNum type="alphaUcPeriod"/>
            </a:pPr>
            <a:r>
              <a:rPr lang="en-GB" sz="1900">
                <a:effectLst/>
                <a:latin typeface="Avenir Next Demi Bold" panose="020B0703020202020204"/>
                <a:ea typeface="Calibri" panose="020F0502020204030204" pitchFamily="34" charset="0"/>
              </a:rPr>
              <a:t>One third (</a:t>
            </a:r>
            <a:r>
              <a:rPr lang="en-GB"/>
              <a:t>⅓</a:t>
            </a:r>
            <a:r>
              <a:rPr lang="en-GB" sz="1900">
                <a:effectLst/>
                <a:latin typeface="Avenir Next Demi Bold" panose="020B0703020202020204"/>
                <a:ea typeface="Calibri" panose="020F0502020204030204" pitchFamily="34" charset="0"/>
              </a:rPr>
              <a:t>) of all food produced in our world every year goes to waste</a:t>
            </a:r>
          </a:p>
          <a:p>
            <a:pPr marL="457200" indent="-457200">
              <a:buFont typeface="+mj-lt"/>
              <a:buAutoNum type="alphaUcPeriod"/>
            </a:pPr>
            <a:r>
              <a:rPr lang="en-IE" sz="1900">
                <a:latin typeface="Avenir Next Demi Bold" panose="020B0703020202020204"/>
              </a:rPr>
              <a:t>One out of every five (</a:t>
            </a:r>
            <a:r>
              <a:rPr lang="en-IE" sz="1900" baseline="-25000">
                <a:latin typeface="Avenir Next Demi Bold" panose="020B0703020202020204"/>
              </a:rPr>
              <a:t>⅕</a:t>
            </a:r>
            <a:r>
              <a:rPr lang="en-IE" sz="1900">
                <a:latin typeface="Avenir Next Demi Bold" panose="020B0703020202020204"/>
              </a:rPr>
              <a:t>) children in our world live in extreme poverty</a:t>
            </a:r>
          </a:p>
          <a:p>
            <a:pPr marL="457200" indent="-457200">
              <a:buFont typeface="+mj-lt"/>
              <a:buAutoNum type="alphaUcPeriod"/>
            </a:pPr>
            <a:r>
              <a:rPr lang="en-GB" sz="1900">
                <a:effectLst/>
                <a:latin typeface="Avenir Next Demi Bold" panose="020B0703020202020204"/>
                <a:ea typeface="Calibri" panose="020F0502020204030204" pitchFamily="34" charset="0"/>
              </a:rPr>
              <a:t>Trees and forests are very important to humans, animals, plants and insects</a:t>
            </a:r>
            <a:endParaRPr lang="en-GB" sz="1900">
              <a:latin typeface="Avenir Next Demi Bold" panose="020B0703020202020204"/>
              <a:ea typeface="Calibri" panose="020F0502020204030204" pitchFamily="34" charset="0"/>
            </a:endParaRPr>
          </a:p>
          <a:p>
            <a:pPr marL="457200" indent="-457200">
              <a:buFont typeface="+mj-lt"/>
              <a:buAutoNum type="alphaUcPeriod"/>
            </a:pPr>
            <a:r>
              <a:rPr lang="en-GB" sz="1900">
                <a:effectLst/>
                <a:latin typeface="Avenir Next Demi Bold" panose="020B0703020202020204"/>
                <a:ea typeface="Calibri" panose="020F0502020204030204" pitchFamily="34" charset="0"/>
                <a:cs typeface="Times New Roman" panose="02020603050405020304" pitchFamily="18" charset="0"/>
              </a:rPr>
              <a:t>In 2018, there were 820 million hungry people in our world</a:t>
            </a:r>
          </a:p>
          <a:p>
            <a:pPr marL="457200" indent="-457200">
              <a:buFont typeface="+mj-lt"/>
              <a:buAutoNum type="alphaUcPeriod"/>
            </a:pPr>
            <a:r>
              <a:rPr lang="en-GB" sz="1900">
                <a:effectLst/>
                <a:latin typeface="Avenir Next Demi Bold" panose="020B0703020202020204"/>
                <a:ea typeface="Calibri" panose="020F0502020204030204" pitchFamily="34" charset="0"/>
                <a:cs typeface="Times New Roman" panose="02020603050405020304" pitchFamily="18" charset="0"/>
              </a:rPr>
              <a:t>Measles vaccinations have prevented nearly 15.6 million deaths since 2000</a:t>
            </a:r>
          </a:p>
          <a:p>
            <a:pPr marL="457200" indent="-457200">
              <a:buFont typeface="+mj-lt"/>
              <a:buAutoNum type="alphaUcPeriod"/>
            </a:pPr>
            <a:r>
              <a:rPr lang="en-GB" sz="1900">
                <a:latin typeface="Avenir Next Demi Bold" panose="020B0703020202020204"/>
                <a:ea typeface="Calibri" panose="020F0502020204030204" pitchFamily="34" charset="0"/>
                <a:cs typeface="Times New Roman" panose="02020603050405020304" pitchFamily="18" charset="0"/>
              </a:rPr>
              <a:t>Globally one fifth (</a:t>
            </a:r>
            <a:r>
              <a:rPr lang="en-IE" sz="1900" baseline="-25000">
                <a:latin typeface="Avenir Next Demi Bold" panose="020B0703020202020204"/>
              </a:rPr>
              <a:t>⅕</a:t>
            </a:r>
            <a:r>
              <a:rPr lang="en-GB" sz="1900">
                <a:latin typeface="Avenir Next Demi Bold" panose="020B0703020202020204"/>
                <a:ea typeface="Calibri" panose="020F0502020204030204" pitchFamily="34" charset="0"/>
                <a:cs typeface="Times New Roman" panose="02020603050405020304" pitchFamily="18" charset="0"/>
              </a:rPr>
              <a:t>) of young people are not in education, employment or training</a:t>
            </a:r>
          </a:p>
          <a:p>
            <a:pPr marL="457200" indent="-457200">
              <a:buFont typeface="+mj-lt"/>
              <a:buAutoNum type="alphaUcPeriod"/>
            </a:pPr>
            <a:r>
              <a:rPr lang="en-GB" sz="1900">
                <a:effectLst/>
                <a:latin typeface="Avenir Next Demi Bold" panose="020B0703020202020204"/>
                <a:ea typeface="Calibri" panose="020F0502020204030204" pitchFamily="34" charset="0"/>
                <a:cs typeface="Times New Roman" panose="02020603050405020304" pitchFamily="18" charset="0"/>
              </a:rPr>
              <a:t>Handwashing is one of the best ways to stop infections and disease from spreading</a:t>
            </a:r>
            <a:endParaRPr lang="en-GB" sz="1900">
              <a:latin typeface="Avenir Next Demi Bold" panose="020B0703020202020204"/>
              <a:ea typeface="Calibri" panose="020F0502020204030204" pitchFamily="34" charset="0"/>
              <a:cs typeface="Times New Roman" panose="02020603050405020304" pitchFamily="18" charset="0"/>
            </a:endParaRPr>
          </a:p>
          <a:p>
            <a:pPr marL="457200" indent="-457200">
              <a:buFont typeface="+mj-lt"/>
              <a:buAutoNum type="alphaUcPeriod"/>
            </a:pPr>
            <a:r>
              <a:rPr lang="en-GB" sz="1900">
                <a:effectLst/>
                <a:latin typeface="Avenir Next Demi Bold" panose="020B0703020202020204"/>
                <a:ea typeface="Calibri" panose="020F0502020204030204" pitchFamily="34" charset="0"/>
                <a:cs typeface="Times New Roman" panose="02020603050405020304" pitchFamily="18" charset="0"/>
              </a:rPr>
              <a:t>1.6 billion children were out of school worldwide in April 2020 during the global Covid19 shutdown</a:t>
            </a:r>
          </a:p>
          <a:p>
            <a:pPr marL="457200" indent="-457200">
              <a:buFont typeface="+mj-lt"/>
              <a:buAutoNum type="alphaUcPeriod"/>
            </a:pPr>
            <a:r>
              <a:rPr lang="en-GB" sz="1900">
                <a:effectLst/>
                <a:latin typeface="Avenir Next Demi Bold" panose="020B0703020202020204"/>
                <a:ea typeface="Calibri" panose="020F0502020204030204" pitchFamily="34" charset="0"/>
              </a:rPr>
              <a:t>90% (</a:t>
            </a:r>
            <a:r>
              <a:rPr lang="en-IE" sz="1900" baseline="30000">
                <a:latin typeface="Avenir Next Demi Bold" panose="020B0703020202020204"/>
              </a:rPr>
              <a:t>9/10</a:t>
            </a:r>
            <a:r>
              <a:rPr lang="en-GB" sz="1900">
                <a:effectLst/>
                <a:latin typeface="Avenir Next Demi Bold" panose="020B0703020202020204"/>
                <a:ea typeface="Calibri" panose="020F0502020204030204" pitchFamily="34" charset="0"/>
              </a:rPr>
              <a:t>) of people in our world who live in cities and towns are breathing unsafe air</a:t>
            </a:r>
          </a:p>
          <a:p>
            <a:pPr marL="457200" indent="-457200">
              <a:buFont typeface="+mj-lt"/>
              <a:buAutoNum type="alphaUcPeriod"/>
            </a:pPr>
            <a:r>
              <a:rPr lang="en-GB" sz="1900">
                <a:effectLst/>
                <a:latin typeface="Avenir Next Demi Bold" panose="020B0703020202020204"/>
                <a:ea typeface="Calibri" panose="020F0502020204030204" pitchFamily="34" charset="0"/>
              </a:rPr>
              <a:t>3.8 billion people in our world’s population of 7.6 billion do not have access to the internet</a:t>
            </a:r>
          </a:p>
          <a:p>
            <a:pPr marL="457200" indent="-457200">
              <a:buFont typeface="+mj-lt"/>
              <a:buAutoNum type="alphaUcPeriod"/>
            </a:pPr>
            <a:r>
              <a:rPr lang="en-GB" sz="1900">
                <a:effectLst/>
                <a:latin typeface="Avenir Next Demi Bold" panose="020B0703020202020204"/>
                <a:ea typeface="Calibri" panose="020F0502020204030204" pitchFamily="34" charset="0"/>
              </a:rPr>
              <a:t>Countries, businesses, scientists, schools – everyone - will need to work together to make the Goals happen</a:t>
            </a:r>
            <a:endParaRPr lang="en-IE" sz="1900">
              <a:latin typeface="Avenir Next Demi Bold" panose="020B0703020202020204"/>
            </a:endParaRPr>
          </a:p>
          <a:p>
            <a:pPr marL="457200" indent="-457200">
              <a:buFont typeface="+mj-lt"/>
              <a:buAutoNum type="alphaUcPeriod"/>
            </a:pPr>
            <a:r>
              <a:rPr lang="en-GB" sz="1900">
                <a:effectLst/>
                <a:latin typeface="Avenir Next Demi Bold" panose="020B0703020202020204"/>
                <a:ea typeface="Calibri" panose="020F0502020204030204" pitchFamily="34" charset="0"/>
                <a:cs typeface="Times New Roman" panose="02020603050405020304" pitchFamily="18" charset="0"/>
              </a:rPr>
              <a:t>The country with the highest number of female members in national government is Rwanda (in Africa), but globally only 24% (just under ¼) of our governments are made up of women </a:t>
            </a:r>
          </a:p>
          <a:p>
            <a:pPr marL="457200" indent="-457200">
              <a:buFont typeface="+mj-lt"/>
              <a:buAutoNum type="alphaUcPeriod"/>
            </a:pPr>
            <a:r>
              <a:rPr lang="en-GB" sz="1900">
                <a:effectLst/>
                <a:latin typeface="Avenir Next Demi Bold" panose="020B0703020202020204"/>
                <a:ea typeface="Calibri" panose="020F0502020204030204" pitchFamily="34" charset="0"/>
                <a:cs typeface="Times New Roman" panose="02020603050405020304" pitchFamily="18" charset="0"/>
              </a:rPr>
              <a:t>Burning fossil fuel (coal, oil) &amp; gas produces large amounts of greenhouse gases, which are harmful to people’s health and the environment</a:t>
            </a:r>
          </a:p>
          <a:p>
            <a:pPr marL="457200" indent="-457200">
              <a:buFont typeface="+mj-lt"/>
              <a:buAutoNum type="alphaUcPeriod"/>
            </a:pPr>
            <a:r>
              <a:rPr lang="en-GB" sz="1900">
                <a:solidFill>
                  <a:srgbClr val="121212"/>
                </a:solidFill>
                <a:effectLst/>
                <a:latin typeface="Avenir Next Demi Bold" panose="020B0703020202020204"/>
                <a:ea typeface="Calibri" panose="020F0502020204030204" pitchFamily="34" charset="0"/>
                <a:cs typeface="Calibri" panose="020F0502020204030204" pitchFamily="34" charset="0"/>
              </a:rPr>
              <a:t>The 26 richest billionaires own as much as the 3.8 billion people who make up the poorest half (</a:t>
            </a:r>
            <a:r>
              <a:rPr lang="en-IE" sz="1900" baseline="-25000">
                <a:latin typeface="Avenir Next Demi Bold" panose="020B0703020202020204"/>
              </a:rPr>
              <a:t>½</a:t>
            </a:r>
            <a:r>
              <a:rPr lang="en-GB" sz="1900">
                <a:solidFill>
                  <a:srgbClr val="121212"/>
                </a:solidFill>
                <a:effectLst/>
                <a:latin typeface="Avenir Next Demi Bold" panose="020B0703020202020204"/>
                <a:ea typeface="Calibri" panose="020F0502020204030204" pitchFamily="34" charset="0"/>
                <a:cs typeface="Calibri" panose="020F0502020204030204" pitchFamily="34" charset="0"/>
              </a:rPr>
              <a:t>) of the planet’s population</a:t>
            </a:r>
            <a:r>
              <a:rPr lang="en-GB" sz="1900">
                <a:solidFill>
                  <a:srgbClr val="121212"/>
                </a:solidFill>
                <a:effectLst/>
                <a:latin typeface="Avenir Next Demi Bold" panose="020B0703020202020204"/>
                <a:ea typeface="Calibri" panose="020F0502020204030204" pitchFamily="34" charset="0"/>
                <a:cs typeface="Times New Roman" panose="02020603050405020304" pitchFamily="18" charset="0"/>
              </a:rPr>
              <a:t>.</a:t>
            </a:r>
            <a:endParaRPr lang="en-IE" sz="1900">
              <a:effectLst/>
              <a:latin typeface="Avenir Next Demi Bold" panose="020B0703020202020204"/>
              <a:ea typeface="Calibri" panose="020F0502020204030204" pitchFamily="34" charset="0"/>
              <a:cs typeface="Times New Roman" panose="02020603050405020304" pitchFamily="18" charset="0"/>
            </a:endParaRPr>
          </a:p>
          <a:p>
            <a:pPr marL="457200" indent="-457200">
              <a:buFont typeface="+mj-lt"/>
              <a:buAutoNum type="alphaUcPeriod"/>
            </a:pPr>
            <a:r>
              <a:rPr lang="en-GB" sz="1900">
                <a:effectLst/>
                <a:latin typeface="Avenir Next Demi Bold" panose="020B0703020202020204"/>
                <a:ea typeface="Calibri" panose="020F0502020204030204" pitchFamily="34" charset="0"/>
              </a:rPr>
              <a:t>Beach clean ups and buying </a:t>
            </a:r>
            <a:r>
              <a:rPr lang="en-GB" sz="1900">
                <a:latin typeface="Avenir Next Demi Bold" panose="020B0703020202020204"/>
                <a:ea typeface="Calibri" panose="020F0502020204030204" pitchFamily="34" charset="0"/>
              </a:rPr>
              <a:t>fewer</a:t>
            </a:r>
            <a:r>
              <a:rPr lang="en-GB" sz="1900">
                <a:effectLst/>
                <a:latin typeface="Avenir Next Demi Bold" panose="020B0703020202020204"/>
                <a:ea typeface="Calibri" panose="020F0502020204030204" pitchFamily="34" charset="0"/>
              </a:rPr>
              <a:t> plastic goods and goods with less plastic packaging can help with the problem of plastic pollution in our seas and oceans</a:t>
            </a:r>
          </a:p>
          <a:p>
            <a:pPr marL="457200" indent="-457200">
              <a:buFont typeface="+mj-lt"/>
              <a:buAutoNum type="alphaUcPeriod"/>
            </a:pPr>
            <a:r>
              <a:rPr lang="en-GB" sz="1900">
                <a:effectLst/>
                <a:latin typeface="Avenir Next Demi Bold" panose="020B0703020202020204"/>
                <a:ea typeface="Calibri" panose="020F0502020204030204" pitchFamily="34" charset="0"/>
                <a:cs typeface="Calibri"/>
              </a:rPr>
              <a:t>Over 20 million people in our world are refugees (someone who </a:t>
            </a:r>
            <a:r>
              <a:rPr lang="en-GB" sz="1900">
                <a:latin typeface="Avenir Next Demi Bold" panose="020B0703020202020204"/>
                <a:ea typeface="Calibri" panose="020F0502020204030204" pitchFamily="34" charset="0"/>
                <a:cs typeface="Calibri"/>
              </a:rPr>
              <a:t>must</a:t>
            </a:r>
            <a:r>
              <a:rPr lang="en-GB" sz="1900">
                <a:effectLst/>
                <a:latin typeface="Avenir Next Demi Bold" panose="020B0703020202020204"/>
                <a:ea typeface="Calibri" panose="020F0502020204030204" pitchFamily="34" charset="0"/>
                <a:cs typeface="Calibri"/>
              </a:rPr>
              <a:t> leave their country because of conflict, war or discrimination)</a:t>
            </a:r>
          </a:p>
          <a:p>
            <a:pPr marL="457200" indent="-457200">
              <a:buFont typeface="+mj-lt"/>
              <a:buAutoNum type="alphaUcPeriod"/>
            </a:pPr>
            <a:r>
              <a:rPr lang="en-GB" sz="1900">
                <a:latin typeface="Avenir Next Demi Bold" panose="020B0703020202020204"/>
              </a:rPr>
              <a:t>Our planet’s rising temperature has made our weather more extreme and unpredictable</a:t>
            </a:r>
            <a:endParaRPr lang="en-GB" sz="1900">
              <a:effectLst/>
              <a:latin typeface="Avenir Next Demi Bold" panose="020B0703020202020204"/>
              <a:ea typeface="Calibri" panose="020F0502020204030204" pitchFamily="34" charset="0"/>
              <a:cs typeface="Calibri" panose="020F0502020204030204" pitchFamily="34" charset="0"/>
            </a:endParaRPr>
          </a:p>
        </p:txBody>
      </p:sp>
      <p:pic>
        <p:nvPicPr>
          <p:cNvPr id="44" name="Picture 43">
            <a:extLst>
              <a:ext uri="{FF2B5EF4-FFF2-40B4-BE49-F238E27FC236}">
                <a16:creationId xmlns:a16="http://schemas.microsoft.com/office/drawing/2014/main" id="{0E70DECD-2731-4155-8F0D-E222D1B0844E}"/>
              </a:ext>
            </a:extLst>
          </p:cNvPr>
          <p:cNvPicPr>
            <a:picLocks noChangeAspect="1"/>
          </p:cNvPicPr>
          <p:nvPr/>
        </p:nvPicPr>
        <p:blipFill rotWithShape="1">
          <a:blip r:embed="rId3"/>
          <a:srcRect l="10834" t="21481" r="11805" b="9630"/>
          <a:stretch/>
        </p:blipFill>
        <p:spPr>
          <a:xfrm>
            <a:off x="8633654" y="53400"/>
            <a:ext cx="3376128" cy="1691094"/>
          </a:xfrm>
          <a:prstGeom prst="rect">
            <a:avLst/>
          </a:prstGeom>
        </p:spPr>
      </p:pic>
    </p:spTree>
    <p:extLst>
      <p:ext uri="{BB962C8B-B14F-4D97-AF65-F5344CB8AC3E}">
        <p14:creationId xmlns:p14="http://schemas.microsoft.com/office/powerpoint/2010/main" val="41474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fade">
                                      <p:cBhvr>
                                        <p:cTn id="8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a:extLst>
              <a:ext uri="{FF2B5EF4-FFF2-40B4-BE49-F238E27FC236}">
                <a16:creationId xmlns:a16="http://schemas.microsoft.com/office/drawing/2014/main" id="{57B9812E-32C7-4DDA-A893-E838756F3014}"/>
              </a:ext>
            </a:extLst>
          </p:cNvPr>
          <p:cNvSpPr txBox="1">
            <a:spLocks/>
          </p:cNvSpPr>
          <p:nvPr/>
        </p:nvSpPr>
        <p:spPr>
          <a:xfrm>
            <a:off x="1" y="0"/>
            <a:ext cx="4180292" cy="559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solidFill>
                  <a:srgbClr val="1E9356"/>
                </a:solidFill>
                <a:latin typeface="Avenir Next Demi Bold" panose="020B0703020202020204"/>
              </a:rPr>
              <a:t>Lesson 2</a:t>
            </a:r>
          </a:p>
          <a:p>
            <a:r>
              <a:rPr lang="en-US" sz="2000">
                <a:solidFill>
                  <a:srgbClr val="1E9356"/>
                </a:solidFill>
                <a:latin typeface="Avenir Next Demi Bold" panose="020B0703020202020204"/>
                <a:ea typeface="+mn-ea"/>
                <a:cs typeface="+mn-cs"/>
              </a:rPr>
              <a:t>Part 4</a:t>
            </a:r>
            <a:endParaRPr lang="en-US" sz="2000">
              <a:solidFill>
                <a:srgbClr val="1E9356"/>
              </a:solidFill>
              <a:latin typeface="Avenir Next Demi Bold" panose="020B0703020202020204"/>
            </a:endParaRPr>
          </a:p>
        </p:txBody>
      </p:sp>
      <p:pic>
        <p:nvPicPr>
          <p:cNvPr id="3" name="Picture 2" descr="A close up of a logo&#10;&#10;Description automatically generated">
            <a:extLst>
              <a:ext uri="{FF2B5EF4-FFF2-40B4-BE49-F238E27FC236}">
                <a16:creationId xmlns:a16="http://schemas.microsoft.com/office/drawing/2014/main" id="{95F40E32-30D5-4FA9-8ED3-3BE89E44E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606" y="4960350"/>
            <a:ext cx="1493521" cy="1897650"/>
          </a:xfrm>
          <a:prstGeom prst="rect">
            <a:avLst/>
          </a:prstGeom>
        </p:spPr>
      </p:pic>
      <p:pic>
        <p:nvPicPr>
          <p:cNvPr id="5" name="Picture 4">
            <a:extLst>
              <a:ext uri="{FF2B5EF4-FFF2-40B4-BE49-F238E27FC236}">
                <a16:creationId xmlns:a16="http://schemas.microsoft.com/office/drawing/2014/main" id="{C4A3F560-17FD-4DA8-9708-1E8E0A994CF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70502" y="683810"/>
            <a:ext cx="8650994" cy="4899572"/>
          </a:xfrm>
          <a:prstGeom prst="rect">
            <a:avLst/>
          </a:prstGeom>
        </p:spPr>
      </p:pic>
    </p:spTree>
    <p:extLst>
      <p:ext uri="{BB962C8B-B14F-4D97-AF65-F5344CB8AC3E}">
        <p14:creationId xmlns:p14="http://schemas.microsoft.com/office/powerpoint/2010/main" val="701908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27D80BE3-804B-4DDD-955A-59FD1EF01F88}"/>
              </a:ext>
            </a:extLst>
          </p:cNvPr>
          <p:cNvGrpSpPr/>
          <p:nvPr/>
        </p:nvGrpSpPr>
        <p:grpSpPr>
          <a:xfrm>
            <a:off x="419100" y="1240094"/>
            <a:ext cx="11353800" cy="3544110"/>
            <a:chOff x="548640" y="1181100"/>
            <a:chExt cx="11353800" cy="3544110"/>
          </a:xfrm>
        </p:grpSpPr>
        <p:sp>
          <p:nvSpPr>
            <p:cNvPr id="14" name="Rectangle 13">
              <a:extLst>
                <a:ext uri="{FF2B5EF4-FFF2-40B4-BE49-F238E27FC236}">
                  <a16:creationId xmlns:a16="http://schemas.microsoft.com/office/drawing/2014/main" id="{BFA0320F-D931-49A5-AEC4-711490127753}"/>
                </a:ext>
              </a:extLst>
            </p:cNvPr>
            <p:cNvSpPr/>
            <p:nvPr/>
          </p:nvSpPr>
          <p:spPr>
            <a:xfrm>
              <a:off x="1981200" y="1245870"/>
              <a:ext cx="1325880" cy="70866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IE" sz="1600">
                  <a:solidFill>
                    <a:schemeClr val="tx1"/>
                  </a:solidFill>
                </a:rPr>
                <a:t>Question number: </a:t>
              </a:r>
            </a:p>
          </p:txBody>
        </p:sp>
        <p:sp>
          <p:nvSpPr>
            <p:cNvPr id="15" name="Rectangle: Rounded Corners 14">
              <a:extLst>
                <a:ext uri="{FF2B5EF4-FFF2-40B4-BE49-F238E27FC236}">
                  <a16:creationId xmlns:a16="http://schemas.microsoft.com/office/drawing/2014/main" id="{A9256DED-F530-4FA8-837C-073B81EA7A99}"/>
                </a:ext>
              </a:extLst>
            </p:cNvPr>
            <p:cNvSpPr/>
            <p:nvPr/>
          </p:nvSpPr>
          <p:spPr>
            <a:xfrm>
              <a:off x="548640" y="1181100"/>
              <a:ext cx="1432560" cy="838200"/>
            </a:xfrm>
            <a:prstGeom prst="roundRect">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sz="2000"/>
                <a:t>1.6 billion</a:t>
              </a:r>
            </a:p>
          </p:txBody>
        </p:sp>
        <p:sp>
          <p:nvSpPr>
            <p:cNvPr id="26" name="Rectangle 25">
              <a:extLst>
                <a:ext uri="{FF2B5EF4-FFF2-40B4-BE49-F238E27FC236}">
                  <a16:creationId xmlns:a16="http://schemas.microsoft.com/office/drawing/2014/main" id="{67960B4D-F354-4E58-ACCF-0CE03DA809F8}"/>
                </a:ext>
              </a:extLst>
            </p:cNvPr>
            <p:cNvSpPr/>
            <p:nvPr/>
          </p:nvSpPr>
          <p:spPr>
            <a:xfrm>
              <a:off x="4846320" y="1245870"/>
              <a:ext cx="1325880" cy="70866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IE" sz="1600">
                  <a:solidFill>
                    <a:schemeClr val="tx1"/>
                  </a:solidFill>
                </a:rPr>
                <a:t>Question number: </a:t>
              </a:r>
            </a:p>
          </p:txBody>
        </p:sp>
        <p:sp>
          <p:nvSpPr>
            <p:cNvPr id="27" name="Rectangle: Rounded Corners 26">
              <a:extLst>
                <a:ext uri="{FF2B5EF4-FFF2-40B4-BE49-F238E27FC236}">
                  <a16:creationId xmlns:a16="http://schemas.microsoft.com/office/drawing/2014/main" id="{950C51E4-E686-4FFC-9778-ED6397FB539A}"/>
                </a:ext>
              </a:extLst>
            </p:cNvPr>
            <p:cNvSpPr/>
            <p:nvPr/>
          </p:nvSpPr>
          <p:spPr>
            <a:xfrm>
              <a:off x="3413760" y="1181100"/>
              <a:ext cx="1432560" cy="838200"/>
            </a:xfrm>
            <a:prstGeom prst="roundRect">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sz="2400"/>
                <a:t>1 in 3</a:t>
              </a:r>
            </a:p>
          </p:txBody>
        </p:sp>
        <p:sp>
          <p:nvSpPr>
            <p:cNvPr id="28" name="Rectangle 27">
              <a:extLst>
                <a:ext uri="{FF2B5EF4-FFF2-40B4-BE49-F238E27FC236}">
                  <a16:creationId xmlns:a16="http://schemas.microsoft.com/office/drawing/2014/main" id="{306D55F1-BBBB-4365-8550-A3972D18C4EA}"/>
                </a:ext>
              </a:extLst>
            </p:cNvPr>
            <p:cNvSpPr/>
            <p:nvPr/>
          </p:nvSpPr>
          <p:spPr>
            <a:xfrm>
              <a:off x="7711440" y="1261110"/>
              <a:ext cx="1325880" cy="70866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IE" sz="1600">
                  <a:solidFill>
                    <a:schemeClr val="tx1"/>
                  </a:solidFill>
                </a:rPr>
                <a:t>Question number: </a:t>
              </a:r>
            </a:p>
          </p:txBody>
        </p:sp>
        <p:sp>
          <p:nvSpPr>
            <p:cNvPr id="29" name="Rectangle: Rounded Corners 28">
              <a:extLst>
                <a:ext uri="{FF2B5EF4-FFF2-40B4-BE49-F238E27FC236}">
                  <a16:creationId xmlns:a16="http://schemas.microsoft.com/office/drawing/2014/main" id="{D5E2B408-BBEA-4375-85C0-9F7A100F921C}"/>
                </a:ext>
              </a:extLst>
            </p:cNvPr>
            <p:cNvSpPr/>
            <p:nvPr/>
          </p:nvSpPr>
          <p:spPr>
            <a:xfrm>
              <a:off x="6278880" y="1196340"/>
              <a:ext cx="1432560" cy="838200"/>
            </a:xfrm>
            <a:prstGeom prst="roundRect">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sz="2400"/>
                <a:t>1/2</a:t>
              </a:r>
            </a:p>
          </p:txBody>
        </p:sp>
        <p:sp>
          <p:nvSpPr>
            <p:cNvPr id="30" name="Rectangle 29">
              <a:extLst>
                <a:ext uri="{FF2B5EF4-FFF2-40B4-BE49-F238E27FC236}">
                  <a16:creationId xmlns:a16="http://schemas.microsoft.com/office/drawing/2014/main" id="{5A2BA7E6-0EC6-4C1D-BFEE-4F555431E380}"/>
                </a:ext>
              </a:extLst>
            </p:cNvPr>
            <p:cNvSpPr/>
            <p:nvPr/>
          </p:nvSpPr>
          <p:spPr>
            <a:xfrm>
              <a:off x="10576560" y="1261110"/>
              <a:ext cx="1325880" cy="70866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IE" sz="1600">
                  <a:solidFill>
                    <a:schemeClr val="tx1"/>
                  </a:solidFill>
                </a:rPr>
                <a:t>Question number: </a:t>
              </a:r>
            </a:p>
          </p:txBody>
        </p:sp>
        <p:sp>
          <p:nvSpPr>
            <p:cNvPr id="31" name="Rectangle: Rounded Corners 30">
              <a:extLst>
                <a:ext uri="{FF2B5EF4-FFF2-40B4-BE49-F238E27FC236}">
                  <a16:creationId xmlns:a16="http://schemas.microsoft.com/office/drawing/2014/main" id="{1125C2D5-1CAE-4C48-86FE-2E8C186B9819}"/>
                </a:ext>
              </a:extLst>
            </p:cNvPr>
            <p:cNvSpPr/>
            <p:nvPr/>
          </p:nvSpPr>
          <p:spPr>
            <a:xfrm>
              <a:off x="9144000" y="1196340"/>
              <a:ext cx="1432560" cy="838200"/>
            </a:xfrm>
            <a:prstGeom prst="roundRect">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sz="2000"/>
                <a:t>785 million</a:t>
              </a:r>
            </a:p>
          </p:txBody>
        </p:sp>
        <p:sp>
          <p:nvSpPr>
            <p:cNvPr id="34" name="Rectangle 33">
              <a:extLst>
                <a:ext uri="{FF2B5EF4-FFF2-40B4-BE49-F238E27FC236}">
                  <a16:creationId xmlns:a16="http://schemas.microsoft.com/office/drawing/2014/main" id="{D2FE3095-C212-4253-9874-C3D44E37C774}"/>
                </a:ext>
              </a:extLst>
            </p:cNvPr>
            <p:cNvSpPr/>
            <p:nvPr/>
          </p:nvSpPr>
          <p:spPr>
            <a:xfrm>
              <a:off x="4846320" y="2128058"/>
              <a:ext cx="1325880" cy="70866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IE" sz="1600">
                  <a:solidFill>
                    <a:schemeClr val="tx1"/>
                  </a:solidFill>
                </a:rPr>
                <a:t>Question number: </a:t>
              </a:r>
            </a:p>
          </p:txBody>
        </p:sp>
        <p:sp>
          <p:nvSpPr>
            <p:cNvPr id="35" name="Rectangle: Rounded Corners 34">
              <a:extLst>
                <a:ext uri="{FF2B5EF4-FFF2-40B4-BE49-F238E27FC236}">
                  <a16:creationId xmlns:a16="http://schemas.microsoft.com/office/drawing/2014/main" id="{3346B651-ADD7-4460-AE8A-AB20C3771C09}"/>
                </a:ext>
              </a:extLst>
            </p:cNvPr>
            <p:cNvSpPr/>
            <p:nvPr/>
          </p:nvSpPr>
          <p:spPr>
            <a:xfrm>
              <a:off x="3413760" y="2063288"/>
              <a:ext cx="1432560" cy="838200"/>
            </a:xfrm>
            <a:prstGeom prst="roundRect">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sz="2400"/>
                <a:t>12%</a:t>
              </a:r>
            </a:p>
          </p:txBody>
        </p:sp>
        <p:sp>
          <p:nvSpPr>
            <p:cNvPr id="36" name="Rectangle 35">
              <a:extLst>
                <a:ext uri="{FF2B5EF4-FFF2-40B4-BE49-F238E27FC236}">
                  <a16:creationId xmlns:a16="http://schemas.microsoft.com/office/drawing/2014/main" id="{0FB59EE1-9018-4B73-873A-0B394A4F1E1B}"/>
                </a:ext>
              </a:extLst>
            </p:cNvPr>
            <p:cNvSpPr/>
            <p:nvPr/>
          </p:nvSpPr>
          <p:spPr>
            <a:xfrm>
              <a:off x="7711440" y="2143298"/>
              <a:ext cx="1325880" cy="70866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IE" sz="1600">
                  <a:solidFill>
                    <a:schemeClr val="tx1"/>
                  </a:solidFill>
                </a:rPr>
                <a:t>Question number: </a:t>
              </a:r>
            </a:p>
          </p:txBody>
        </p:sp>
        <p:sp>
          <p:nvSpPr>
            <p:cNvPr id="37" name="Rectangle: Rounded Corners 36">
              <a:extLst>
                <a:ext uri="{FF2B5EF4-FFF2-40B4-BE49-F238E27FC236}">
                  <a16:creationId xmlns:a16="http://schemas.microsoft.com/office/drawing/2014/main" id="{6B69E1A4-7D19-4188-8A90-95FF55D124DD}"/>
                </a:ext>
              </a:extLst>
            </p:cNvPr>
            <p:cNvSpPr/>
            <p:nvPr/>
          </p:nvSpPr>
          <p:spPr>
            <a:xfrm>
              <a:off x="6278880" y="2078528"/>
              <a:ext cx="1432560" cy="838200"/>
            </a:xfrm>
            <a:prstGeom prst="roundRect">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sz="2400"/>
                <a:t>26</a:t>
              </a:r>
            </a:p>
          </p:txBody>
        </p:sp>
        <p:sp>
          <p:nvSpPr>
            <p:cNvPr id="38" name="Rectangle 37">
              <a:extLst>
                <a:ext uri="{FF2B5EF4-FFF2-40B4-BE49-F238E27FC236}">
                  <a16:creationId xmlns:a16="http://schemas.microsoft.com/office/drawing/2014/main" id="{A1AC2590-4618-4390-BAC6-0153461F1A00}"/>
                </a:ext>
              </a:extLst>
            </p:cNvPr>
            <p:cNvSpPr/>
            <p:nvPr/>
          </p:nvSpPr>
          <p:spPr>
            <a:xfrm>
              <a:off x="10576560" y="2143298"/>
              <a:ext cx="1325880" cy="70866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IE" sz="1600">
                  <a:solidFill>
                    <a:schemeClr val="tx1"/>
                  </a:solidFill>
                </a:rPr>
                <a:t>Question number: </a:t>
              </a:r>
            </a:p>
          </p:txBody>
        </p:sp>
        <p:sp>
          <p:nvSpPr>
            <p:cNvPr id="39" name="Rectangle: Rounded Corners 38">
              <a:extLst>
                <a:ext uri="{FF2B5EF4-FFF2-40B4-BE49-F238E27FC236}">
                  <a16:creationId xmlns:a16="http://schemas.microsoft.com/office/drawing/2014/main" id="{A4A3747B-E081-4FE9-A636-7E41D2CB2CEA}"/>
                </a:ext>
              </a:extLst>
            </p:cNvPr>
            <p:cNvSpPr/>
            <p:nvPr/>
          </p:nvSpPr>
          <p:spPr>
            <a:xfrm>
              <a:off x="9144000" y="2078528"/>
              <a:ext cx="1432560" cy="838200"/>
            </a:xfrm>
            <a:prstGeom prst="roundRect">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sz="2000"/>
                <a:t>90%</a:t>
              </a:r>
            </a:p>
          </p:txBody>
        </p:sp>
        <p:sp>
          <p:nvSpPr>
            <p:cNvPr id="40" name="Rectangle 39">
              <a:extLst>
                <a:ext uri="{FF2B5EF4-FFF2-40B4-BE49-F238E27FC236}">
                  <a16:creationId xmlns:a16="http://schemas.microsoft.com/office/drawing/2014/main" id="{02F8C2BC-D677-4BF7-9CBC-6904C184B0F1}"/>
                </a:ext>
              </a:extLst>
            </p:cNvPr>
            <p:cNvSpPr/>
            <p:nvPr/>
          </p:nvSpPr>
          <p:spPr>
            <a:xfrm>
              <a:off x="1981200" y="3032069"/>
              <a:ext cx="1325880" cy="70866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IE" sz="1600">
                  <a:solidFill>
                    <a:schemeClr val="tx1"/>
                  </a:solidFill>
                </a:rPr>
                <a:t>Question number: </a:t>
              </a:r>
            </a:p>
          </p:txBody>
        </p:sp>
        <p:sp>
          <p:nvSpPr>
            <p:cNvPr id="41" name="Rectangle: Rounded Corners 40">
              <a:extLst>
                <a:ext uri="{FF2B5EF4-FFF2-40B4-BE49-F238E27FC236}">
                  <a16:creationId xmlns:a16="http://schemas.microsoft.com/office/drawing/2014/main" id="{6B359186-B92C-44D4-A75F-45C18F7B1BB2}"/>
                </a:ext>
              </a:extLst>
            </p:cNvPr>
            <p:cNvSpPr/>
            <p:nvPr/>
          </p:nvSpPr>
          <p:spPr>
            <a:xfrm>
              <a:off x="548640" y="2967299"/>
              <a:ext cx="1432560" cy="838200"/>
            </a:xfrm>
            <a:prstGeom prst="roundRect">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sz="2000"/>
                <a:t>17</a:t>
              </a:r>
            </a:p>
          </p:txBody>
        </p:sp>
        <p:sp>
          <p:nvSpPr>
            <p:cNvPr id="44" name="Rectangle 43">
              <a:extLst>
                <a:ext uri="{FF2B5EF4-FFF2-40B4-BE49-F238E27FC236}">
                  <a16:creationId xmlns:a16="http://schemas.microsoft.com/office/drawing/2014/main" id="{227C694D-45C1-4F66-89E7-036250EE845E}"/>
                </a:ext>
              </a:extLst>
            </p:cNvPr>
            <p:cNvSpPr/>
            <p:nvPr/>
          </p:nvSpPr>
          <p:spPr>
            <a:xfrm>
              <a:off x="7711440" y="3047309"/>
              <a:ext cx="1325880" cy="70866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IE" sz="1600">
                  <a:solidFill>
                    <a:schemeClr val="tx1"/>
                  </a:solidFill>
                </a:rPr>
                <a:t>Question number: </a:t>
              </a:r>
            </a:p>
          </p:txBody>
        </p:sp>
        <p:sp>
          <p:nvSpPr>
            <p:cNvPr id="45" name="Rectangle: Rounded Corners 44">
              <a:extLst>
                <a:ext uri="{FF2B5EF4-FFF2-40B4-BE49-F238E27FC236}">
                  <a16:creationId xmlns:a16="http://schemas.microsoft.com/office/drawing/2014/main" id="{661DD5D5-CC33-44B7-93DD-7634502AD84C}"/>
                </a:ext>
              </a:extLst>
            </p:cNvPr>
            <p:cNvSpPr/>
            <p:nvPr/>
          </p:nvSpPr>
          <p:spPr>
            <a:xfrm>
              <a:off x="6278880" y="2982539"/>
              <a:ext cx="1432560" cy="838200"/>
            </a:xfrm>
            <a:prstGeom prst="roundRect">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sz="2400"/>
                <a:t>habitat</a:t>
              </a:r>
            </a:p>
          </p:txBody>
        </p:sp>
        <p:sp>
          <p:nvSpPr>
            <p:cNvPr id="46" name="Rectangle 45">
              <a:extLst>
                <a:ext uri="{FF2B5EF4-FFF2-40B4-BE49-F238E27FC236}">
                  <a16:creationId xmlns:a16="http://schemas.microsoft.com/office/drawing/2014/main" id="{253567D2-0690-4951-B3E6-0720BC61DFB5}"/>
                </a:ext>
              </a:extLst>
            </p:cNvPr>
            <p:cNvSpPr/>
            <p:nvPr/>
          </p:nvSpPr>
          <p:spPr>
            <a:xfrm>
              <a:off x="10576560" y="3047309"/>
              <a:ext cx="1325880" cy="70866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IE" sz="1600">
                  <a:solidFill>
                    <a:schemeClr val="tx1"/>
                  </a:solidFill>
                </a:rPr>
                <a:t>Question number: </a:t>
              </a:r>
            </a:p>
          </p:txBody>
        </p:sp>
        <p:sp>
          <p:nvSpPr>
            <p:cNvPr id="47" name="Rectangle: Rounded Corners 46">
              <a:extLst>
                <a:ext uri="{FF2B5EF4-FFF2-40B4-BE49-F238E27FC236}">
                  <a16:creationId xmlns:a16="http://schemas.microsoft.com/office/drawing/2014/main" id="{9B82C3B0-A4D7-4AA8-9378-90612E95EBAC}"/>
                </a:ext>
              </a:extLst>
            </p:cNvPr>
            <p:cNvSpPr/>
            <p:nvPr/>
          </p:nvSpPr>
          <p:spPr>
            <a:xfrm>
              <a:off x="9144000" y="2982539"/>
              <a:ext cx="1432560" cy="838200"/>
            </a:xfrm>
            <a:prstGeom prst="roundRect">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sz="2000"/>
                <a:t>820 million</a:t>
              </a:r>
            </a:p>
          </p:txBody>
        </p:sp>
        <p:sp>
          <p:nvSpPr>
            <p:cNvPr id="48" name="Rectangle 47">
              <a:extLst>
                <a:ext uri="{FF2B5EF4-FFF2-40B4-BE49-F238E27FC236}">
                  <a16:creationId xmlns:a16="http://schemas.microsoft.com/office/drawing/2014/main" id="{8F46963B-2280-4014-BE21-D4CC0FC3C5D6}"/>
                </a:ext>
              </a:extLst>
            </p:cNvPr>
            <p:cNvSpPr/>
            <p:nvPr/>
          </p:nvSpPr>
          <p:spPr>
            <a:xfrm>
              <a:off x="1981200" y="3911486"/>
              <a:ext cx="1325880" cy="70866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IE" sz="1600">
                  <a:solidFill>
                    <a:schemeClr val="tx1"/>
                  </a:solidFill>
                </a:rPr>
                <a:t>Question number: </a:t>
              </a:r>
            </a:p>
          </p:txBody>
        </p:sp>
        <p:sp>
          <p:nvSpPr>
            <p:cNvPr id="49" name="Rectangle: Rounded Corners 48">
              <a:extLst>
                <a:ext uri="{FF2B5EF4-FFF2-40B4-BE49-F238E27FC236}">
                  <a16:creationId xmlns:a16="http://schemas.microsoft.com/office/drawing/2014/main" id="{2176BDBD-D92B-488F-A128-B0C1DA13808F}"/>
                </a:ext>
              </a:extLst>
            </p:cNvPr>
            <p:cNvSpPr/>
            <p:nvPr/>
          </p:nvSpPr>
          <p:spPr>
            <a:xfrm>
              <a:off x="548640" y="3846716"/>
              <a:ext cx="1432560" cy="838200"/>
            </a:xfrm>
            <a:prstGeom prst="roundRect">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sz="1700"/>
                <a:t>handwashing</a:t>
              </a:r>
            </a:p>
          </p:txBody>
        </p:sp>
        <p:sp>
          <p:nvSpPr>
            <p:cNvPr id="50" name="Rectangle 49">
              <a:extLst>
                <a:ext uri="{FF2B5EF4-FFF2-40B4-BE49-F238E27FC236}">
                  <a16:creationId xmlns:a16="http://schemas.microsoft.com/office/drawing/2014/main" id="{4267FB02-3833-4C3A-B5E8-2DE988DE0377}"/>
                </a:ext>
              </a:extLst>
            </p:cNvPr>
            <p:cNvSpPr/>
            <p:nvPr/>
          </p:nvSpPr>
          <p:spPr>
            <a:xfrm>
              <a:off x="4846320" y="3046026"/>
              <a:ext cx="1325880" cy="70866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IE" sz="1600">
                  <a:solidFill>
                    <a:schemeClr val="tx1"/>
                  </a:solidFill>
                </a:rPr>
                <a:t>Question number: </a:t>
              </a:r>
            </a:p>
          </p:txBody>
        </p:sp>
        <p:sp>
          <p:nvSpPr>
            <p:cNvPr id="51" name="Rectangle: Rounded Corners 50">
              <a:extLst>
                <a:ext uri="{FF2B5EF4-FFF2-40B4-BE49-F238E27FC236}">
                  <a16:creationId xmlns:a16="http://schemas.microsoft.com/office/drawing/2014/main" id="{90C22343-A65A-44AE-9D39-5BCB19D6AFCB}"/>
                </a:ext>
              </a:extLst>
            </p:cNvPr>
            <p:cNvSpPr/>
            <p:nvPr/>
          </p:nvSpPr>
          <p:spPr>
            <a:xfrm>
              <a:off x="3413760" y="2981256"/>
              <a:ext cx="1432560" cy="838200"/>
            </a:xfrm>
            <a:prstGeom prst="roundRect">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sz="2000"/>
                <a:t>Climate change</a:t>
              </a:r>
            </a:p>
          </p:txBody>
        </p:sp>
        <p:sp>
          <p:nvSpPr>
            <p:cNvPr id="52" name="Rectangle 51">
              <a:extLst>
                <a:ext uri="{FF2B5EF4-FFF2-40B4-BE49-F238E27FC236}">
                  <a16:creationId xmlns:a16="http://schemas.microsoft.com/office/drawing/2014/main" id="{2F3448B0-E597-4D1C-B728-85680B98F4C5}"/>
                </a:ext>
              </a:extLst>
            </p:cNvPr>
            <p:cNvSpPr/>
            <p:nvPr/>
          </p:nvSpPr>
          <p:spPr>
            <a:xfrm>
              <a:off x="7711440" y="3926726"/>
              <a:ext cx="1325880" cy="70866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IE" sz="1600">
                  <a:solidFill>
                    <a:schemeClr val="tx1"/>
                  </a:solidFill>
                </a:rPr>
                <a:t>Question number: </a:t>
              </a:r>
            </a:p>
          </p:txBody>
        </p:sp>
        <p:sp>
          <p:nvSpPr>
            <p:cNvPr id="53" name="Rectangle: Rounded Corners 52">
              <a:extLst>
                <a:ext uri="{FF2B5EF4-FFF2-40B4-BE49-F238E27FC236}">
                  <a16:creationId xmlns:a16="http://schemas.microsoft.com/office/drawing/2014/main" id="{B07A19D4-3BFB-4F6A-B584-1EE284F634DA}"/>
                </a:ext>
              </a:extLst>
            </p:cNvPr>
            <p:cNvSpPr/>
            <p:nvPr/>
          </p:nvSpPr>
          <p:spPr>
            <a:xfrm>
              <a:off x="6278880" y="3861956"/>
              <a:ext cx="1432560" cy="838200"/>
            </a:xfrm>
            <a:prstGeom prst="roundRect">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sz="2400"/>
                <a:t>internet</a:t>
              </a:r>
            </a:p>
          </p:txBody>
        </p:sp>
        <p:sp>
          <p:nvSpPr>
            <p:cNvPr id="58" name="Rectangle 57">
              <a:extLst>
                <a:ext uri="{FF2B5EF4-FFF2-40B4-BE49-F238E27FC236}">
                  <a16:creationId xmlns:a16="http://schemas.microsoft.com/office/drawing/2014/main" id="{8ED9243C-E461-495F-92CC-9B90D4D829AE}"/>
                </a:ext>
              </a:extLst>
            </p:cNvPr>
            <p:cNvSpPr/>
            <p:nvPr/>
          </p:nvSpPr>
          <p:spPr>
            <a:xfrm>
              <a:off x="4846320" y="3948996"/>
              <a:ext cx="1325880" cy="70866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IE" sz="1600">
                  <a:solidFill>
                    <a:schemeClr val="tx1"/>
                  </a:solidFill>
                </a:rPr>
                <a:t>Question number: </a:t>
              </a:r>
            </a:p>
          </p:txBody>
        </p:sp>
        <p:sp>
          <p:nvSpPr>
            <p:cNvPr id="59" name="Rectangle: Rounded Corners 58">
              <a:extLst>
                <a:ext uri="{FF2B5EF4-FFF2-40B4-BE49-F238E27FC236}">
                  <a16:creationId xmlns:a16="http://schemas.microsoft.com/office/drawing/2014/main" id="{06A4442A-5A77-4503-A4ED-788D550D25E9}"/>
                </a:ext>
              </a:extLst>
            </p:cNvPr>
            <p:cNvSpPr/>
            <p:nvPr/>
          </p:nvSpPr>
          <p:spPr>
            <a:xfrm>
              <a:off x="3413760" y="3884226"/>
              <a:ext cx="1432560" cy="838200"/>
            </a:xfrm>
            <a:prstGeom prst="roundRect">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sz="2400"/>
                <a:t>193</a:t>
              </a:r>
            </a:p>
          </p:txBody>
        </p:sp>
        <p:sp>
          <p:nvSpPr>
            <p:cNvPr id="60" name="Rectangle 59">
              <a:extLst>
                <a:ext uri="{FF2B5EF4-FFF2-40B4-BE49-F238E27FC236}">
                  <a16:creationId xmlns:a16="http://schemas.microsoft.com/office/drawing/2014/main" id="{7A81EFF2-BCDF-4ECC-9929-209BDADAC594}"/>
                </a:ext>
              </a:extLst>
            </p:cNvPr>
            <p:cNvSpPr/>
            <p:nvPr/>
          </p:nvSpPr>
          <p:spPr>
            <a:xfrm>
              <a:off x="1981200" y="2128058"/>
              <a:ext cx="1325880" cy="70866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IE" sz="1600">
                  <a:solidFill>
                    <a:schemeClr val="tx1"/>
                  </a:solidFill>
                </a:rPr>
                <a:t>Question number: </a:t>
              </a:r>
            </a:p>
          </p:txBody>
        </p:sp>
        <p:sp>
          <p:nvSpPr>
            <p:cNvPr id="61" name="Rectangle: Rounded Corners 60">
              <a:extLst>
                <a:ext uri="{FF2B5EF4-FFF2-40B4-BE49-F238E27FC236}">
                  <a16:creationId xmlns:a16="http://schemas.microsoft.com/office/drawing/2014/main" id="{007EB977-EE1C-46C2-A86F-D167122ACBB7}"/>
                </a:ext>
              </a:extLst>
            </p:cNvPr>
            <p:cNvSpPr/>
            <p:nvPr/>
          </p:nvSpPr>
          <p:spPr>
            <a:xfrm>
              <a:off x="548640" y="2063288"/>
              <a:ext cx="1432560" cy="838200"/>
            </a:xfrm>
            <a:prstGeom prst="roundRect">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sz="2400"/>
                <a:t>Rwanda</a:t>
              </a:r>
            </a:p>
          </p:txBody>
        </p:sp>
        <p:sp>
          <p:nvSpPr>
            <p:cNvPr id="62" name="Rectangle 61">
              <a:extLst>
                <a:ext uri="{FF2B5EF4-FFF2-40B4-BE49-F238E27FC236}">
                  <a16:creationId xmlns:a16="http://schemas.microsoft.com/office/drawing/2014/main" id="{503F3224-4806-466E-A14E-26FA7A7A1B25}"/>
                </a:ext>
              </a:extLst>
            </p:cNvPr>
            <p:cNvSpPr/>
            <p:nvPr/>
          </p:nvSpPr>
          <p:spPr>
            <a:xfrm>
              <a:off x="10576560" y="3951780"/>
              <a:ext cx="1325880" cy="70866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IE" sz="1600">
                  <a:solidFill>
                    <a:schemeClr val="tx1"/>
                  </a:solidFill>
                </a:rPr>
                <a:t>Question number: </a:t>
              </a:r>
            </a:p>
          </p:txBody>
        </p:sp>
        <p:sp>
          <p:nvSpPr>
            <p:cNvPr id="63" name="Rectangle: Rounded Corners 62">
              <a:extLst>
                <a:ext uri="{FF2B5EF4-FFF2-40B4-BE49-F238E27FC236}">
                  <a16:creationId xmlns:a16="http://schemas.microsoft.com/office/drawing/2014/main" id="{88AE441A-5949-4BD9-BE98-ABAB24D480AD}"/>
                </a:ext>
              </a:extLst>
            </p:cNvPr>
            <p:cNvSpPr/>
            <p:nvPr/>
          </p:nvSpPr>
          <p:spPr>
            <a:xfrm>
              <a:off x="9144000" y="3887010"/>
              <a:ext cx="1432560" cy="838200"/>
            </a:xfrm>
            <a:prstGeom prst="roundRect">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sz="2000"/>
                <a:t>1 degree Celsius</a:t>
              </a:r>
            </a:p>
          </p:txBody>
        </p:sp>
      </p:grpSp>
      <p:sp>
        <p:nvSpPr>
          <p:cNvPr id="70" name="TextBox 69">
            <a:extLst>
              <a:ext uri="{FF2B5EF4-FFF2-40B4-BE49-F238E27FC236}">
                <a16:creationId xmlns:a16="http://schemas.microsoft.com/office/drawing/2014/main" id="{9B7EE256-08E2-447B-AEC2-17FF341E79B4}"/>
              </a:ext>
            </a:extLst>
          </p:cNvPr>
          <p:cNvSpPr txBox="1"/>
          <p:nvPr/>
        </p:nvSpPr>
        <p:spPr>
          <a:xfrm>
            <a:off x="3409827" y="280496"/>
            <a:ext cx="5372346" cy="584775"/>
          </a:xfrm>
          <a:prstGeom prst="rect">
            <a:avLst/>
          </a:prstGeom>
          <a:solidFill>
            <a:srgbClr val="0C7F3C"/>
          </a:solidFill>
        </p:spPr>
        <p:txBody>
          <a:bodyPr wrap="square" rtlCol="0">
            <a:spAutoFit/>
          </a:bodyPr>
          <a:lstStyle/>
          <a:p>
            <a:pPr algn="ctr"/>
            <a:r>
              <a:rPr lang="en-IE" sz="3200">
                <a:solidFill>
                  <a:schemeClr val="bg1"/>
                </a:solidFill>
                <a:latin typeface="Avenir Next Demi Bold"/>
              </a:rPr>
              <a:t>In our world bingo</a:t>
            </a:r>
          </a:p>
        </p:txBody>
      </p:sp>
      <p:cxnSp>
        <p:nvCxnSpPr>
          <p:cNvPr id="74" name="Straight Connector 73">
            <a:extLst>
              <a:ext uri="{FF2B5EF4-FFF2-40B4-BE49-F238E27FC236}">
                <a16:creationId xmlns:a16="http://schemas.microsoft.com/office/drawing/2014/main" id="{A4750510-77D6-4E32-9FB7-7F42D094D74D}"/>
              </a:ext>
            </a:extLst>
          </p:cNvPr>
          <p:cNvCxnSpPr>
            <a:cxnSpLocks/>
            <a:endCxn id="38" idx="3"/>
          </p:cNvCxnSpPr>
          <p:nvPr/>
        </p:nvCxnSpPr>
        <p:spPr>
          <a:xfrm>
            <a:off x="419100" y="2556622"/>
            <a:ext cx="11353800" cy="0"/>
          </a:xfrm>
          <a:prstGeom prst="line">
            <a:avLst/>
          </a:prstGeom>
          <a:ln w="76200">
            <a:prstDash val="sysDash"/>
          </a:ln>
        </p:spPr>
        <p:style>
          <a:lnRef idx="1">
            <a:schemeClr val="accent6"/>
          </a:lnRef>
          <a:fillRef idx="0">
            <a:schemeClr val="accent6"/>
          </a:fillRef>
          <a:effectRef idx="0">
            <a:schemeClr val="accent6"/>
          </a:effectRef>
          <a:fontRef idx="minor">
            <a:schemeClr val="tx1"/>
          </a:fontRef>
        </p:style>
      </p:cxnSp>
      <p:cxnSp>
        <p:nvCxnSpPr>
          <p:cNvPr id="77" name="Straight Connector 76">
            <a:extLst>
              <a:ext uri="{FF2B5EF4-FFF2-40B4-BE49-F238E27FC236}">
                <a16:creationId xmlns:a16="http://schemas.microsoft.com/office/drawing/2014/main" id="{FE6C033B-D8C3-4AD8-A7EE-7EA7891AC111}"/>
              </a:ext>
            </a:extLst>
          </p:cNvPr>
          <p:cNvCxnSpPr>
            <a:cxnSpLocks/>
            <a:stCxn id="30" idx="0"/>
            <a:endCxn id="62" idx="2"/>
          </p:cNvCxnSpPr>
          <p:nvPr/>
        </p:nvCxnSpPr>
        <p:spPr>
          <a:xfrm>
            <a:off x="11109960" y="1320104"/>
            <a:ext cx="0" cy="3399330"/>
          </a:xfrm>
          <a:prstGeom prst="line">
            <a:avLst/>
          </a:prstGeom>
          <a:ln w="76200">
            <a:prstDash val="sysDash"/>
          </a:ln>
        </p:spPr>
        <p:style>
          <a:lnRef idx="1">
            <a:schemeClr val="accent6"/>
          </a:lnRef>
          <a:fillRef idx="0">
            <a:schemeClr val="accent6"/>
          </a:fillRef>
          <a:effectRef idx="0">
            <a:schemeClr val="accent6"/>
          </a:effectRef>
          <a:fontRef idx="minor">
            <a:schemeClr val="tx1"/>
          </a:fontRef>
        </p:style>
      </p:cxnSp>
      <p:sp>
        <p:nvSpPr>
          <p:cNvPr id="80" name="Title 5">
            <a:extLst>
              <a:ext uri="{FF2B5EF4-FFF2-40B4-BE49-F238E27FC236}">
                <a16:creationId xmlns:a16="http://schemas.microsoft.com/office/drawing/2014/main" id="{F9C55D86-21B7-4D36-983E-1B5B015BF55B}"/>
              </a:ext>
            </a:extLst>
          </p:cNvPr>
          <p:cNvSpPr txBox="1">
            <a:spLocks/>
          </p:cNvSpPr>
          <p:nvPr/>
        </p:nvSpPr>
        <p:spPr>
          <a:xfrm>
            <a:off x="1" y="0"/>
            <a:ext cx="3284219" cy="559475"/>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solidFill>
                  <a:srgbClr val="1E9356"/>
                </a:solidFill>
                <a:latin typeface="Avenir Next Demi Bold" panose="020B0703020202020204"/>
              </a:rPr>
              <a:t>Lesson 2</a:t>
            </a:r>
          </a:p>
          <a:p>
            <a:r>
              <a:rPr lang="en-US" sz="2000">
                <a:solidFill>
                  <a:srgbClr val="1E9356"/>
                </a:solidFill>
                <a:latin typeface="Avenir Next Demi Bold" panose="020B0703020202020204"/>
                <a:ea typeface="+mn-ea"/>
                <a:cs typeface="+mn-cs"/>
              </a:rPr>
              <a:t>Optional 3</a:t>
            </a:r>
            <a:r>
              <a:rPr lang="en-US" sz="2000" baseline="30000">
                <a:solidFill>
                  <a:srgbClr val="1E9356"/>
                </a:solidFill>
                <a:latin typeface="Avenir Next Demi Bold" panose="020B0703020202020204"/>
                <a:ea typeface="+mn-ea"/>
                <a:cs typeface="+mn-cs"/>
              </a:rPr>
              <a:t>rd</a:t>
            </a:r>
            <a:r>
              <a:rPr lang="en-US" sz="2000">
                <a:solidFill>
                  <a:srgbClr val="1E9356"/>
                </a:solidFill>
                <a:latin typeface="Avenir Next Demi Bold" panose="020B0703020202020204"/>
                <a:ea typeface="+mn-ea"/>
                <a:cs typeface="+mn-cs"/>
              </a:rPr>
              <a:t>-4</a:t>
            </a:r>
            <a:r>
              <a:rPr lang="en-US" sz="2000" baseline="30000">
                <a:solidFill>
                  <a:srgbClr val="1E9356"/>
                </a:solidFill>
                <a:latin typeface="Avenir Next Demi Bold" panose="020B0703020202020204"/>
                <a:ea typeface="+mn-ea"/>
                <a:cs typeface="+mn-cs"/>
              </a:rPr>
              <a:t>th</a:t>
            </a:r>
            <a:r>
              <a:rPr lang="en-US" sz="2000">
                <a:solidFill>
                  <a:srgbClr val="1E9356"/>
                </a:solidFill>
                <a:latin typeface="Avenir Next Demi Bold" panose="020B0703020202020204"/>
                <a:ea typeface="+mn-ea"/>
                <a:cs typeface="+mn-cs"/>
              </a:rPr>
              <a:t> class activity</a:t>
            </a:r>
            <a:endParaRPr lang="en-US" sz="2000">
              <a:solidFill>
                <a:srgbClr val="1E9356"/>
              </a:solidFill>
              <a:latin typeface="Avenir Next Demi Bold" panose="020B0703020202020204"/>
            </a:endParaRPr>
          </a:p>
        </p:txBody>
      </p:sp>
      <p:sp>
        <p:nvSpPr>
          <p:cNvPr id="81" name="Rectangle 80">
            <a:extLst>
              <a:ext uri="{FF2B5EF4-FFF2-40B4-BE49-F238E27FC236}">
                <a16:creationId xmlns:a16="http://schemas.microsoft.com/office/drawing/2014/main" id="{22AF1A36-5BFF-4AF7-9AC5-58C7B433137B}"/>
              </a:ext>
            </a:extLst>
          </p:cNvPr>
          <p:cNvSpPr/>
          <p:nvPr/>
        </p:nvSpPr>
        <p:spPr>
          <a:xfrm>
            <a:off x="1851660" y="1315355"/>
            <a:ext cx="1325880" cy="708660"/>
          </a:xfrm>
          <a:prstGeom prst="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IE" sz="1600">
                <a:solidFill>
                  <a:schemeClr val="tx1"/>
                </a:solidFill>
              </a:rPr>
              <a:t>Question number: </a:t>
            </a:r>
            <a:r>
              <a:rPr lang="en-IE" sz="2000" b="1">
                <a:solidFill>
                  <a:srgbClr val="48773E"/>
                </a:solidFill>
              </a:rPr>
              <a:t>1</a:t>
            </a:r>
            <a:r>
              <a:rPr lang="en-IE" sz="1600">
                <a:solidFill>
                  <a:schemeClr val="tx1"/>
                </a:solidFill>
              </a:rPr>
              <a:t> </a:t>
            </a:r>
          </a:p>
        </p:txBody>
      </p:sp>
      <p:cxnSp>
        <p:nvCxnSpPr>
          <p:cNvPr id="73" name="Straight Connector 72">
            <a:extLst>
              <a:ext uri="{FF2B5EF4-FFF2-40B4-BE49-F238E27FC236}">
                <a16:creationId xmlns:a16="http://schemas.microsoft.com/office/drawing/2014/main" id="{4824AF30-C85A-456C-A511-B5149809DD9D}"/>
              </a:ext>
            </a:extLst>
          </p:cNvPr>
          <p:cNvCxnSpPr/>
          <p:nvPr/>
        </p:nvCxnSpPr>
        <p:spPr>
          <a:xfrm>
            <a:off x="419100" y="1255334"/>
            <a:ext cx="11353800" cy="3423806"/>
          </a:xfrm>
          <a:prstGeom prst="line">
            <a:avLst/>
          </a:prstGeom>
          <a:ln w="76200">
            <a:prstDash val="sysDash"/>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65850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ppt_x"/>
                                          </p:val>
                                        </p:tav>
                                        <p:tav tm="100000">
                                          <p:val>
                                            <p:strVal val="#ppt_x"/>
                                          </p:val>
                                        </p:tav>
                                      </p:tavLst>
                                    </p:anim>
                                    <p:anim calcmode="lin" valueType="num">
                                      <p:cBhvr additive="base">
                                        <p:cTn id="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E0381A57-D299-4F01-97B1-E423AC99008D}"/>
              </a:ext>
            </a:extLst>
          </p:cNvPr>
          <p:cNvSpPr txBox="1">
            <a:spLocks/>
          </p:cNvSpPr>
          <p:nvPr/>
        </p:nvSpPr>
        <p:spPr>
          <a:xfrm>
            <a:off x="1" y="0"/>
            <a:ext cx="3284219" cy="559475"/>
          </a:xfrm>
          <a:prstGeom prst="rect">
            <a:avLst/>
          </a:prstGeom>
          <a:solidFill>
            <a:srgbClr val="1E9356"/>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solidFill>
                  <a:schemeClr val="bg1"/>
                </a:solidFill>
                <a:latin typeface="Avenir Next Demi Bold" panose="020B0703020202020204"/>
              </a:rPr>
              <a:t>Lesson 2</a:t>
            </a:r>
          </a:p>
          <a:p>
            <a:r>
              <a:rPr lang="en-US" sz="2000">
                <a:solidFill>
                  <a:schemeClr val="bg1"/>
                </a:solidFill>
                <a:latin typeface="Avenir Next Demi Bold" panose="020B0703020202020204"/>
                <a:ea typeface="+mn-ea"/>
                <a:cs typeface="+mn-cs"/>
              </a:rPr>
              <a:t>Optional 5</a:t>
            </a:r>
            <a:r>
              <a:rPr lang="en-US" sz="2000" baseline="30000">
                <a:solidFill>
                  <a:schemeClr val="bg1"/>
                </a:solidFill>
                <a:latin typeface="Avenir Next Demi Bold" panose="020B0703020202020204"/>
                <a:ea typeface="+mn-ea"/>
                <a:cs typeface="+mn-cs"/>
              </a:rPr>
              <a:t>th</a:t>
            </a:r>
            <a:r>
              <a:rPr lang="en-US" sz="2000">
                <a:solidFill>
                  <a:schemeClr val="bg1"/>
                </a:solidFill>
                <a:latin typeface="Avenir Next Demi Bold" panose="020B0703020202020204"/>
                <a:ea typeface="+mn-ea"/>
                <a:cs typeface="+mn-cs"/>
              </a:rPr>
              <a:t> – 6</a:t>
            </a:r>
            <a:r>
              <a:rPr lang="en-US" sz="2000" baseline="30000">
                <a:solidFill>
                  <a:schemeClr val="bg1"/>
                </a:solidFill>
                <a:latin typeface="Avenir Next Demi Bold" panose="020B0703020202020204"/>
                <a:ea typeface="+mn-ea"/>
                <a:cs typeface="+mn-cs"/>
              </a:rPr>
              <a:t>th</a:t>
            </a:r>
            <a:r>
              <a:rPr lang="en-US" sz="2000">
                <a:solidFill>
                  <a:schemeClr val="bg1"/>
                </a:solidFill>
                <a:latin typeface="Avenir Next Demi Bold" panose="020B0703020202020204"/>
                <a:ea typeface="+mn-ea"/>
                <a:cs typeface="+mn-cs"/>
              </a:rPr>
              <a:t> class activity</a:t>
            </a:r>
            <a:endParaRPr lang="en-US" sz="2000">
              <a:solidFill>
                <a:schemeClr val="bg1"/>
              </a:solidFill>
              <a:latin typeface="Avenir Next Demi Bold" panose="020B0703020202020204"/>
            </a:endParaRPr>
          </a:p>
        </p:txBody>
      </p:sp>
      <p:sp>
        <p:nvSpPr>
          <p:cNvPr id="2" name="TextBox 1">
            <a:hlinkClick r:id="rId3" action="ppaction://hlinkfile"/>
            <a:extLst>
              <a:ext uri="{FF2B5EF4-FFF2-40B4-BE49-F238E27FC236}">
                <a16:creationId xmlns:a16="http://schemas.microsoft.com/office/drawing/2014/main" id="{352644EC-462E-48AB-A9E9-643D51C2C4AA}"/>
              </a:ext>
            </a:extLst>
          </p:cNvPr>
          <p:cNvSpPr txBox="1"/>
          <p:nvPr/>
        </p:nvSpPr>
        <p:spPr>
          <a:xfrm>
            <a:off x="10405872" y="2029968"/>
            <a:ext cx="1371600" cy="369332"/>
          </a:xfrm>
          <a:prstGeom prst="rect">
            <a:avLst/>
          </a:prstGeom>
          <a:noFill/>
        </p:spPr>
        <p:txBody>
          <a:bodyPr wrap="square" rtlCol="0">
            <a:spAutoFit/>
          </a:bodyPr>
          <a:lstStyle/>
          <a:p>
            <a:endParaRPr lang="en-GB"/>
          </a:p>
        </p:txBody>
      </p:sp>
      <p:pic>
        <p:nvPicPr>
          <p:cNvPr id="3" name="Picture 2">
            <a:extLst>
              <a:ext uri="{FF2B5EF4-FFF2-40B4-BE49-F238E27FC236}">
                <a16:creationId xmlns:a16="http://schemas.microsoft.com/office/drawing/2014/main" id="{F6FCDEA3-B401-4063-9067-42E1B22DB0E1}"/>
              </a:ext>
            </a:extLst>
          </p:cNvPr>
          <p:cNvPicPr>
            <a:picLocks noChangeAspect="1"/>
          </p:cNvPicPr>
          <p:nvPr/>
        </p:nvPicPr>
        <p:blipFill>
          <a:blip r:embed="rId4"/>
          <a:stretch>
            <a:fillRect/>
          </a:stretch>
        </p:blipFill>
        <p:spPr>
          <a:xfrm>
            <a:off x="10077038" y="2214634"/>
            <a:ext cx="1569856" cy="1585097"/>
          </a:xfrm>
          <a:prstGeom prst="rect">
            <a:avLst/>
          </a:prstGeom>
        </p:spPr>
      </p:pic>
      <p:pic>
        <p:nvPicPr>
          <p:cNvPr id="5" name="Picture 4" descr="A close up of text on a black background&#10;&#10;Description automatically generated">
            <a:hlinkClick r:id="rId5"/>
            <a:extLst>
              <a:ext uri="{FF2B5EF4-FFF2-40B4-BE49-F238E27FC236}">
                <a16:creationId xmlns:a16="http://schemas.microsoft.com/office/drawing/2014/main" id="{5A139CCA-C50D-46BB-A710-BC609F1F47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2304" y="895965"/>
            <a:ext cx="8449407" cy="4750813"/>
          </a:xfrm>
          <a:prstGeom prst="rect">
            <a:avLst/>
          </a:prstGeom>
        </p:spPr>
      </p:pic>
      <p:sp>
        <p:nvSpPr>
          <p:cNvPr id="7" name="TextBox 6">
            <a:extLst>
              <a:ext uri="{FF2B5EF4-FFF2-40B4-BE49-F238E27FC236}">
                <a16:creationId xmlns:a16="http://schemas.microsoft.com/office/drawing/2014/main" id="{E84E88F7-7343-4C4C-A6CC-8BC53F448B1E}"/>
              </a:ext>
            </a:extLst>
          </p:cNvPr>
          <p:cNvSpPr txBox="1"/>
          <p:nvPr/>
        </p:nvSpPr>
        <p:spPr>
          <a:xfrm>
            <a:off x="2133600" y="5646778"/>
            <a:ext cx="7029450" cy="369332"/>
          </a:xfrm>
          <a:prstGeom prst="rect">
            <a:avLst/>
          </a:prstGeom>
          <a:noFill/>
        </p:spPr>
        <p:txBody>
          <a:bodyPr wrap="square">
            <a:spAutoFit/>
          </a:bodyPr>
          <a:lstStyle/>
          <a:p>
            <a:pPr algn="ctr"/>
            <a:r>
              <a:rPr lang="en-IE" sz="1800">
                <a:latin typeface="Segoe UI" panose="020B0502040204020203" pitchFamily="34" charset="0"/>
                <a:hlinkClick r:id="rId5"/>
              </a:rPr>
              <a:t>Our World Quiz</a:t>
            </a:r>
            <a:endParaRPr lang="en-IE"/>
          </a:p>
        </p:txBody>
      </p:sp>
    </p:spTree>
    <p:extLst>
      <p:ext uri="{BB962C8B-B14F-4D97-AF65-F5344CB8AC3E}">
        <p14:creationId xmlns:p14="http://schemas.microsoft.com/office/powerpoint/2010/main" val="2204117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4CAE87C-95D7-45C3-B92F-DB4FCCAEC298}"/>
              </a:ext>
            </a:extLst>
          </p:cNvPr>
          <p:cNvSpPr txBox="1"/>
          <p:nvPr/>
        </p:nvSpPr>
        <p:spPr>
          <a:xfrm rot="21369279">
            <a:off x="4441481" y="1535882"/>
            <a:ext cx="4404469" cy="2689967"/>
          </a:xfrm>
          <a:prstGeom prst="rect">
            <a:avLst/>
          </a:prstGeom>
          <a:noFill/>
        </p:spPr>
        <p:txBody>
          <a:bodyPr wrap="square" lIns="91440" tIns="45720" rIns="91440" bIns="45720" rtlCol="0" anchor="t">
            <a:spAutoFit/>
          </a:bodyPr>
          <a:lstStyle/>
          <a:p>
            <a:pPr defTabSz="914377">
              <a:lnSpc>
                <a:spcPct val="107000"/>
              </a:lnSpc>
              <a:defRPr/>
            </a:pPr>
            <a:r>
              <a:rPr lang="en-GB" sz="2400">
                <a:solidFill>
                  <a:srgbClr val="000000"/>
                </a:solidFill>
                <a:latin typeface="Avenir Next Demi Bold" panose="020B0703020202020204"/>
                <a:ea typeface="Calibri" panose="020F0502020204030204" pitchFamily="34" charset="0"/>
                <a:cs typeface="Calibri" panose="020F0502020204030204" pitchFamily="34" charset="0"/>
              </a:rPr>
              <a:t>We have learned to…</a:t>
            </a:r>
          </a:p>
          <a:p>
            <a:pPr defTabSz="914377">
              <a:lnSpc>
                <a:spcPct val="107000"/>
              </a:lnSpc>
              <a:defRPr/>
            </a:pPr>
            <a:endParaRPr lang="en-GB" sz="1600">
              <a:solidFill>
                <a:srgbClr val="000000"/>
              </a:solidFill>
              <a:latin typeface="Avenir Next Demi Bold" panose="020B0703020202020204"/>
              <a:ea typeface="Calibri" panose="020F0502020204030204" pitchFamily="34" charset="0"/>
              <a:cs typeface="Calibri" panose="020F0502020204030204" pitchFamily="34" charset="0"/>
            </a:endParaRPr>
          </a:p>
          <a:p>
            <a:pPr marL="285750" indent="-285750">
              <a:buFontTx/>
              <a:buChar char="―"/>
            </a:pPr>
            <a:r>
              <a:rPr lang="en-GB">
                <a:solidFill>
                  <a:srgbClr val="000000"/>
                </a:solidFill>
                <a:latin typeface="Avenir Next Demi Bold" panose="020B0703020202020204"/>
                <a:ea typeface="Calibri" panose="020F0502020204030204" pitchFamily="34" charset="0"/>
                <a:cs typeface="Calibri"/>
              </a:rPr>
              <a:t>practice</a:t>
            </a:r>
            <a:r>
              <a:rPr lang="en-GB" sz="1800">
                <a:solidFill>
                  <a:srgbClr val="000000"/>
                </a:solidFill>
                <a:latin typeface="Avenir Next Demi Bold" panose="020B0703020202020204"/>
                <a:ea typeface="Calibri" panose="020F0502020204030204" pitchFamily="34" charset="0"/>
                <a:cs typeface="Calibri"/>
              </a:rPr>
              <a:t> breathing as a way of feeling calm</a:t>
            </a:r>
          </a:p>
          <a:p>
            <a:pPr marL="285750" indent="-285750">
              <a:buFontTx/>
              <a:buChar char="―"/>
            </a:pPr>
            <a:r>
              <a:rPr lang="en-GB" sz="1800">
                <a:effectLst/>
                <a:latin typeface="Avenir Next Demi Bold" panose="020B0703020202020204"/>
                <a:ea typeface="Calibri" panose="020F0502020204030204" pitchFamily="34" charset="0"/>
                <a:cs typeface="Times New Roman" panose="02020603050405020304" pitchFamily="18" charset="0"/>
              </a:rPr>
              <a:t>identify some of the challenges facing people and the planet</a:t>
            </a:r>
          </a:p>
          <a:p>
            <a:pPr marL="285750" indent="-285750">
              <a:buFontTx/>
              <a:buChar char="―"/>
            </a:pPr>
            <a:r>
              <a:rPr lang="en-GB" sz="1800">
                <a:solidFill>
                  <a:srgbClr val="000000"/>
                </a:solidFill>
                <a:latin typeface="Avenir Next Demi Bold" panose="020B0703020202020204"/>
                <a:ea typeface="Calibri" panose="020F0502020204030204" pitchFamily="34" charset="0"/>
                <a:cs typeface="Calibri" panose="020F0502020204030204" pitchFamily="34" charset="0"/>
              </a:rPr>
              <a:t>recognise that the Global Goals are a plan to </a:t>
            </a:r>
            <a:r>
              <a:rPr lang="en-IE" sz="1800">
                <a:solidFill>
                  <a:srgbClr val="000000"/>
                </a:solidFill>
                <a:latin typeface="Avenir Next Demi Bold" panose="020B0703020202020204"/>
                <a:ea typeface="Calibri" panose="020F0502020204030204" pitchFamily="34" charset="0"/>
                <a:cs typeface="Calibri" panose="020F0502020204030204" pitchFamily="34" charset="0"/>
              </a:rPr>
              <a:t>make our world a better place</a:t>
            </a:r>
            <a:endParaRPr lang="en-IE" sz="1800">
              <a:latin typeface="Avenir Next Demi Bold" panose="020B0703020202020204"/>
              <a:ea typeface="Calibri" panose="020F0502020204030204" pitchFamily="34" charset="0"/>
              <a:cs typeface="Calibri" panose="020F0502020204030204" pitchFamily="34" charset="0"/>
            </a:endParaRPr>
          </a:p>
          <a:p>
            <a:pPr defTabSz="914377">
              <a:defRPr/>
            </a:pPr>
            <a:endParaRPr lang="en-IE">
              <a:solidFill>
                <a:prstClr val="black"/>
              </a:solidFill>
              <a:latin typeface="Calibri" panose="020F0502020204030204"/>
            </a:endParaRPr>
          </a:p>
        </p:txBody>
      </p:sp>
      <p:pic>
        <p:nvPicPr>
          <p:cNvPr id="4" name="Picture 3">
            <a:extLst>
              <a:ext uri="{FF2B5EF4-FFF2-40B4-BE49-F238E27FC236}">
                <a16:creationId xmlns:a16="http://schemas.microsoft.com/office/drawing/2014/main" id="{EED540EE-AAE6-4BAA-8027-BF2EC5FEC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15373">
            <a:off x="4427858" y="4143514"/>
            <a:ext cx="5123218" cy="4802401"/>
          </a:xfrm>
          <a:prstGeom prst="rect">
            <a:avLst/>
          </a:prstGeom>
        </p:spPr>
      </p:pic>
      <p:sp>
        <p:nvSpPr>
          <p:cNvPr id="13" name="Title 5">
            <a:extLst>
              <a:ext uri="{FF2B5EF4-FFF2-40B4-BE49-F238E27FC236}">
                <a16:creationId xmlns:a16="http://schemas.microsoft.com/office/drawing/2014/main" id="{D4C0F678-EBBB-4E7F-9BE1-56021C5D60A4}"/>
              </a:ext>
            </a:extLst>
          </p:cNvPr>
          <p:cNvSpPr txBox="1">
            <a:spLocks/>
          </p:cNvSpPr>
          <p:nvPr/>
        </p:nvSpPr>
        <p:spPr>
          <a:xfrm>
            <a:off x="1" y="0"/>
            <a:ext cx="4180292" cy="559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solidFill>
                  <a:srgbClr val="1E9356"/>
                </a:solidFill>
                <a:latin typeface="Avenir Next Demi Bold" panose="020B0703020202020204"/>
              </a:rPr>
              <a:t>Lesson 2</a:t>
            </a:r>
          </a:p>
          <a:p>
            <a:r>
              <a:rPr lang="en-US" sz="2000">
                <a:solidFill>
                  <a:srgbClr val="1E9356"/>
                </a:solidFill>
                <a:latin typeface="Avenir Next Demi Bold" panose="020B0703020202020204"/>
                <a:ea typeface="+mn-ea"/>
                <a:cs typeface="+mn-cs"/>
              </a:rPr>
              <a:t>Part 5</a:t>
            </a:r>
            <a:endParaRPr lang="en-US" sz="2000">
              <a:solidFill>
                <a:srgbClr val="1E9356"/>
              </a:solidFill>
              <a:latin typeface="Avenir Next Demi Bold" panose="020B0703020202020204"/>
            </a:endParaRPr>
          </a:p>
        </p:txBody>
      </p:sp>
    </p:spTree>
    <p:extLst>
      <p:ext uri="{BB962C8B-B14F-4D97-AF65-F5344CB8AC3E}">
        <p14:creationId xmlns:p14="http://schemas.microsoft.com/office/powerpoint/2010/main" val="387969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B72F4FA-9D0E-4C7E-AA34-6DB1D7ECE8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5329" y="410512"/>
            <a:ext cx="5532126" cy="5394543"/>
          </a:xfrm>
          <a:prstGeom prst="rect">
            <a:avLst/>
          </a:prstGeom>
        </p:spPr>
      </p:pic>
      <p:sp>
        <p:nvSpPr>
          <p:cNvPr id="6" name="TextBox 5">
            <a:extLst>
              <a:ext uri="{FF2B5EF4-FFF2-40B4-BE49-F238E27FC236}">
                <a16:creationId xmlns:a16="http://schemas.microsoft.com/office/drawing/2014/main" id="{84CAE87C-95D7-45C3-B92F-DB4FCCAEC298}"/>
              </a:ext>
            </a:extLst>
          </p:cNvPr>
          <p:cNvSpPr txBox="1"/>
          <p:nvPr/>
        </p:nvSpPr>
        <p:spPr>
          <a:xfrm rot="21369279">
            <a:off x="4545793" y="937413"/>
            <a:ext cx="4480093" cy="4340740"/>
          </a:xfrm>
          <a:prstGeom prst="rect">
            <a:avLst/>
          </a:prstGeom>
          <a:noFill/>
        </p:spPr>
        <p:txBody>
          <a:bodyPr wrap="square" lIns="91440" tIns="45720" rIns="91440" bIns="45720" rtlCol="0" anchor="t">
            <a:spAutoFit/>
          </a:bodyPr>
          <a:lstStyle/>
          <a:p>
            <a:pPr>
              <a:lnSpc>
                <a:spcPct val="107000"/>
              </a:lnSpc>
            </a:pPr>
            <a:r>
              <a:rPr kumimoji="0" lang="en-IE" sz="2400" b="1" i="0" u="none" strike="noStrike" kern="1200" cap="none" spc="0" normalizeH="0" baseline="0" noProof="0">
                <a:ln>
                  <a:noFill/>
                </a:ln>
                <a:solidFill>
                  <a:srgbClr val="70AD47">
                    <a:lumMod val="50000"/>
                  </a:srgbClr>
                </a:solidFill>
                <a:effectLst/>
                <a:uLnTx/>
                <a:uFillTx/>
                <a:latin typeface="Avenir Next Demi Bold" panose="020B0703020202020204"/>
                <a:ea typeface="+mn-ea"/>
                <a:cs typeface="+mn-cs"/>
              </a:rPr>
              <a:t>Learning intentions</a:t>
            </a:r>
          </a:p>
          <a:p>
            <a:pPr>
              <a:lnSpc>
                <a:spcPct val="107000"/>
              </a:lnSpc>
            </a:pPr>
            <a:r>
              <a:rPr lang="en-GB" sz="2000">
                <a:solidFill>
                  <a:srgbClr val="000000"/>
                </a:solidFill>
                <a:latin typeface="Avenir Next Demi Bold" panose="020B0703020202020204"/>
                <a:ea typeface="Calibri" panose="020F0502020204030204" pitchFamily="34" charset="0"/>
                <a:cs typeface="Calibri" panose="020F0502020204030204" pitchFamily="34" charset="0"/>
              </a:rPr>
              <a:t>We are learning to…</a:t>
            </a:r>
          </a:p>
          <a:p>
            <a:pPr>
              <a:lnSpc>
                <a:spcPct val="107000"/>
              </a:lnSpc>
            </a:pPr>
            <a:endParaRPr lang="en-GB" sz="1600">
              <a:solidFill>
                <a:srgbClr val="000000"/>
              </a:solidFill>
              <a:latin typeface="Avenir Next Demi Bold" panose="020B0703020202020204"/>
              <a:ea typeface="Calibri" panose="020F0502020204030204" pitchFamily="34" charset="0"/>
              <a:cs typeface="Calibri" panose="020F0502020204030204" pitchFamily="34" charset="0"/>
            </a:endParaRPr>
          </a:p>
          <a:p>
            <a:pPr marL="185420" indent="-185420">
              <a:lnSpc>
                <a:spcPct val="107000"/>
              </a:lnSpc>
              <a:buFont typeface="Symbol" panose="05050102010706020507" pitchFamily="18" charset="2"/>
              <a:buChar char="-"/>
            </a:pPr>
            <a:r>
              <a:rPr lang="en-GB">
                <a:solidFill>
                  <a:srgbClr val="000000"/>
                </a:solidFill>
                <a:latin typeface="Avenir Next Demi Bold" panose="020B0703020202020204"/>
                <a:ea typeface="Calibri" panose="020F0502020204030204" pitchFamily="34" charset="0"/>
                <a:cs typeface="Calibri"/>
              </a:rPr>
              <a:t>practice breathing as a way of feeling calm</a:t>
            </a:r>
            <a:endParaRPr lang="en-IE">
              <a:latin typeface="Avenir Next Demi Bold" panose="020B0703020202020204"/>
              <a:ea typeface="Calibri" panose="020F0502020204030204" pitchFamily="34" charset="0"/>
              <a:cs typeface="Calibri"/>
            </a:endParaRPr>
          </a:p>
          <a:p>
            <a:pPr marL="185420" indent="-185420">
              <a:lnSpc>
                <a:spcPct val="107000"/>
              </a:lnSpc>
              <a:buFont typeface="Symbol" panose="05050102010706020507" pitchFamily="18" charset="2"/>
              <a:buChar char="-"/>
            </a:pPr>
            <a:r>
              <a:rPr lang="en-GB">
                <a:effectLst/>
                <a:latin typeface="Avenir Next Demi Bold" panose="020B0703020202020204"/>
                <a:ea typeface="Calibri" panose="020F0502020204030204" pitchFamily="34" charset="0"/>
                <a:cs typeface="Times New Roman"/>
              </a:rPr>
              <a:t>identify actions that have </a:t>
            </a:r>
            <a:r>
              <a:rPr lang="en-GB">
                <a:latin typeface="Avenir Next Demi Bold" panose="020B0703020202020204"/>
                <a:ea typeface="Calibri" panose="020F0502020204030204" pitchFamily="34" charset="0"/>
                <a:cs typeface="Times New Roman"/>
              </a:rPr>
              <a:t>been and</a:t>
            </a:r>
            <a:r>
              <a:rPr lang="en-GB">
                <a:effectLst/>
                <a:latin typeface="Avenir Next Demi Bold" panose="020B0703020202020204"/>
                <a:ea typeface="Calibri" panose="020F0502020204030204" pitchFamily="34" charset="0"/>
                <a:cs typeface="Times New Roman"/>
              </a:rPr>
              <a:t> can be taken to contribute to the Global Goals</a:t>
            </a:r>
          </a:p>
          <a:p>
            <a:pPr marL="185420" indent="-185420">
              <a:lnSpc>
                <a:spcPct val="107000"/>
              </a:lnSpc>
              <a:buFont typeface="Symbol" panose="05050102010706020507" pitchFamily="18" charset="2"/>
              <a:buChar char="-"/>
            </a:pPr>
            <a:r>
              <a:rPr lang="en-GB">
                <a:solidFill>
                  <a:srgbClr val="000000"/>
                </a:solidFill>
                <a:latin typeface="Avenir Next Demi Bold" panose="020B0703020202020204"/>
                <a:ea typeface="Calibri" panose="020F0502020204030204" pitchFamily="34" charset="0"/>
                <a:cs typeface="Calibri" panose="020F0502020204030204" pitchFamily="34" charset="0"/>
              </a:rPr>
              <a:t>plan an action to promote the Global Goals or celebrate Changemakers</a:t>
            </a:r>
            <a:endParaRPr lang="en-GB">
              <a:effectLst/>
              <a:latin typeface="Avenir Next Demi Bold" panose="020B0703020202020204"/>
              <a:ea typeface="Calibri" panose="020F0502020204030204" pitchFamily="34" charset="0"/>
              <a:cs typeface="Times New Roman" panose="02020603050405020304" pitchFamily="18" charset="0"/>
            </a:endParaRPr>
          </a:p>
          <a:p>
            <a:pPr marL="285750" indent="-285750">
              <a:buFontTx/>
              <a:buChar char="―"/>
            </a:pPr>
            <a:endParaRPr lang="en-GB" sz="1800">
              <a:solidFill>
                <a:srgbClr val="000000"/>
              </a:solidFill>
              <a:latin typeface="Avenir Next Demi Bold" panose="020B0703020202020204"/>
              <a:ea typeface="Calibri" panose="020F0502020204030204" pitchFamily="34" charset="0"/>
              <a:cs typeface="Times New Roman" panose="02020603050405020304" pitchFamily="18" charset="0"/>
            </a:endParaRPr>
          </a:p>
          <a:p>
            <a:pPr marL="0" indent="0">
              <a:lnSpc>
                <a:spcPct val="107000"/>
              </a:lnSpc>
              <a:buNone/>
            </a:pPr>
            <a:r>
              <a:rPr lang="en-GB" sz="2000" b="1">
                <a:solidFill>
                  <a:schemeClr val="accent6">
                    <a:lumMod val="50000"/>
                  </a:schemeClr>
                </a:solidFill>
                <a:latin typeface="Avenir Next Demi Bold"/>
                <a:ea typeface="Noto Sans Symbols"/>
                <a:cs typeface="Noto Sans Symbols"/>
              </a:rPr>
              <a:t>Materials</a:t>
            </a:r>
          </a:p>
          <a:p>
            <a:pPr marL="0" indent="0">
              <a:lnSpc>
                <a:spcPct val="107000"/>
              </a:lnSpc>
              <a:buNone/>
            </a:pPr>
            <a:r>
              <a:rPr lang="en-GB" sz="1800">
                <a:latin typeface="Avenir Next Demi Bold"/>
                <a:ea typeface="Noto Sans Symbols"/>
                <a:cs typeface="Noto Sans Symbols"/>
              </a:rPr>
              <a:t>You will need…</a:t>
            </a:r>
          </a:p>
          <a:p>
            <a:pPr>
              <a:lnSpc>
                <a:spcPct val="107000"/>
              </a:lnSpc>
            </a:pPr>
            <a:r>
              <a:rPr lang="en-GB" sz="1800">
                <a:latin typeface="Avenir Next Demi Bold"/>
                <a:ea typeface="Noto Sans Symbols"/>
                <a:cs typeface="Noto Sans Symbols"/>
              </a:rPr>
              <a:t>Character cards </a:t>
            </a:r>
          </a:p>
          <a:p>
            <a:pPr>
              <a:lnSpc>
                <a:spcPct val="107000"/>
              </a:lnSpc>
            </a:pPr>
            <a:r>
              <a:rPr lang="en-GB" sz="1800">
                <a:latin typeface="Avenir Next Demi Bold"/>
                <a:ea typeface="Noto Sans Symbols"/>
                <a:cs typeface="Noto Sans Symbols"/>
              </a:rPr>
              <a:t>(one for each pupil) </a:t>
            </a:r>
          </a:p>
          <a:p>
            <a:pPr>
              <a:lnSpc>
                <a:spcPct val="107000"/>
              </a:lnSpc>
            </a:pPr>
            <a:r>
              <a:rPr lang="en-GB" sz="1800">
                <a:latin typeface="Avenir Next Demi Bold"/>
                <a:ea typeface="Noto Sans Symbols"/>
                <a:cs typeface="Noto Sans Symbols"/>
              </a:rPr>
              <a:t>available Slides 30-31</a:t>
            </a:r>
            <a:endParaRPr lang="en-IE"/>
          </a:p>
        </p:txBody>
      </p:sp>
      <p:pic>
        <p:nvPicPr>
          <p:cNvPr id="3" name="Picture 2">
            <a:extLst>
              <a:ext uri="{FF2B5EF4-FFF2-40B4-BE49-F238E27FC236}">
                <a16:creationId xmlns:a16="http://schemas.microsoft.com/office/drawing/2014/main" id="{EC7C8ADB-9BCE-475E-8599-37B294CD98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286" y="880672"/>
            <a:ext cx="5991856" cy="5616644"/>
          </a:xfrm>
          <a:prstGeom prst="rect">
            <a:avLst/>
          </a:prstGeom>
        </p:spPr>
      </p:pic>
      <p:sp>
        <p:nvSpPr>
          <p:cNvPr id="7" name="Title 5">
            <a:extLst>
              <a:ext uri="{FF2B5EF4-FFF2-40B4-BE49-F238E27FC236}">
                <a16:creationId xmlns:a16="http://schemas.microsoft.com/office/drawing/2014/main" id="{A7E5E123-1B0C-40D4-8FAC-D1085879717E}"/>
              </a:ext>
            </a:extLst>
          </p:cNvPr>
          <p:cNvSpPr txBox="1">
            <a:spLocks/>
          </p:cNvSpPr>
          <p:nvPr/>
        </p:nvSpPr>
        <p:spPr>
          <a:xfrm>
            <a:off x="0" y="0"/>
            <a:ext cx="5035284" cy="559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1E9356"/>
                </a:solidFill>
                <a:latin typeface="Avenir Next Demi Bold" panose="020B0703020202020204"/>
              </a:rPr>
              <a:t>Lesson 3</a:t>
            </a:r>
            <a:endParaRPr lang="en-US" sz="3200">
              <a:solidFill>
                <a:srgbClr val="1E9356"/>
              </a:solidFill>
              <a:latin typeface="Avenir Next Demi Bold" panose="020B0703020202020204"/>
            </a:endParaRPr>
          </a:p>
          <a:p>
            <a:r>
              <a:rPr lang="en-US" sz="2800">
                <a:solidFill>
                  <a:srgbClr val="1E9356"/>
                </a:solidFill>
                <a:latin typeface="Avenir Next Demi Bold" panose="020B0703020202020204"/>
                <a:ea typeface="+mn-ea"/>
                <a:cs typeface="+mn-cs"/>
              </a:rPr>
              <a:t>Changemakers actions</a:t>
            </a:r>
            <a:endParaRPr lang="en-US" sz="2800">
              <a:solidFill>
                <a:srgbClr val="1E9356"/>
              </a:solidFill>
              <a:latin typeface="Avenir Next Demi Bold" panose="020B0703020202020204"/>
            </a:endParaRPr>
          </a:p>
        </p:txBody>
      </p:sp>
      <p:pic>
        <p:nvPicPr>
          <p:cNvPr id="4" name="Picture 3">
            <a:extLst>
              <a:ext uri="{FF2B5EF4-FFF2-40B4-BE49-F238E27FC236}">
                <a16:creationId xmlns:a16="http://schemas.microsoft.com/office/drawing/2014/main" id="{72505085-BB1E-4155-9333-5ABD8F2E25B5}"/>
              </a:ext>
            </a:extLst>
          </p:cNvPr>
          <p:cNvPicPr>
            <a:picLocks noChangeAspect="1"/>
          </p:cNvPicPr>
          <p:nvPr/>
        </p:nvPicPr>
        <p:blipFill rotWithShape="1">
          <a:blip r:embed="rId6"/>
          <a:srcRect l="23347" t="22795" r="34072" b="34409"/>
          <a:stretch/>
        </p:blipFill>
        <p:spPr>
          <a:xfrm rot="21303727">
            <a:off x="6816001" y="3863267"/>
            <a:ext cx="1341951" cy="758660"/>
          </a:xfrm>
          <a:prstGeom prst="rect">
            <a:avLst/>
          </a:prstGeom>
        </p:spPr>
      </p:pic>
      <p:pic>
        <p:nvPicPr>
          <p:cNvPr id="8" name="Picture 7">
            <a:extLst>
              <a:ext uri="{FF2B5EF4-FFF2-40B4-BE49-F238E27FC236}">
                <a16:creationId xmlns:a16="http://schemas.microsoft.com/office/drawing/2014/main" id="{992F9986-8DE6-4AF2-9030-8FB1BBA490EC}"/>
              </a:ext>
            </a:extLst>
          </p:cNvPr>
          <p:cNvPicPr>
            <a:picLocks noChangeAspect="1"/>
          </p:cNvPicPr>
          <p:nvPr/>
        </p:nvPicPr>
        <p:blipFill rotWithShape="1">
          <a:blip r:embed="rId7"/>
          <a:srcRect l="23226" t="22580" r="34315" b="34194"/>
          <a:stretch/>
        </p:blipFill>
        <p:spPr>
          <a:xfrm rot="21334482">
            <a:off x="7914575" y="4618793"/>
            <a:ext cx="1335592" cy="764826"/>
          </a:xfrm>
          <a:prstGeom prst="rect">
            <a:avLst/>
          </a:prstGeom>
        </p:spPr>
      </p:pic>
    </p:spTree>
    <p:extLst>
      <p:ext uri="{BB962C8B-B14F-4D97-AF65-F5344CB8AC3E}">
        <p14:creationId xmlns:p14="http://schemas.microsoft.com/office/powerpoint/2010/main" val="3268039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653F409A-6924-41F9-B970-446E72272F40}"/>
              </a:ext>
            </a:extLst>
          </p:cNvPr>
          <p:cNvSpPr txBox="1">
            <a:spLocks/>
          </p:cNvSpPr>
          <p:nvPr/>
        </p:nvSpPr>
        <p:spPr>
          <a:xfrm>
            <a:off x="1" y="0"/>
            <a:ext cx="4180292" cy="559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a:ln>
                  <a:noFill/>
                </a:ln>
                <a:solidFill>
                  <a:srgbClr val="1E9356"/>
                </a:solidFill>
                <a:effectLst/>
                <a:uLnTx/>
                <a:uFillTx/>
                <a:latin typeface="Avenir Next Demi Bold" panose="020B0703020202020204"/>
                <a:ea typeface="+mj-ea"/>
                <a:cs typeface="+mj-cs"/>
              </a:rPr>
              <a:t>Lesson </a:t>
            </a:r>
            <a:r>
              <a:rPr lang="en-US" sz="2000">
                <a:solidFill>
                  <a:srgbClr val="1E9356"/>
                </a:solidFill>
                <a:latin typeface="Avenir Next Demi Bold" panose="020B0703020202020204"/>
              </a:rPr>
              <a:t>3</a:t>
            </a:r>
            <a:endParaRPr kumimoji="0" lang="en-US" sz="2000" b="0" i="0" u="none" strike="noStrike" kern="1200" cap="none" spc="0" normalizeH="0" baseline="0" noProof="0">
              <a:ln>
                <a:noFill/>
              </a:ln>
              <a:solidFill>
                <a:srgbClr val="1E9356"/>
              </a:solidFill>
              <a:effectLst/>
              <a:uLnTx/>
              <a:uFillTx/>
              <a:latin typeface="Avenir Next Demi Bold" panose="020B070302020202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a:ln>
                  <a:noFill/>
                </a:ln>
                <a:solidFill>
                  <a:srgbClr val="1E9356"/>
                </a:solidFill>
                <a:effectLst/>
                <a:uLnTx/>
                <a:uFillTx/>
                <a:latin typeface="Avenir Next Demi Bold" panose="020B0703020202020204"/>
                <a:ea typeface="+mj-ea"/>
                <a:cs typeface="+mj-cs"/>
              </a:rPr>
              <a:t>Part 1</a:t>
            </a:r>
          </a:p>
        </p:txBody>
      </p:sp>
      <p:sp>
        <p:nvSpPr>
          <p:cNvPr id="10" name="TextBox 9">
            <a:extLst>
              <a:ext uri="{FF2B5EF4-FFF2-40B4-BE49-F238E27FC236}">
                <a16:creationId xmlns:a16="http://schemas.microsoft.com/office/drawing/2014/main" id="{309C6D9C-F6B0-432A-A2FE-3FF8A67ED388}"/>
              </a:ext>
            </a:extLst>
          </p:cNvPr>
          <p:cNvSpPr txBox="1"/>
          <p:nvPr/>
        </p:nvSpPr>
        <p:spPr>
          <a:xfrm>
            <a:off x="5021179" y="3068132"/>
            <a:ext cx="6128084" cy="721736"/>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IE" sz="4000" b="0" i="0" u="none" strike="noStrike" kern="1200" cap="none" spc="0" normalizeH="0" baseline="0" noProof="0">
                <a:ln>
                  <a:noFill/>
                </a:ln>
                <a:solidFill>
                  <a:prstClr val="white"/>
                </a:solidFill>
                <a:effectLst/>
                <a:uLnTx/>
                <a:uFillTx/>
                <a:latin typeface="Avenir Next Demi Bold" panose="020B0703020202020204"/>
                <a:ea typeface="Calibri" panose="020F0502020204030204" pitchFamily="34" charset="0"/>
                <a:cs typeface="+mn-cs"/>
              </a:rPr>
              <a:t>Do you feel calmer now?</a:t>
            </a:r>
          </a:p>
        </p:txBody>
      </p:sp>
      <p:pic>
        <p:nvPicPr>
          <p:cNvPr id="2" name="Picture 1">
            <a:hlinkClick r:id="rId3"/>
            <a:extLst>
              <a:ext uri="{FF2B5EF4-FFF2-40B4-BE49-F238E27FC236}">
                <a16:creationId xmlns:a16="http://schemas.microsoft.com/office/drawing/2014/main" id="{8B16FFD5-6DE8-4FE4-815F-6600EB4336F1}"/>
              </a:ext>
            </a:extLst>
          </p:cNvPr>
          <p:cNvPicPr>
            <a:picLocks noChangeAspect="1"/>
          </p:cNvPicPr>
          <p:nvPr/>
        </p:nvPicPr>
        <p:blipFill rotWithShape="1">
          <a:blip r:embed="rId4"/>
          <a:srcRect l="18047" r="20572"/>
          <a:stretch/>
        </p:blipFill>
        <p:spPr>
          <a:xfrm rot="20954975">
            <a:off x="1058665" y="1397736"/>
            <a:ext cx="3560616" cy="2908739"/>
          </a:xfrm>
          <a:prstGeom prst="rect">
            <a:avLst/>
          </a:prstGeom>
        </p:spPr>
      </p:pic>
    </p:spTree>
    <p:extLst>
      <p:ext uri="{BB962C8B-B14F-4D97-AF65-F5344CB8AC3E}">
        <p14:creationId xmlns:p14="http://schemas.microsoft.com/office/powerpoint/2010/main" val="40856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BDEE57A-690D-47DF-A3CA-B8CDC881631E}"/>
              </a:ext>
            </a:extLst>
          </p:cNvPr>
          <p:cNvSpPr txBox="1"/>
          <p:nvPr/>
        </p:nvSpPr>
        <p:spPr>
          <a:xfrm>
            <a:off x="1728019" y="1415724"/>
            <a:ext cx="9424219" cy="4026552"/>
          </a:xfrm>
          <a:prstGeom prst="rect">
            <a:avLst/>
          </a:prstGeom>
          <a:noFill/>
        </p:spPr>
        <p:txBody>
          <a:bodyPr wrap="square" rtlCol="0">
            <a:spAutoFit/>
          </a:bodyPr>
          <a:lstStyle/>
          <a:p>
            <a:pPr marL="722313" lvl="0" indent="-722313">
              <a:lnSpc>
                <a:spcPct val="107000"/>
              </a:lnSpc>
              <a:spcAft>
                <a:spcPts val="0"/>
              </a:spcAft>
              <a:buFont typeface="+mj-lt"/>
              <a:buAutoNum type="arabicPeriod"/>
            </a:pPr>
            <a:r>
              <a:rPr lang="en-GB" sz="2400">
                <a:effectLst/>
                <a:latin typeface="Avenir Next Demi Bold"/>
                <a:ea typeface="Calibri" panose="020F0502020204030204" pitchFamily="34" charset="0"/>
                <a:cs typeface="Times New Roman" panose="02020603050405020304" pitchFamily="18" charset="0"/>
              </a:rPr>
              <a:t>The air is clean and fresh where I live.</a:t>
            </a:r>
            <a:endParaRPr lang="en-IE" sz="2400">
              <a:effectLst/>
              <a:latin typeface="Avenir Next Demi Bold"/>
              <a:ea typeface="Calibri" panose="020F0502020204030204" pitchFamily="34" charset="0"/>
              <a:cs typeface="Times New Roman" panose="02020603050405020304" pitchFamily="18" charset="0"/>
            </a:endParaRPr>
          </a:p>
          <a:p>
            <a:pPr marL="722313" lvl="0" indent="-722313">
              <a:lnSpc>
                <a:spcPct val="107000"/>
              </a:lnSpc>
              <a:spcAft>
                <a:spcPts val="0"/>
              </a:spcAft>
              <a:buFont typeface="+mj-lt"/>
              <a:buAutoNum type="arabicPeriod"/>
            </a:pPr>
            <a:r>
              <a:rPr lang="en-GB" sz="2400">
                <a:effectLst/>
                <a:latin typeface="Avenir Next Demi Bold"/>
                <a:ea typeface="Calibri" panose="020F0502020204030204" pitchFamily="34" charset="0"/>
                <a:cs typeface="Times New Roman" panose="02020603050405020304" pitchFamily="18" charset="0"/>
              </a:rPr>
              <a:t>It is easy for me to get clean drinking water.</a:t>
            </a:r>
            <a:endParaRPr lang="en-IE" sz="2400">
              <a:effectLst/>
              <a:latin typeface="Avenir Next Demi Bold"/>
              <a:ea typeface="Calibri" panose="020F0502020204030204" pitchFamily="34" charset="0"/>
              <a:cs typeface="Times New Roman" panose="02020603050405020304" pitchFamily="18" charset="0"/>
            </a:endParaRPr>
          </a:p>
          <a:p>
            <a:pPr marL="722313" lvl="0" indent="-722313">
              <a:lnSpc>
                <a:spcPct val="107000"/>
              </a:lnSpc>
              <a:spcAft>
                <a:spcPts val="0"/>
              </a:spcAft>
              <a:buFont typeface="+mj-lt"/>
              <a:buAutoNum type="arabicPeriod"/>
            </a:pPr>
            <a:r>
              <a:rPr lang="en-GB" sz="2400">
                <a:effectLst/>
                <a:latin typeface="Avenir Next Demi Bold"/>
                <a:ea typeface="Calibri" panose="020F0502020204030204" pitchFamily="34" charset="0"/>
                <a:cs typeface="Times New Roman" panose="02020603050405020304" pitchFamily="18" charset="0"/>
              </a:rPr>
              <a:t>I live in a safe place.</a:t>
            </a:r>
            <a:endParaRPr lang="en-IE" sz="2400">
              <a:effectLst/>
              <a:latin typeface="Avenir Next Demi Bold"/>
              <a:ea typeface="Calibri" panose="020F0502020204030204" pitchFamily="34" charset="0"/>
              <a:cs typeface="Times New Roman" panose="02020603050405020304" pitchFamily="18" charset="0"/>
            </a:endParaRPr>
          </a:p>
          <a:p>
            <a:pPr marL="722313" lvl="0" indent="-722313">
              <a:lnSpc>
                <a:spcPct val="107000"/>
              </a:lnSpc>
              <a:spcAft>
                <a:spcPts val="0"/>
              </a:spcAft>
              <a:buFont typeface="+mj-lt"/>
              <a:buAutoNum type="arabicPeriod"/>
            </a:pPr>
            <a:r>
              <a:rPr lang="en-GB" sz="2400">
                <a:effectLst/>
                <a:latin typeface="Avenir Next Demi Bold"/>
                <a:ea typeface="Calibri" panose="020F0502020204030204" pitchFamily="34" charset="0"/>
                <a:cs typeface="Times New Roman" panose="02020603050405020304" pitchFamily="18" charset="0"/>
              </a:rPr>
              <a:t>Pollution is not a problem where I live.</a:t>
            </a:r>
            <a:endParaRPr lang="en-IE" sz="2400">
              <a:effectLst/>
              <a:latin typeface="Avenir Next Demi Bold"/>
              <a:ea typeface="Calibri" panose="020F0502020204030204" pitchFamily="34" charset="0"/>
              <a:cs typeface="Times New Roman" panose="02020603050405020304" pitchFamily="18" charset="0"/>
            </a:endParaRPr>
          </a:p>
          <a:p>
            <a:pPr marL="722313" lvl="0" indent="-722313">
              <a:lnSpc>
                <a:spcPct val="107000"/>
              </a:lnSpc>
              <a:spcAft>
                <a:spcPts val="0"/>
              </a:spcAft>
              <a:buFont typeface="+mj-lt"/>
              <a:buAutoNum type="arabicPeriod"/>
            </a:pPr>
            <a:r>
              <a:rPr lang="en-GB" sz="2400">
                <a:effectLst/>
                <a:latin typeface="Avenir Next Demi Bold"/>
                <a:ea typeface="Calibri" panose="020F0502020204030204" pitchFamily="34" charset="0"/>
                <a:cs typeface="Times New Roman" panose="02020603050405020304" pitchFamily="18" charset="0"/>
              </a:rPr>
              <a:t>I will be able to finish school and go onto further study if I work hard.</a:t>
            </a:r>
            <a:endParaRPr lang="en-IE" sz="2400">
              <a:effectLst/>
              <a:latin typeface="Avenir Next Demi Bold"/>
              <a:ea typeface="Calibri" panose="020F0502020204030204" pitchFamily="34" charset="0"/>
              <a:cs typeface="Times New Roman" panose="02020603050405020304" pitchFamily="18" charset="0"/>
            </a:endParaRPr>
          </a:p>
          <a:p>
            <a:pPr marL="722313" lvl="0" indent="-722313">
              <a:lnSpc>
                <a:spcPct val="107000"/>
              </a:lnSpc>
              <a:spcAft>
                <a:spcPts val="0"/>
              </a:spcAft>
              <a:buFont typeface="+mj-lt"/>
              <a:buAutoNum type="arabicPeriod"/>
            </a:pPr>
            <a:r>
              <a:rPr lang="en-GB" sz="2400">
                <a:effectLst/>
                <a:latin typeface="Avenir Next Demi Bold"/>
                <a:ea typeface="Calibri" panose="020F0502020204030204" pitchFamily="34" charset="0"/>
                <a:cs typeface="Times New Roman" panose="02020603050405020304" pitchFamily="18" charset="0"/>
              </a:rPr>
              <a:t>If I get sick, it is easy for me to get medicine and see a doctor.</a:t>
            </a:r>
            <a:endParaRPr lang="en-IE" sz="2400">
              <a:effectLst/>
              <a:latin typeface="Avenir Next Demi Bold"/>
              <a:ea typeface="Calibri" panose="020F0502020204030204" pitchFamily="34" charset="0"/>
              <a:cs typeface="Times New Roman" panose="02020603050405020304" pitchFamily="18" charset="0"/>
            </a:endParaRPr>
          </a:p>
          <a:p>
            <a:pPr marL="722313" lvl="0" indent="-722313">
              <a:lnSpc>
                <a:spcPct val="107000"/>
              </a:lnSpc>
              <a:spcAft>
                <a:spcPts val="0"/>
              </a:spcAft>
              <a:buFont typeface="+mj-lt"/>
              <a:buAutoNum type="arabicPeriod"/>
            </a:pPr>
            <a:r>
              <a:rPr lang="en-GB" sz="2400">
                <a:effectLst/>
                <a:latin typeface="Avenir Next Demi Bold"/>
                <a:ea typeface="Calibri" panose="020F0502020204030204" pitchFamily="34" charset="0"/>
                <a:cs typeface="Times New Roman" panose="02020603050405020304" pitchFamily="18" charset="0"/>
              </a:rPr>
              <a:t>I never worry about where my next meal is coming from.</a:t>
            </a:r>
            <a:endParaRPr lang="en-IE" sz="2400">
              <a:effectLst/>
              <a:latin typeface="Avenir Next Demi Bold"/>
              <a:ea typeface="Calibri" panose="020F0502020204030204" pitchFamily="34" charset="0"/>
              <a:cs typeface="Times New Roman" panose="02020603050405020304" pitchFamily="18" charset="0"/>
            </a:endParaRPr>
          </a:p>
          <a:p>
            <a:pPr marL="722313" lvl="0" indent="-722313">
              <a:lnSpc>
                <a:spcPct val="107000"/>
              </a:lnSpc>
              <a:spcAft>
                <a:spcPts val="0"/>
              </a:spcAft>
              <a:buFont typeface="+mj-lt"/>
              <a:buAutoNum type="arabicPeriod"/>
            </a:pPr>
            <a:r>
              <a:rPr lang="en-GB" sz="2400">
                <a:effectLst/>
                <a:latin typeface="Avenir Next Demi Bold"/>
                <a:ea typeface="Calibri" panose="020F0502020204030204" pitchFamily="34" charset="0"/>
                <a:cs typeface="Times New Roman" panose="02020603050405020304" pitchFamily="18" charset="0"/>
              </a:rPr>
              <a:t>I can play and exercise regularly if I want.</a:t>
            </a:r>
            <a:endParaRPr lang="en-IE" sz="2400">
              <a:effectLst/>
              <a:latin typeface="Avenir Next Demi Bold"/>
              <a:ea typeface="Calibri" panose="020F0502020204030204" pitchFamily="34" charset="0"/>
              <a:cs typeface="Times New Roman" panose="02020603050405020304" pitchFamily="18" charset="0"/>
            </a:endParaRPr>
          </a:p>
          <a:p>
            <a:pPr marL="722313" lvl="0" indent="-722313">
              <a:lnSpc>
                <a:spcPct val="107000"/>
              </a:lnSpc>
              <a:spcAft>
                <a:spcPts val="0"/>
              </a:spcAft>
              <a:buFont typeface="+mj-lt"/>
              <a:buAutoNum type="arabicPeriod"/>
            </a:pPr>
            <a:r>
              <a:rPr lang="en-GB" sz="2400">
                <a:latin typeface="Avenir Next Demi Bold"/>
                <a:ea typeface="Calibri" panose="020F0502020204030204" pitchFamily="34" charset="0"/>
                <a:cs typeface="Times New Roman" panose="02020603050405020304" pitchFamily="18" charset="0"/>
              </a:rPr>
              <a:t>We always have </a:t>
            </a:r>
            <a:r>
              <a:rPr lang="en-GB" sz="2400">
                <a:effectLst/>
                <a:latin typeface="Avenir Next Demi Bold"/>
                <a:ea typeface="Calibri" panose="020F0502020204030204" pitchFamily="34" charset="0"/>
                <a:cs typeface="Times New Roman" panose="02020603050405020304" pitchFamily="18" charset="0"/>
              </a:rPr>
              <a:t>electricity in my home.</a:t>
            </a:r>
            <a:endParaRPr lang="en-IE" sz="2400">
              <a:effectLst/>
              <a:latin typeface="Avenir Next Demi Bold"/>
              <a:ea typeface="Calibri" panose="020F0502020204030204" pitchFamily="34" charset="0"/>
              <a:cs typeface="Times New Roman" panose="02020603050405020304" pitchFamily="18" charset="0"/>
            </a:endParaRPr>
          </a:p>
          <a:p>
            <a:pPr marL="722313" lvl="0" indent="-722313">
              <a:lnSpc>
                <a:spcPct val="107000"/>
              </a:lnSpc>
              <a:spcAft>
                <a:spcPts val="800"/>
              </a:spcAft>
              <a:buFont typeface="+mj-lt"/>
              <a:buAutoNum type="arabicPeriod"/>
            </a:pPr>
            <a:r>
              <a:rPr lang="en-GB" sz="2400">
                <a:effectLst/>
                <a:latin typeface="Avenir Next Demi Bold"/>
                <a:ea typeface="Calibri" panose="020F0502020204030204" pitchFamily="34" charset="0"/>
                <a:cs typeface="Times New Roman" panose="02020603050405020304" pitchFamily="18" charset="0"/>
              </a:rPr>
              <a:t>Traffic is not a problem where I live.</a:t>
            </a:r>
            <a:endParaRPr lang="en-IE" sz="2400">
              <a:effectLst/>
              <a:latin typeface="Avenir Next Demi Bold"/>
              <a:ea typeface="Calibri" panose="020F0502020204030204" pitchFamily="34" charset="0"/>
              <a:cs typeface="Times New Roman" panose="02020603050405020304" pitchFamily="18" charset="0"/>
            </a:endParaRPr>
          </a:p>
        </p:txBody>
      </p:sp>
      <p:pic>
        <p:nvPicPr>
          <p:cNvPr id="2052" name="Picture 4" descr="6 &amp; 12 Inch Printable Ruler Actual Size">
            <a:extLst>
              <a:ext uri="{FF2B5EF4-FFF2-40B4-BE49-F238E27FC236}">
                <a16:creationId xmlns:a16="http://schemas.microsoft.com/office/drawing/2014/main" id="{ABD62257-96D9-4130-B3FF-B00EAB81D143}"/>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5201" t="16648" r="33548" b="57324"/>
          <a:stretch/>
        </p:blipFill>
        <p:spPr bwMode="auto">
          <a:xfrm>
            <a:off x="2362200" y="5774236"/>
            <a:ext cx="7467599" cy="9144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AA772092-68FF-43DB-BE93-768DEB4472AE}"/>
              </a:ext>
            </a:extLst>
          </p:cNvPr>
          <p:cNvCxnSpPr>
            <a:cxnSpLocks/>
          </p:cNvCxnSpPr>
          <p:nvPr/>
        </p:nvCxnSpPr>
        <p:spPr>
          <a:xfrm>
            <a:off x="2485103" y="5744740"/>
            <a:ext cx="703006"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21" name="Straight Arrow Connector 20">
            <a:extLst>
              <a:ext uri="{FF2B5EF4-FFF2-40B4-BE49-F238E27FC236}">
                <a16:creationId xmlns:a16="http://schemas.microsoft.com/office/drawing/2014/main" id="{A45A5507-82FD-494A-A6CC-E9403CBF28CA}"/>
              </a:ext>
            </a:extLst>
          </p:cNvPr>
          <p:cNvCxnSpPr>
            <a:cxnSpLocks/>
          </p:cNvCxnSpPr>
          <p:nvPr/>
        </p:nvCxnSpPr>
        <p:spPr>
          <a:xfrm>
            <a:off x="3202857" y="5757029"/>
            <a:ext cx="703006"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22" name="Straight Arrow Connector 21">
            <a:extLst>
              <a:ext uri="{FF2B5EF4-FFF2-40B4-BE49-F238E27FC236}">
                <a16:creationId xmlns:a16="http://schemas.microsoft.com/office/drawing/2014/main" id="{646C4542-0F70-476A-BB83-8D3AD0324DDB}"/>
              </a:ext>
            </a:extLst>
          </p:cNvPr>
          <p:cNvCxnSpPr>
            <a:cxnSpLocks/>
          </p:cNvCxnSpPr>
          <p:nvPr/>
        </p:nvCxnSpPr>
        <p:spPr>
          <a:xfrm>
            <a:off x="3950112" y="5754571"/>
            <a:ext cx="703006"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23" name="Straight Arrow Connector 22">
            <a:extLst>
              <a:ext uri="{FF2B5EF4-FFF2-40B4-BE49-F238E27FC236}">
                <a16:creationId xmlns:a16="http://schemas.microsoft.com/office/drawing/2014/main" id="{786BD357-0A69-459F-8102-709DC62F74C1}"/>
              </a:ext>
            </a:extLst>
          </p:cNvPr>
          <p:cNvCxnSpPr>
            <a:cxnSpLocks/>
          </p:cNvCxnSpPr>
          <p:nvPr/>
        </p:nvCxnSpPr>
        <p:spPr>
          <a:xfrm>
            <a:off x="4653118" y="5754571"/>
            <a:ext cx="703006"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24" name="Straight Arrow Connector 23">
            <a:extLst>
              <a:ext uri="{FF2B5EF4-FFF2-40B4-BE49-F238E27FC236}">
                <a16:creationId xmlns:a16="http://schemas.microsoft.com/office/drawing/2014/main" id="{205A657D-F900-4453-A4AB-1D903A6D984A}"/>
              </a:ext>
            </a:extLst>
          </p:cNvPr>
          <p:cNvCxnSpPr>
            <a:cxnSpLocks/>
          </p:cNvCxnSpPr>
          <p:nvPr/>
        </p:nvCxnSpPr>
        <p:spPr>
          <a:xfrm>
            <a:off x="5370872" y="5752113"/>
            <a:ext cx="703006"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25" name="Straight Arrow Connector 24">
            <a:extLst>
              <a:ext uri="{FF2B5EF4-FFF2-40B4-BE49-F238E27FC236}">
                <a16:creationId xmlns:a16="http://schemas.microsoft.com/office/drawing/2014/main" id="{7368A073-C111-41B8-83E1-E4BE3C5429CF}"/>
              </a:ext>
            </a:extLst>
          </p:cNvPr>
          <p:cNvCxnSpPr>
            <a:cxnSpLocks/>
          </p:cNvCxnSpPr>
          <p:nvPr/>
        </p:nvCxnSpPr>
        <p:spPr>
          <a:xfrm>
            <a:off x="6088626" y="5752113"/>
            <a:ext cx="703006"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26" name="Straight Arrow Connector 25">
            <a:extLst>
              <a:ext uri="{FF2B5EF4-FFF2-40B4-BE49-F238E27FC236}">
                <a16:creationId xmlns:a16="http://schemas.microsoft.com/office/drawing/2014/main" id="{E716DBCC-8092-455F-BB32-703FE26CDB1D}"/>
              </a:ext>
            </a:extLst>
          </p:cNvPr>
          <p:cNvCxnSpPr>
            <a:cxnSpLocks/>
          </p:cNvCxnSpPr>
          <p:nvPr/>
        </p:nvCxnSpPr>
        <p:spPr>
          <a:xfrm>
            <a:off x="6806380" y="5752113"/>
            <a:ext cx="703006"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27" name="Straight Arrow Connector 26">
            <a:extLst>
              <a:ext uri="{FF2B5EF4-FFF2-40B4-BE49-F238E27FC236}">
                <a16:creationId xmlns:a16="http://schemas.microsoft.com/office/drawing/2014/main" id="{E299B33F-D7C5-47D2-AED5-2DEEC801B9DF}"/>
              </a:ext>
            </a:extLst>
          </p:cNvPr>
          <p:cNvCxnSpPr>
            <a:cxnSpLocks/>
          </p:cNvCxnSpPr>
          <p:nvPr/>
        </p:nvCxnSpPr>
        <p:spPr>
          <a:xfrm>
            <a:off x="7524134" y="5752113"/>
            <a:ext cx="703006"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28" name="Straight Arrow Connector 27">
            <a:extLst>
              <a:ext uri="{FF2B5EF4-FFF2-40B4-BE49-F238E27FC236}">
                <a16:creationId xmlns:a16="http://schemas.microsoft.com/office/drawing/2014/main" id="{E81AC1CE-C3C0-469E-948E-080AFC080230}"/>
              </a:ext>
            </a:extLst>
          </p:cNvPr>
          <p:cNvCxnSpPr>
            <a:cxnSpLocks/>
          </p:cNvCxnSpPr>
          <p:nvPr/>
        </p:nvCxnSpPr>
        <p:spPr>
          <a:xfrm>
            <a:off x="8256636" y="5752113"/>
            <a:ext cx="703006"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29" name="Straight Arrow Connector 28">
            <a:extLst>
              <a:ext uri="{FF2B5EF4-FFF2-40B4-BE49-F238E27FC236}">
                <a16:creationId xmlns:a16="http://schemas.microsoft.com/office/drawing/2014/main" id="{4AD6C0A7-4DE2-461B-B2C3-7F165FE3B76B}"/>
              </a:ext>
            </a:extLst>
          </p:cNvPr>
          <p:cNvCxnSpPr>
            <a:cxnSpLocks/>
          </p:cNvCxnSpPr>
          <p:nvPr/>
        </p:nvCxnSpPr>
        <p:spPr>
          <a:xfrm>
            <a:off x="8974390" y="5752113"/>
            <a:ext cx="703006"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0" name="Rectangle 29">
            <a:extLst>
              <a:ext uri="{FF2B5EF4-FFF2-40B4-BE49-F238E27FC236}">
                <a16:creationId xmlns:a16="http://schemas.microsoft.com/office/drawing/2014/main" id="{18B4C268-EAAD-407C-BDEB-1952E5E1C347}"/>
              </a:ext>
            </a:extLst>
          </p:cNvPr>
          <p:cNvSpPr/>
          <p:nvPr/>
        </p:nvSpPr>
        <p:spPr>
          <a:xfrm>
            <a:off x="1835046" y="1415724"/>
            <a:ext cx="484239" cy="432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2" name="Picture 31">
            <a:extLst>
              <a:ext uri="{FF2B5EF4-FFF2-40B4-BE49-F238E27FC236}">
                <a16:creationId xmlns:a16="http://schemas.microsoft.com/office/drawing/2014/main" id="{A0AF643A-2D88-4D3D-90B1-69A41AA2C5AC}"/>
              </a:ext>
            </a:extLst>
          </p:cNvPr>
          <p:cNvPicPr>
            <a:picLocks noChangeAspect="1"/>
          </p:cNvPicPr>
          <p:nvPr/>
        </p:nvPicPr>
        <p:blipFill rotWithShape="1">
          <a:blip r:embed="rId4"/>
          <a:srcRect l="10834" t="21481" r="11805" b="9630"/>
          <a:stretch/>
        </p:blipFill>
        <p:spPr>
          <a:xfrm>
            <a:off x="2089151" y="897333"/>
            <a:ext cx="9404962" cy="4710923"/>
          </a:xfrm>
          <a:prstGeom prst="rect">
            <a:avLst/>
          </a:prstGeom>
        </p:spPr>
      </p:pic>
      <p:sp>
        <p:nvSpPr>
          <p:cNvPr id="34" name="Title 5">
            <a:extLst>
              <a:ext uri="{FF2B5EF4-FFF2-40B4-BE49-F238E27FC236}">
                <a16:creationId xmlns:a16="http://schemas.microsoft.com/office/drawing/2014/main" id="{94F46759-1ABB-4A23-B34B-A8C2C1E62A3A}"/>
              </a:ext>
            </a:extLst>
          </p:cNvPr>
          <p:cNvSpPr txBox="1">
            <a:spLocks/>
          </p:cNvSpPr>
          <p:nvPr/>
        </p:nvSpPr>
        <p:spPr>
          <a:xfrm>
            <a:off x="1" y="0"/>
            <a:ext cx="4180292" cy="559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solidFill>
                  <a:schemeClr val="bg1"/>
                </a:solidFill>
                <a:latin typeface="Avenir Next Demi Bold" panose="020B0703020202020204"/>
              </a:rPr>
              <a:t>Lesson 3</a:t>
            </a:r>
          </a:p>
          <a:p>
            <a:r>
              <a:rPr lang="en-US" sz="2000">
                <a:solidFill>
                  <a:schemeClr val="bg1"/>
                </a:solidFill>
                <a:latin typeface="Avenir Next Demi Bold" panose="020B0703020202020204"/>
                <a:ea typeface="+mn-ea"/>
                <a:cs typeface="+mn-cs"/>
              </a:rPr>
              <a:t>Part 2</a:t>
            </a:r>
            <a:endParaRPr lang="en-US" sz="2000">
              <a:solidFill>
                <a:schemeClr val="bg1"/>
              </a:solidFill>
              <a:latin typeface="Avenir Next Demi Bold" panose="020B0703020202020204"/>
            </a:endParaRPr>
          </a:p>
        </p:txBody>
      </p:sp>
    </p:spTree>
    <p:extLst>
      <p:ext uri="{BB962C8B-B14F-4D97-AF65-F5344CB8AC3E}">
        <p14:creationId xmlns:p14="http://schemas.microsoft.com/office/powerpoint/2010/main" val="86929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par>
                                <p:cTn id="26" presetID="2" presetClass="entr" presetSubtype="4"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500"/>
                                        <p:tgtEl>
                                          <p:spTgt spid="7">
                                            <p:txEl>
                                              <p:pRg st="3" end="3"/>
                                            </p:txEl>
                                          </p:spTgt>
                                        </p:tgtEl>
                                      </p:cBhvr>
                                    </p:animEffect>
                                  </p:childTnLst>
                                </p:cTn>
                              </p:par>
                              <p:par>
                                <p:cTn id="35" presetID="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fade">
                                      <p:cBhvr>
                                        <p:cTn id="43" dur="500"/>
                                        <p:tgtEl>
                                          <p:spTgt spid="7">
                                            <p:txEl>
                                              <p:pRg st="4" end="4"/>
                                            </p:txEl>
                                          </p:spTgt>
                                        </p:tgtEl>
                                      </p:cBhvr>
                                    </p:animEffect>
                                  </p:childTnLst>
                                </p:cTn>
                              </p:par>
                              <p:par>
                                <p:cTn id="44" presetID="2" presetClass="entr" presetSubtype="4"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fade">
                                      <p:cBhvr>
                                        <p:cTn id="52" dur="500"/>
                                        <p:tgtEl>
                                          <p:spTgt spid="7">
                                            <p:txEl>
                                              <p:pRg st="5" end="5"/>
                                            </p:txEl>
                                          </p:spTgt>
                                        </p:tgtEl>
                                      </p:cBhvr>
                                    </p:animEffect>
                                  </p:childTnLst>
                                </p:cTn>
                              </p:par>
                              <p:par>
                                <p:cTn id="53" presetID="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xEl>
                                              <p:pRg st="6" end="6"/>
                                            </p:txEl>
                                          </p:spTgt>
                                        </p:tgtEl>
                                        <p:attrNameLst>
                                          <p:attrName>style.visibility</p:attrName>
                                        </p:attrNameLst>
                                      </p:cBhvr>
                                      <p:to>
                                        <p:strVal val="visible"/>
                                      </p:to>
                                    </p:set>
                                    <p:animEffect transition="in" filter="fade">
                                      <p:cBhvr>
                                        <p:cTn id="61" dur="500"/>
                                        <p:tgtEl>
                                          <p:spTgt spid="7">
                                            <p:txEl>
                                              <p:pRg st="6" end="6"/>
                                            </p:txEl>
                                          </p:spTgt>
                                        </p:tgtEl>
                                      </p:cBhvr>
                                    </p:animEffect>
                                  </p:childTnLst>
                                </p:cTn>
                              </p:par>
                              <p:par>
                                <p:cTn id="62" presetID="2" presetClass="entr" presetSubtype="4"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fill="hold"/>
                                        <p:tgtEl>
                                          <p:spTgt spid="26"/>
                                        </p:tgtEl>
                                        <p:attrNameLst>
                                          <p:attrName>ppt_x</p:attrName>
                                        </p:attrNameLst>
                                      </p:cBhvr>
                                      <p:tavLst>
                                        <p:tav tm="0">
                                          <p:val>
                                            <p:strVal val="#ppt_x"/>
                                          </p:val>
                                        </p:tav>
                                        <p:tav tm="100000">
                                          <p:val>
                                            <p:strVal val="#ppt_x"/>
                                          </p:val>
                                        </p:tav>
                                      </p:tavLst>
                                    </p:anim>
                                    <p:anim calcmode="lin" valueType="num">
                                      <p:cBhvr additive="base">
                                        <p:cTn id="6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7">
                                            <p:txEl>
                                              <p:pRg st="7" end="7"/>
                                            </p:txEl>
                                          </p:spTgt>
                                        </p:tgtEl>
                                        <p:attrNameLst>
                                          <p:attrName>style.visibility</p:attrName>
                                        </p:attrNameLst>
                                      </p:cBhvr>
                                      <p:to>
                                        <p:strVal val="visible"/>
                                      </p:to>
                                    </p:set>
                                    <p:animEffect transition="in" filter="fade">
                                      <p:cBhvr>
                                        <p:cTn id="70" dur="500"/>
                                        <p:tgtEl>
                                          <p:spTgt spid="7">
                                            <p:txEl>
                                              <p:pRg st="7" end="7"/>
                                            </p:txEl>
                                          </p:spTgt>
                                        </p:tgtEl>
                                      </p:cBhvr>
                                    </p:animEffect>
                                  </p:childTnLst>
                                </p:cTn>
                              </p:par>
                              <p:par>
                                <p:cTn id="71" presetID="2" presetClass="entr" presetSubtype="4"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7">
                                            <p:txEl>
                                              <p:pRg st="8" end="8"/>
                                            </p:txEl>
                                          </p:spTgt>
                                        </p:tgtEl>
                                        <p:attrNameLst>
                                          <p:attrName>style.visibility</p:attrName>
                                        </p:attrNameLst>
                                      </p:cBhvr>
                                      <p:to>
                                        <p:strVal val="visible"/>
                                      </p:to>
                                    </p:set>
                                    <p:animEffect transition="in" filter="fade">
                                      <p:cBhvr>
                                        <p:cTn id="79" dur="500"/>
                                        <p:tgtEl>
                                          <p:spTgt spid="7">
                                            <p:txEl>
                                              <p:pRg st="8" end="8"/>
                                            </p:txEl>
                                          </p:spTgt>
                                        </p:tgtEl>
                                      </p:cBhvr>
                                    </p:animEffect>
                                  </p:childTnLst>
                                </p:cTn>
                              </p:par>
                              <p:par>
                                <p:cTn id="80" presetID="2" presetClass="entr" presetSubtype="4" fill="hold" nodeType="with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ppt_x"/>
                                          </p:val>
                                        </p:tav>
                                        <p:tav tm="100000">
                                          <p:val>
                                            <p:strVal val="#ppt_x"/>
                                          </p:val>
                                        </p:tav>
                                      </p:tavLst>
                                    </p:anim>
                                    <p:anim calcmode="lin" valueType="num">
                                      <p:cBhvr additive="base">
                                        <p:cTn id="8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7">
                                            <p:txEl>
                                              <p:pRg st="9" end="9"/>
                                            </p:txEl>
                                          </p:spTgt>
                                        </p:tgtEl>
                                        <p:attrNameLst>
                                          <p:attrName>style.visibility</p:attrName>
                                        </p:attrNameLst>
                                      </p:cBhvr>
                                      <p:to>
                                        <p:strVal val="visible"/>
                                      </p:to>
                                    </p:set>
                                    <p:animEffect transition="in" filter="fade">
                                      <p:cBhvr>
                                        <p:cTn id="88" dur="500"/>
                                        <p:tgtEl>
                                          <p:spTgt spid="7">
                                            <p:txEl>
                                              <p:pRg st="9" end="9"/>
                                            </p:txEl>
                                          </p:spTgt>
                                        </p:tgtEl>
                                      </p:cBhvr>
                                    </p:animEffect>
                                  </p:childTnLst>
                                </p:cTn>
                              </p:par>
                              <p:par>
                                <p:cTn id="89" presetID="2" presetClass="entr" presetSubtype="4" fill="hold"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F6C71FF-6D1D-4E1D-B444-B1E7500E21D0}"/>
              </a:ext>
            </a:extLst>
          </p:cNvPr>
          <p:cNvSpPr>
            <a:spLocks noGrp="1"/>
          </p:cNvSpPr>
          <p:nvPr>
            <p:ph type="title"/>
          </p:nvPr>
        </p:nvSpPr>
        <p:spPr>
          <a:xfrm>
            <a:off x="831851" y="2262965"/>
            <a:ext cx="10515600" cy="1815387"/>
          </a:xfrm>
        </p:spPr>
        <p:txBody>
          <a:bodyPr/>
          <a:lstStyle/>
          <a:p>
            <a:br>
              <a:rPr lang="en-IE" sz="2400">
                <a:solidFill>
                  <a:schemeClr val="tx1"/>
                </a:solidFill>
                <a:latin typeface="Avenir Next Demi Bold"/>
              </a:rPr>
            </a:br>
            <a:br>
              <a:rPr lang="en-IE" sz="2400">
                <a:solidFill>
                  <a:schemeClr val="tx1"/>
                </a:solidFill>
                <a:latin typeface="Avenir Next Demi Bold"/>
              </a:rPr>
            </a:br>
            <a:br>
              <a:rPr lang="en-IE" sz="2400">
                <a:solidFill>
                  <a:schemeClr val="tx1"/>
                </a:solidFill>
                <a:latin typeface="Avenir Next Demi Bold"/>
              </a:rPr>
            </a:br>
            <a:br>
              <a:rPr lang="en-IE" sz="2400">
                <a:solidFill>
                  <a:schemeClr val="tx1"/>
                </a:solidFill>
                <a:latin typeface="Avenir Next Demi Bold"/>
              </a:rPr>
            </a:br>
            <a:br>
              <a:rPr lang="en-IE" sz="2400">
                <a:solidFill>
                  <a:schemeClr val="tx1"/>
                </a:solidFill>
                <a:latin typeface="Avenir Next Demi Bold"/>
              </a:rPr>
            </a:br>
            <a:br>
              <a:rPr lang="en-IE" sz="2400">
                <a:solidFill>
                  <a:schemeClr val="tx1"/>
                </a:solidFill>
                <a:latin typeface="Avenir Next Demi Bold"/>
              </a:rPr>
            </a:br>
            <a:endParaRPr lang="en-US" sz="2400">
              <a:solidFill>
                <a:schemeClr val="accent6">
                  <a:lumMod val="50000"/>
                </a:schemeClr>
              </a:solidFill>
              <a:latin typeface="Avenir Next Demi Bold"/>
            </a:endParaRPr>
          </a:p>
        </p:txBody>
      </p:sp>
      <p:sp>
        <p:nvSpPr>
          <p:cNvPr id="9" name="Text Placeholder 8">
            <a:extLst>
              <a:ext uri="{FF2B5EF4-FFF2-40B4-BE49-F238E27FC236}">
                <a16:creationId xmlns:a16="http://schemas.microsoft.com/office/drawing/2014/main" id="{93483C10-C755-49BE-B451-6CF5B2CC07A2}"/>
              </a:ext>
            </a:extLst>
          </p:cNvPr>
          <p:cNvSpPr>
            <a:spLocks noGrp="1"/>
          </p:cNvSpPr>
          <p:nvPr>
            <p:ph type="body" idx="1"/>
          </p:nvPr>
        </p:nvSpPr>
        <p:spPr>
          <a:xfrm>
            <a:off x="844551" y="1701155"/>
            <a:ext cx="5765055" cy="1500187"/>
          </a:xfrm>
        </p:spPr>
        <p:txBody>
          <a:bodyPr lIns="91440" tIns="45720" rIns="91440" bIns="45720" anchor="t"/>
          <a:lstStyle/>
          <a:p>
            <a:pPr marL="342265" indent="-342265">
              <a:buFont typeface="Arial" panose="020B0604020202020204" pitchFamily="34" charset="0"/>
              <a:buChar char="•"/>
            </a:pPr>
            <a:r>
              <a:rPr lang="en-GB">
                <a:solidFill>
                  <a:schemeClr val="tx1"/>
                </a:solidFill>
                <a:latin typeface="Avenir Next Demi Bold"/>
                <a:ea typeface="Calibri" panose="020F0502020204030204" pitchFamily="34" charset="0"/>
              </a:rPr>
              <a:t>3 curriculum-linked lessons</a:t>
            </a:r>
            <a:endParaRPr lang="en-US">
              <a:solidFill>
                <a:schemeClr val="tx1"/>
              </a:solidFill>
            </a:endParaRPr>
          </a:p>
          <a:p>
            <a:pPr marL="342265" indent="-342265">
              <a:buFont typeface="Arial" panose="020B0604020202020204" pitchFamily="34" charset="0"/>
              <a:buChar char="•"/>
            </a:pPr>
            <a:endParaRPr lang="en-GB">
              <a:solidFill>
                <a:schemeClr val="tx1"/>
              </a:solidFill>
              <a:latin typeface="Avenir Next Demi Bold"/>
              <a:ea typeface="Calibri" panose="020F0502020204030204" pitchFamily="34" charset="0"/>
            </a:endParaRPr>
          </a:p>
          <a:p>
            <a:pPr marL="342265" indent="-342265">
              <a:buFont typeface="Arial" panose="020B0604020202020204" pitchFamily="34" charset="0"/>
              <a:buChar char="•"/>
            </a:pPr>
            <a:r>
              <a:rPr lang="en-GB">
                <a:solidFill>
                  <a:schemeClr val="tx1"/>
                </a:solidFill>
                <a:latin typeface="Avenir Next Demi Bold"/>
                <a:ea typeface="Calibri" panose="020F0502020204030204" pitchFamily="34" charset="0"/>
              </a:rPr>
              <a:t>Visually attractive slides for use with 3</a:t>
            </a:r>
            <a:r>
              <a:rPr lang="en-GB" baseline="30000">
                <a:solidFill>
                  <a:schemeClr val="tx1"/>
                </a:solidFill>
                <a:latin typeface="Avenir Next Demi Bold"/>
                <a:ea typeface="Calibri" panose="020F0502020204030204" pitchFamily="34" charset="0"/>
              </a:rPr>
              <a:t>rd</a:t>
            </a:r>
            <a:r>
              <a:rPr lang="en-GB">
                <a:solidFill>
                  <a:schemeClr val="tx1"/>
                </a:solidFill>
                <a:latin typeface="Avenir Next Demi Bold"/>
                <a:ea typeface="Calibri" panose="020F0502020204030204" pitchFamily="34" charset="0"/>
              </a:rPr>
              <a:t>-6</a:t>
            </a:r>
            <a:r>
              <a:rPr lang="en-GB" baseline="30000">
                <a:solidFill>
                  <a:schemeClr val="tx1"/>
                </a:solidFill>
                <a:latin typeface="Avenir Next Demi Bold"/>
                <a:ea typeface="Calibri" panose="020F0502020204030204" pitchFamily="34" charset="0"/>
              </a:rPr>
              <a:t>th</a:t>
            </a:r>
            <a:r>
              <a:rPr lang="en-GB">
                <a:solidFill>
                  <a:schemeClr val="tx1"/>
                </a:solidFill>
                <a:latin typeface="Avenir Next Demi Bold"/>
                <a:ea typeface="Calibri" panose="020F0502020204030204" pitchFamily="34" charset="0"/>
              </a:rPr>
              <a:t> class</a:t>
            </a:r>
          </a:p>
          <a:p>
            <a:pPr marL="342265" indent="-342265">
              <a:buFont typeface="Arial" panose="020B0604020202020204" pitchFamily="34" charset="0"/>
              <a:buChar char="•"/>
            </a:pPr>
            <a:endParaRPr lang="en-GB">
              <a:solidFill>
                <a:schemeClr val="tx1"/>
              </a:solidFill>
              <a:latin typeface="Avenir Next Demi Bold"/>
              <a:ea typeface="Calibri" panose="020F0502020204030204" pitchFamily="34" charset="0"/>
            </a:endParaRPr>
          </a:p>
          <a:p>
            <a:pPr marL="342265" indent="-342265">
              <a:buFont typeface="Arial" panose="020B0604020202020204" pitchFamily="34" charset="0"/>
              <a:buChar char="•"/>
            </a:pPr>
            <a:r>
              <a:rPr lang="en-GB">
                <a:solidFill>
                  <a:schemeClr val="tx1"/>
                </a:solidFill>
                <a:latin typeface="Avenir Next Demi Bold"/>
                <a:ea typeface="Calibri" panose="020F0502020204030204" pitchFamily="34" charset="0"/>
              </a:rPr>
              <a:t>Multi-media stimuli embedded in slides, meaning there is no need for internet access (but just in case, the links are all in the slide notes)</a:t>
            </a:r>
          </a:p>
          <a:p>
            <a:pPr marL="342265" indent="-342265">
              <a:buFont typeface="Arial" panose="020B0604020202020204" pitchFamily="34" charset="0"/>
              <a:buChar char="•"/>
            </a:pPr>
            <a:endParaRPr lang="en-GB">
              <a:solidFill>
                <a:schemeClr val="tx1"/>
              </a:solidFill>
              <a:latin typeface="Avenir Next Demi Bold"/>
              <a:ea typeface="Calibri" panose="020F0502020204030204" pitchFamily="34" charset="0"/>
            </a:endParaRPr>
          </a:p>
          <a:p>
            <a:pPr marL="342265" indent="-342265">
              <a:buFont typeface="Arial" panose="020B0604020202020204" pitchFamily="34" charset="0"/>
              <a:buChar char="•"/>
            </a:pPr>
            <a:r>
              <a:rPr lang="en-GB">
                <a:solidFill>
                  <a:schemeClr val="tx1"/>
                </a:solidFill>
                <a:latin typeface="Avenir Next Demi Bold"/>
                <a:ea typeface="Calibri" panose="020F0502020204030204" pitchFamily="34" charset="0"/>
              </a:rPr>
              <a:t>Step-by-step teacher support in the slide notes (including ideas for to adapt to online learning contexts)</a:t>
            </a:r>
            <a:br>
              <a:rPr lang="en-IE">
                <a:solidFill>
                  <a:schemeClr val="accent6">
                    <a:lumMod val="50000"/>
                  </a:schemeClr>
                </a:solidFill>
                <a:latin typeface="Avenir Next Demi Bold"/>
              </a:rPr>
            </a:br>
            <a:br>
              <a:rPr lang="en-IE">
                <a:solidFill>
                  <a:schemeClr val="accent6">
                    <a:lumMod val="50000"/>
                  </a:schemeClr>
                </a:solidFill>
                <a:latin typeface="Avenir Next Demi Bold"/>
              </a:rPr>
            </a:br>
            <a:endParaRPr lang="en-US"/>
          </a:p>
        </p:txBody>
      </p:sp>
      <p:sp>
        <p:nvSpPr>
          <p:cNvPr id="5" name="Title 5">
            <a:extLst>
              <a:ext uri="{FF2B5EF4-FFF2-40B4-BE49-F238E27FC236}">
                <a16:creationId xmlns:a16="http://schemas.microsoft.com/office/drawing/2014/main" id="{88515413-A924-4C75-A0D9-F331A7666B10}"/>
              </a:ext>
            </a:extLst>
          </p:cNvPr>
          <p:cNvSpPr txBox="1">
            <a:spLocks/>
          </p:cNvSpPr>
          <p:nvPr/>
        </p:nvSpPr>
        <p:spPr>
          <a:xfrm>
            <a:off x="981635" y="572753"/>
            <a:ext cx="9926544" cy="802665"/>
          </a:xfrm>
          <a:prstGeom prst="rect">
            <a:avLst/>
          </a:prstGeom>
        </p:spPr>
        <p:txBody>
          <a:bodyPr anchor="b"/>
          <a:lstStyle>
            <a:lvl1pPr algn="l" defTabSz="914400" rtl="0" eaLnBrk="1" latinLnBrk="0" hangingPunct="1">
              <a:lnSpc>
                <a:spcPct val="90000"/>
              </a:lnSpc>
              <a:spcBef>
                <a:spcPct val="0"/>
              </a:spcBef>
              <a:buNone/>
              <a:defRPr sz="4400" kern="1200">
                <a:solidFill>
                  <a:schemeClr val="tx1">
                    <a:lumMod val="65000"/>
                    <a:lumOff val="35000"/>
                  </a:schemeClr>
                </a:solidFill>
                <a:latin typeface="Avenir Black" panose="020B0803020203020204" pitchFamily="34" charset="0"/>
                <a:ea typeface="+mj-ea"/>
                <a:cs typeface="+mj-cs"/>
              </a:defRPr>
            </a:lvl1pPr>
          </a:lstStyle>
          <a:p>
            <a:r>
              <a:rPr lang="en-US"/>
              <a:t>Unit overview</a:t>
            </a:r>
          </a:p>
        </p:txBody>
      </p:sp>
      <p:graphicFrame>
        <p:nvGraphicFramePr>
          <p:cNvPr id="6" name="Table 4">
            <a:extLst>
              <a:ext uri="{FF2B5EF4-FFF2-40B4-BE49-F238E27FC236}">
                <a16:creationId xmlns:a16="http://schemas.microsoft.com/office/drawing/2014/main" id="{5C8BC278-D686-4D91-BF9F-AB258DAD8C7F}"/>
              </a:ext>
            </a:extLst>
          </p:cNvPr>
          <p:cNvGraphicFramePr>
            <a:graphicFrameLocks/>
          </p:cNvGraphicFramePr>
          <p:nvPr>
            <p:extLst>
              <p:ext uri="{D42A27DB-BD31-4B8C-83A1-F6EECF244321}">
                <p14:modId xmlns:p14="http://schemas.microsoft.com/office/powerpoint/2010/main" val="1865840954"/>
              </p:ext>
            </p:extLst>
          </p:nvPr>
        </p:nvGraphicFramePr>
        <p:xfrm>
          <a:off x="6661714" y="1760220"/>
          <a:ext cx="5181599" cy="3337560"/>
        </p:xfrm>
        <a:graphic>
          <a:graphicData uri="http://schemas.openxmlformats.org/drawingml/2006/table">
            <a:tbl>
              <a:tblPr firstRow="1" bandRow="1">
                <a:tableStyleId>{16D9F66E-5EB9-4882-86FB-DCBF35E3C3E4}</a:tableStyleId>
              </a:tblPr>
              <a:tblGrid>
                <a:gridCol w="464295">
                  <a:extLst>
                    <a:ext uri="{9D8B030D-6E8A-4147-A177-3AD203B41FA5}">
                      <a16:colId xmlns:a16="http://schemas.microsoft.com/office/drawing/2014/main" val="1783397658"/>
                    </a:ext>
                  </a:extLst>
                </a:gridCol>
                <a:gridCol w="3669810">
                  <a:extLst>
                    <a:ext uri="{9D8B030D-6E8A-4147-A177-3AD203B41FA5}">
                      <a16:colId xmlns:a16="http://schemas.microsoft.com/office/drawing/2014/main" val="1560483410"/>
                    </a:ext>
                  </a:extLst>
                </a:gridCol>
                <a:gridCol w="1047494">
                  <a:extLst>
                    <a:ext uri="{9D8B030D-6E8A-4147-A177-3AD203B41FA5}">
                      <a16:colId xmlns:a16="http://schemas.microsoft.com/office/drawing/2014/main" val="3599886107"/>
                    </a:ext>
                  </a:extLst>
                </a:gridCol>
              </a:tblGrid>
              <a:tr h="944880">
                <a:tc rowSpan="5">
                  <a:txBody>
                    <a:bodyPr/>
                    <a:lstStyle/>
                    <a:p>
                      <a:pPr algn="ctr"/>
                      <a:r>
                        <a:rPr lang="en-IE" sz="1900" b="1">
                          <a:solidFill>
                            <a:schemeClr val="accent6">
                              <a:lumMod val="50000"/>
                            </a:schemeClr>
                          </a:solidFill>
                          <a:latin typeface="Avenir Next Demi Bold" panose="020B0703020202020204"/>
                        </a:rPr>
                        <a:t>PowerPoint Contents</a:t>
                      </a:r>
                    </a:p>
                  </a:txBody>
                  <a:tcPr vert="vert270"/>
                </a:tc>
                <a:tc>
                  <a:txBody>
                    <a:bodyPr/>
                    <a:lstStyle/>
                    <a:p>
                      <a:r>
                        <a:rPr lang="en-IE" sz="1900" b="1">
                          <a:latin typeface="Avenir Next Demi Bold" panose="020B0703020202020204"/>
                        </a:rPr>
                        <a:t>Section</a:t>
                      </a:r>
                    </a:p>
                  </a:txBody>
                  <a:tcPr/>
                </a:tc>
                <a:tc>
                  <a:txBody>
                    <a:bodyPr/>
                    <a:lstStyle/>
                    <a:p>
                      <a:pPr algn="r"/>
                      <a:r>
                        <a:rPr lang="en-IE" sz="1900" b="1">
                          <a:latin typeface="Avenir Next Demi Bold" panose="020B0703020202020204"/>
                        </a:rPr>
                        <a:t>Slide number</a:t>
                      </a:r>
                    </a:p>
                  </a:txBody>
                  <a:tcPr/>
                </a:tc>
                <a:extLst>
                  <a:ext uri="{0D108BD9-81ED-4DB2-BD59-A6C34878D82A}">
                    <a16:rowId xmlns:a16="http://schemas.microsoft.com/office/drawing/2014/main" val="1589383465"/>
                  </a:ext>
                </a:extLst>
              </a:tr>
              <a:tr h="66040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kern="120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900" b="0" kern="1200">
                          <a:solidFill>
                            <a:schemeClr val="dk1"/>
                          </a:solidFill>
                          <a:effectLst/>
                          <a:latin typeface="Avenir Next Demi Bold" panose="020B0703020202020204"/>
                          <a:ea typeface="+mn-ea"/>
                          <a:cs typeface="+mn-cs"/>
                        </a:rPr>
                        <a:t>Curriculum links and unit learning intentions</a:t>
                      </a:r>
                    </a:p>
                  </a:txBody>
                  <a:tcPr/>
                </a:tc>
                <a:tc>
                  <a:txBody>
                    <a:bodyPr/>
                    <a:lstStyle/>
                    <a:p>
                      <a:pPr marL="0" indent="0" algn="r">
                        <a:buFont typeface="Arial" panose="020B0604020202020204" pitchFamily="34" charset="0"/>
                        <a:buNone/>
                      </a:pPr>
                      <a:r>
                        <a:rPr lang="en-IE" sz="1900" b="0">
                          <a:latin typeface="Avenir Next Demi Bold" panose="020B0703020202020204"/>
                        </a:rPr>
                        <a:t>4-6</a:t>
                      </a:r>
                    </a:p>
                  </a:txBody>
                  <a:tcPr/>
                </a:tc>
                <a:extLst>
                  <a:ext uri="{0D108BD9-81ED-4DB2-BD59-A6C34878D82A}">
                    <a16:rowId xmlns:a16="http://schemas.microsoft.com/office/drawing/2014/main" val="3891471207"/>
                  </a:ext>
                </a:extLst>
              </a:tr>
              <a:tr h="375920">
                <a:tc vMerge="1">
                  <a:txBody>
                    <a:bodyPr/>
                    <a:lstStyle/>
                    <a:p>
                      <a:endParaRPr lang="en-IE"/>
                    </a:p>
                  </a:txBody>
                  <a:tcPr/>
                </a:tc>
                <a:tc>
                  <a:txBody>
                    <a:bodyPr/>
                    <a:lstStyle/>
                    <a:p>
                      <a:r>
                        <a:rPr lang="en-IE" sz="1900" b="0">
                          <a:latin typeface="Avenir Next Demi Bold" panose="020B0703020202020204"/>
                        </a:rPr>
                        <a:t>Lesson 1: Global Goals Changemakers</a:t>
                      </a:r>
                    </a:p>
                  </a:txBody>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900" b="0">
                          <a:latin typeface="Avenir Next Demi Bold" panose="020B0703020202020204"/>
                        </a:rPr>
                        <a:t>8-18</a:t>
                      </a:r>
                    </a:p>
                  </a:txBody>
                  <a:tcPr/>
                </a:tc>
                <a:extLst>
                  <a:ext uri="{0D108BD9-81ED-4DB2-BD59-A6C34878D82A}">
                    <a16:rowId xmlns:a16="http://schemas.microsoft.com/office/drawing/2014/main" val="3619785797"/>
                  </a:ext>
                </a:extLst>
              </a:tr>
              <a:tr h="660400">
                <a:tc vMerge="1">
                  <a:txBody>
                    <a:bodyPr/>
                    <a:lstStyle/>
                    <a:p>
                      <a:endParaRPr lang="en-IE"/>
                    </a:p>
                  </a:txBody>
                  <a:tcPr/>
                </a:tc>
                <a:tc>
                  <a:txBody>
                    <a:bodyPr/>
                    <a:lstStyle/>
                    <a:p>
                      <a:r>
                        <a:rPr lang="en-IE" sz="1900" b="0">
                          <a:latin typeface="Avenir Next Demi Bold" panose="020B0703020202020204"/>
                        </a:rPr>
                        <a:t>Lesson 2: Global problems, Goal solutions</a:t>
                      </a:r>
                    </a:p>
                  </a:txBody>
                  <a:tcPr/>
                </a:tc>
                <a:tc>
                  <a:txBody>
                    <a:bodyPr/>
                    <a:lstStyle/>
                    <a:p>
                      <a:pPr marL="0" indent="0" algn="r">
                        <a:buFont typeface="Arial" panose="020B0604020202020204" pitchFamily="34" charset="0"/>
                        <a:buNone/>
                      </a:pPr>
                      <a:r>
                        <a:rPr lang="en-IE" sz="1900" b="0">
                          <a:latin typeface="Avenir Next Demi Bold" panose="020B0703020202020204"/>
                        </a:rPr>
                        <a:t>19-26</a:t>
                      </a:r>
                    </a:p>
                  </a:txBody>
                  <a:tcPr/>
                </a:tc>
                <a:extLst>
                  <a:ext uri="{0D108BD9-81ED-4DB2-BD59-A6C34878D82A}">
                    <a16:rowId xmlns:a16="http://schemas.microsoft.com/office/drawing/2014/main" val="3660221271"/>
                  </a:ext>
                </a:extLst>
              </a:tr>
              <a:tr h="375920">
                <a:tc vMerge="1">
                  <a:txBody>
                    <a:bodyPr/>
                    <a:lstStyle/>
                    <a:p>
                      <a:pPr algn="ctr"/>
                      <a:endParaRPr lang="en-IE" sz="1800" b="1">
                        <a:solidFill>
                          <a:schemeClr val="accent6">
                            <a:lumMod val="50000"/>
                          </a:schemeClr>
                        </a:solidFill>
                        <a:latin typeface="Avenir Next Demi Bold" panose="020B0703020202020204"/>
                      </a:endParaRPr>
                    </a:p>
                  </a:txBody>
                  <a:tcPr vert="vert270"/>
                </a:tc>
                <a:tc>
                  <a:txBody>
                    <a:bodyPr/>
                    <a:lstStyle/>
                    <a:p>
                      <a:r>
                        <a:rPr lang="en-IE" sz="1900" b="0">
                          <a:latin typeface="Avenir Next Demi Bold" panose="020B0703020202020204"/>
                        </a:rPr>
                        <a:t>Lesson 3: Changemaker action</a:t>
                      </a:r>
                    </a:p>
                  </a:txBody>
                  <a:tcPr/>
                </a:tc>
                <a:tc>
                  <a:txBody>
                    <a:bodyPr/>
                    <a:lstStyle/>
                    <a:p>
                      <a:pPr marL="0" indent="0" algn="r">
                        <a:buFont typeface="Arial" panose="020B0604020202020204" pitchFamily="34" charset="0"/>
                        <a:buNone/>
                      </a:pPr>
                      <a:r>
                        <a:rPr lang="en-IE" sz="1900" b="0">
                          <a:latin typeface="Avenir Next Demi Bold" panose="020B0703020202020204"/>
                        </a:rPr>
                        <a:t>27-37</a:t>
                      </a:r>
                    </a:p>
                  </a:txBody>
                  <a:tcPr/>
                </a:tc>
                <a:extLst>
                  <a:ext uri="{0D108BD9-81ED-4DB2-BD59-A6C34878D82A}">
                    <a16:rowId xmlns:a16="http://schemas.microsoft.com/office/drawing/2014/main" val="3252790985"/>
                  </a:ext>
                </a:extLst>
              </a:tr>
            </a:tbl>
          </a:graphicData>
        </a:graphic>
      </p:graphicFrame>
      <p:sp>
        <p:nvSpPr>
          <p:cNvPr id="10" name="TextBox 9">
            <a:extLst>
              <a:ext uri="{FF2B5EF4-FFF2-40B4-BE49-F238E27FC236}">
                <a16:creationId xmlns:a16="http://schemas.microsoft.com/office/drawing/2014/main" id="{0AF6CBDC-C3C0-44D3-85F7-BD76FF78D355}"/>
              </a:ext>
            </a:extLst>
          </p:cNvPr>
          <p:cNvSpPr txBox="1"/>
          <p:nvPr/>
        </p:nvSpPr>
        <p:spPr>
          <a:xfrm>
            <a:off x="348690" y="5718006"/>
            <a:ext cx="11494623" cy="830997"/>
          </a:xfrm>
          <a:prstGeom prst="rect">
            <a:avLst/>
          </a:prstGeom>
          <a:noFill/>
        </p:spPr>
        <p:txBody>
          <a:bodyPr wrap="square" lIns="91440" tIns="45720" rIns="91440" bIns="45720" anchor="t">
            <a:spAutoFit/>
          </a:bodyPr>
          <a:lstStyle/>
          <a:p>
            <a:pPr algn="ctr"/>
            <a:r>
              <a:rPr lang="en-GB" sz="2400" b="1" dirty="0">
                <a:solidFill>
                  <a:schemeClr val="accent6">
                    <a:lumMod val="50000"/>
                  </a:schemeClr>
                </a:solidFill>
                <a:latin typeface="Avenir Next Demi Bold"/>
                <a:ea typeface="Calibri" panose="020F0502020204030204" pitchFamily="34" charset="0"/>
              </a:rPr>
              <a:t>Everything you need to teach for change right now – all in one PowerPoint</a:t>
            </a:r>
            <a:r>
              <a:rPr lang="en-IE" sz="2400" b="1" dirty="0">
                <a:solidFill>
                  <a:schemeClr val="accent6">
                    <a:lumMod val="50000"/>
                  </a:schemeClr>
                </a:solidFill>
                <a:latin typeface="Avenir Next Demi Bold"/>
                <a:ea typeface="Calibri" panose="020F0502020204030204" pitchFamily="34" charset="0"/>
              </a:rPr>
              <a:t>!</a:t>
            </a:r>
          </a:p>
          <a:p>
            <a:pPr algn="ctr"/>
            <a:r>
              <a:rPr lang="en-IE" sz="2400" b="1" dirty="0">
                <a:solidFill>
                  <a:schemeClr val="accent6">
                    <a:lumMod val="50000"/>
                  </a:schemeClr>
                </a:solidFill>
                <a:latin typeface="Avenir Next Demi Bold"/>
                <a:hlinkClick r:id="rId3"/>
              </a:rPr>
              <a:t>Submission form available Here!</a:t>
            </a:r>
            <a:endParaRPr lang="en-IE" sz="2400" b="1" dirty="0">
              <a:solidFill>
                <a:schemeClr val="accent6">
                  <a:lumMod val="50000"/>
                </a:schemeClr>
              </a:solidFill>
              <a:hlinkClick r:id="rId3"/>
            </a:endParaRPr>
          </a:p>
        </p:txBody>
      </p:sp>
    </p:spTree>
    <p:extLst>
      <p:ext uri="{BB962C8B-B14F-4D97-AF65-F5344CB8AC3E}">
        <p14:creationId xmlns:p14="http://schemas.microsoft.com/office/powerpoint/2010/main" val="2092555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D8955196-5FF6-4711-8CB2-2CE5D7A09B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781675"/>
            <a:ext cx="1952625" cy="1076325"/>
          </a:xfrm>
          <a:prstGeom prst="rect">
            <a:avLst/>
          </a:prstGeom>
        </p:spPr>
      </p:pic>
      <p:sp>
        <p:nvSpPr>
          <p:cNvPr id="3" name="Rectangle: Rounded Corners 2">
            <a:extLst>
              <a:ext uri="{FF2B5EF4-FFF2-40B4-BE49-F238E27FC236}">
                <a16:creationId xmlns:a16="http://schemas.microsoft.com/office/drawing/2014/main" id="{73900BC5-55D4-46A7-8BDD-D9B030E632C4}"/>
              </a:ext>
            </a:extLst>
          </p:cNvPr>
          <p:cNvSpPr/>
          <p:nvPr/>
        </p:nvSpPr>
        <p:spPr>
          <a:xfrm>
            <a:off x="899652" y="120639"/>
            <a:ext cx="4940710" cy="2381865"/>
          </a:xfrm>
          <a:custGeom>
            <a:avLst/>
            <a:gdLst>
              <a:gd name="connsiteX0" fmla="*/ 0 w 4940710"/>
              <a:gd name="connsiteY0" fmla="*/ 396985 h 2381865"/>
              <a:gd name="connsiteX1" fmla="*/ 396985 w 4940710"/>
              <a:gd name="connsiteY1" fmla="*/ 0 h 2381865"/>
              <a:gd name="connsiteX2" fmla="*/ 906442 w 4940710"/>
              <a:gd name="connsiteY2" fmla="*/ 0 h 2381865"/>
              <a:gd name="connsiteX3" fmla="*/ 1581768 w 4940710"/>
              <a:gd name="connsiteY3" fmla="*/ 0 h 2381865"/>
              <a:gd name="connsiteX4" fmla="*/ 2091224 w 4940710"/>
              <a:gd name="connsiteY4" fmla="*/ 0 h 2381865"/>
              <a:gd name="connsiteX5" fmla="*/ 2559214 w 4940710"/>
              <a:gd name="connsiteY5" fmla="*/ 0 h 2381865"/>
              <a:gd name="connsiteX6" fmla="*/ 3151605 w 4940710"/>
              <a:gd name="connsiteY6" fmla="*/ 0 h 2381865"/>
              <a:gd name="connsiteX7" fmla="*/ 3826931 w 4940710"/>
              <a:gd name="connsiteY7" fmla="*/ 0 h 2381865"/>
              <a:gd name="connsiteX8" fmla="*/ 4543725 w 4940710"/>
              <a:gd name="connsiteY8" fmla="*/ 0 h 2381865"/>
              <a:gd name="connsiteX9" fmla="*/ 4940710 w 4940710"/>
              <a:gd name="connsiteY9" fmla="*/ 396985 h 2381865"/>
              <a:gd name="connsiteX10" fmla="*/ 4940710 w 4940710"/>
              <a:gd name="connsiteY10" fmla="*/ 910404 h 2381865"/>
              <a:gd name="connsiteX11" fmla="*/ 4940710 w 4940710"/>
              <a:gd name="connsiteY11" fmla="*/ 1407945 h 2381865"/>
              <a:gd name="connsiteX12" fmla="*/ 4940710 w 4940710"/>
              <a:gd name="connsiteY12" fmla="*/ 1984880 h 2381865"/>
              <a:gd name="connsiteX13" fmla="*/ 4543725 w 4940710"/>
              <a:gd name="connsiteY13" fmla="*/ 2381865 h 2381865"/>
              <a:gd name="connsiteX14" fmla="*/ 4034268 w 4940710"/>
              <a:gd name="connsiteY14" fmla="*/ 2381865 h 2381865"/>
              <a:gd name="connsiteX15" fmla="*/ 3400410 w 4940710"/>
              <a:gd name="connsiteY15" fmla="*/ 2381865 h 2381865"/>
              <a:gd name="connsiteX16" fmla="*/ 2849486 w 4940710"/>
              <a:gd name="connsiteY16" fmla="*/ 2381865 h 2381865"/>
              <a:gd name="connsiteX17" fmla="*/ 2215627 w 4940710"/>
              <a:gd name="connsiteY17" fmla="*/ 2381865 h 2381865"/>
              <a:gd name="connsiteX18" fmla="*/ 1747637 w 4940710"/>
              <a:gd name="connsiteY18" fmla="*/ 2381865 h 2381865"/>
              <a:gd name="connsiteX19" fmla="*/ 1279648 w 4940710"/>
              <a:gd name="connsiteY19" fmla="*/ 2381865 h 2381865"/>
              <a:gd name="connsiteX20" fmla="*/ 396985 w 4940710"/>
              <a:gd name="connsiteY20" fmla="*/ 2381865 h 2381865"/>
              <a:gd name="connsiteX21" fmla="*/ 0 w 4940710"/>
              <a:gd name="connsiteY21" fmla="*/ 1984880 h 2381865"/>
              <a:gd name="connsiteX22" fmla="*/ 0 w 4940710"/>
              <a:gd name="connsiteY22" fmla="*/ 1487340 h 2381865"/>
              <a:gd name="connsiteX23" fmla="*/ 0 w 4940710"/>
              <a:gd name="connsiteY23" fmla="*/ 1005678 h 2381865"/>
              <a:gd name="connsiteX24" fmla="*/ 0 w 4940710"/>
              <a:gd name="connsiteY24" fmla="*/ 396985 h 238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40710" h="2381865" extrusionOk="0">
                <a:moveTo>
                  <a:pt x="0" y="396985"/>
                </a:moveTo>
                <a:cubicBezTo>
                  <a:pt x="-5927" y="218213"/>
                  <a:pt x="186355" y="-13057"/>
                  <a:pt x="396985" y="0"/>
                </a:cubicBezTo>
                <a:cubicBezTo>
                  <a:pt x="619124" y="-13677"/>
                  <a:pt x="797652" y="30297"/>
                  <a:pt x="906442" y="0"/>
                </a:cubicBezTo>
                <a:cubicBezTo>
                  <a:pt x="1015232" y="-30297"/>
                  <a:pt x="1349754" y="72022"/>
                  <a:pt x="1581768" y="0"/>
                </a:cubicBezTo>
                <a:cubicBezTo>
                  <a:pt x="1813782" y="-72022"/>
                  <a:pt x="1903173" y="2896"/>
                  <a:pt x="2091224" y="0"/>
                </a:cubicBezTo>
                <a:cubicBezTo>
                  <a:pt x="2279275" y="-2896"/>
                  <a:pt x="2333695" y="21304"/>
                  <a:pt x="2559214" y="0"/>
                </a:cubicBezTo>
                <a:cubicBezTo>
                  <a:pt x="2784733" y="-21304"/>
                  <a:pt x="2905658" y="56495"/>
                  <a:pt x="3151605" y="0"/>
                </a:cubicBezTo>
                <a:cubicBezTo>
                  <a:pt x="3397552" y="-56495"/>
                  <a:pt x="3556811" y="73488"/>
                  <a:pt x="3826931" y="0"/>
                </a:cubicBezTo>
                <a:cubicBezTo>
                  <a:pt x="4097051" y="-73488"/>
                  <a:pt x="4288896" y="52047"/>
                  <a:pt x="4543725" y="0"/>
                </a:cubicBezTo>
                <a:cubicBezTo>
                  <a:pt x="4758183" y="8149"/>
                  <a:pt x="4912204" y="202178"/>
                  <a:pt x="4940710" y="396985"/>
                </a:cubicBezTo>
                <a:cubicBezTo>
                  <a:pt x="4946960" y="522431"/>
                  <a:pt x="4937101" y="792893"/>
                  <a:pt x="4940710" y="910404"/>
                </a:cubicBezTo>
                <a:cubicBezTo>
                  <a:pt x="4944319" y="1027915"/>
                  <a:pt x="4917910" y="1257869"/>
                  <a:pt x="4940710" y="1407945"/>
                </a:cubicBezTo>
                <a:cubicBezTo>
                  <a:pt x="4963510" y="1558021"/>
                  <a:pt x="4902852" y="1842536"/>
                  <a:pt x="4940710" y="1984880"/>
                </a:cubicBezTo>
                <a:cubicBezTo>
                  <a:pt x="4930728" y="2190420"/>
                  <a:pt x="4796283" y="2415388"/>
                  <a:pt x="4543725" y="2381865"/>
                </a:cubicBezTo>
                <a:cubicBezTo>
                  <a:pt x="4334987" y="2387951"/>
                  <a:pt x="4175523" y="2357507"/>
                  <a:pt x="4034268" y="2381865"/>
                </a:cubicBezTo>
                <a:cubicBezTo>
                  <a:pt x="3893013" y="2406223"/>
                  <a:pt x="3621177" y="2322742"/>
                  <a:pt x="3400410" y="2381865"/>
                </a:cubicBezTo>
                <a:cubicBezTo>
                  <a:pt x="3179643" y="2440988"/>
                  <a:pt x="2986287" y="2333108"/>
                  <a:pt x="2849486" y="2381865"/>
                </a:cubicBezTo>
                <a:cubicBezTo>
                  <a:pt x="2712685" y="2430622"/>
                  <a:pt x="2504050" y="2338403"/>
                  <a:pt x="2215627" y="2381865"/>
                </a:cubicBezTo>
                <a:cubicBezTo>
                  <a:pt x="1927204" y="2425327"/>
                  <a:pt x="1961683" y="2374466"/>
                  <a:pt x="1747637" y="2381865"/>
                </a:cubicBezTo>
                <a:cubicBezTo>
                  <a:pt x="1533591" y="2389264"/>
                  <a:pt x="1442355" y="2368225"/>
                  <a:pt x="1279648" y="2381865"/>
                </a:cubicBezTo>
                <a:cubicBezTo>
                  <a:pt x="1116941" y="2395505"/>
                  <a:pt x="589689" y="2316323"/>
                  <a:pt x="396985" y="2381865"/>
                </a:cubicBezTo>
                <a:cubicBezTo>
                  <a:pt x="126330" y="2364612"/>
                  <a:pt x="-39727" y="2178853"/>
                  <a:pt x="0" y="1984880"/>
                </a:cubicBezTo>
                <a:cubicBezTo>
                  <a:pt x="-20591" y="1855965"/>
                  <a:pt x="3370" y="1598075"/>
                  <a:pt x="0" y="1487340"/>
                </a:cubicBezTo>
                <a:cubicBezTo>
                  <a:pt x="-3370" y="1376605"/>
                  <a:pt x="10120" y="1120019"/>
                  <a:pt x="0" y="1005678"/>
                </a:cubicBezTo>
                <a:cubicBezTo>
                  <a:pt x="-10120" y="891337"/>
                  <a:pt x="25685" y="611119"/>
                  <a:pt x="0" y="396985"/>
                </a:cubicBezTo>
                <a:close/>
              </a:path>
            </a:pathLst>
          </a:custGeom>
          <a:noFill/>
          <a:ln>
            <a:solidFill>
              <a:srgbClr val="F0A180"/>
            </a:solidFill>
            <a:prstDash val="dash"/>
            <a:extLst>
              <a:ext uri="{C807C97D-BFC1-408E-A445-0C87EB9F89A2}">
                <ask:lineSketchStyleProps xmlns:ask="http://schemas.microsoft.com/office/drawing/2018/sketchyshapes" sd="226936825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effectLst/>
                <a:latin typeface="Avenir Next Demi Bold"/>
                <a:ea typeface="Calibri" panose="020F0502020204030204" pitchFamily="34" charset="0"/>
                <a:cs typeface="Times New Roman" panose="02020603050405020304" pitchFamily="18" charset="0"/>
              </a:rPr>
              <a:t>My name is Ryan. I am 9 years old.  I am from Ireland.  I live in a hotel with my mam.  I miss my old house – the owner sold it and then all the houses we looked at were too dear.  My mam has the bottom bunk and I have the top bunk. My biggest wish is to have a home.  Here there are a lot of rules, like “keep the noise down”.  There isn’t anybody my own age to play with here.  I do Lego, drawing and art.  When I grow up, I want to be a Lego designer. </a:t>
            </a:r>
            <a:endParaRPr lang="en-IE" sz="1400">
              <a:solidFill>
                <a:schemeClr val="tx1"/>
              </a:solidFill>
              <a:latin typeface="Avenir Next Demi Bold"/>
            </a:endParaRPr>
          </a:p>
        </p:txBody>
      </p:sp>
      <p:sp>
        <p:nvSpPr>
          <p:cNvPr id="4" name="Rectangle: Rounded Corners 3">
            <a:extLst>
              <a:ext uri="{FF2B5EF4-FFF2-40B4-BE49-F238E27FC236}">
                <a16:creationId xmlns:a16="http://schemas.microsoft.com/office/drawing/2014/main" id="{F524C777-B91B-4DA5-953B-E4BBF9BACDBA}"/>
              </a:ext>
            </a:extLst>
          </p:cNvPr>
          <p:cNvSpPr/>
          <p:nvPr/>
        </p:nvSpPr>
        <p:spPr>
          <a:xfrm>
            <a:off x="6096000" y="2627865"/>
            <a:ext cx="4940710" cy="1989804"/>
          </a:xfrm>
          <a:custGeom>
            <a:avLst/>
            <a:gdLst>
              <a:gd name="connsiteX0" fmla="*/ 0 w 4940710"/>
              <a:gd name="connsiteY0" fmla="*/ 331641 h 1989804"/>
              <a:gd name="connsiteX1" fmla="*/ 331641 w 4940710"/>
              <a:gd name="connsiteY1" fmla="*/ 0 h 1989804"/>
              <a:gd name="connsiteX2" fmla="*/ 823545 w 4940710"/>
              <a:gd name="connsiteY2" fmla="*/ 0 h 1989804"/>
              <a:gd name="connsiteX3" fmla="*/ 1229901 w 4940710"/>
              <a:gd name="connsiteY3" fmla="*/ 0 h 1989804"/>
              <a:gd name="connsiteX4" fmla="*/ 1807354 w 4940710"/>
              <a:gd name="connsiteY4" fmla="*/ 0 h 1989804"/>
              <a:gd name="connsiteX5" fmla="*/ 2427581 w 4940710"/>
              <a:gd name="connsiteY5" fmla="*/ 0 h 1989804"/>
              <a:gd name="connsiteX6" fmla="*/ 3047808 w 4940710"/>
              <a:gd name="connsiteY6" fmla="*/ 0 h 1989804"/>
              <a:gd name="connsiteX7" fmla="*/ 3496938 w 4940710"/>
              <a:gd name="connsiteY7" fmla="*/ 0 h 1989804"/>
              <a:gd name="connsiteX8" fmla="*/ 4074391 w 4940710"/>
              <a:gd name="connsiteY8" fmla="*/ 0 h 1989804"/>
              <a:gd name="connsiteX9" fmla="*/ 4609069 w 4940710"/>
              <a:gd name="connsiteY9" fmla="*/ 0 h 1989804"/>
              <a:gd name="connsiteX10" fmla="*/ 4940710 w 4940710"/>
              <a:gd name="connsiteY10" fmla="*/ 331641 h 1989804"/>
              <a:gd name="connsiteX11" fmla="*/ 4940710 w 4940710"/>
              <a:gd name="connsiteY11" fmla="*/ 747285 h 1989804"/>
              <a:gd name="connsiteX12" fmla="*/ 4940710 w 4940710"/>
              <a:gd name="connsiteY12" fmla="*/ 1202724 h 1989804"/>
              <a:gd name="connsiteX13" fmla="*/ 4940710 w 4940710"/>
              <a:gd name="connsiteY13" fmla="*/ 1658163 h 1989804"/>
              <a:gd name="connsiteX14" fmla="*/ 4609069 w 4940710"/>
              <a:gd name="connsiteY14" fmla="*/ 1989804 h 1989804"/>
              <a:gd name="connsiteX15" fmla="*/ 4202713 w 4940710"/>
              <a:gd name="connsiteY15" fmla="*/ 1989804 h 1989804"/>
              <a:gd name="connsiteX16" fmla="*/ 3710809 w 4940710"/>
              <a:gd name="connsiteY16" fmla="*/ 1989804 h 1989804"/>
              <a:gd name="connsiteX17" fmla="*/ 3133356 w 4940710"/>
              <a:gd name="connsiteY17" fmla="*/ 1989804 h 1989804"/>
              <a:gd name="connsiteX18" fmla="*/ 2513129 w 4940710"/>
              <a:gd name="connsiteY18" fmla="*/ 1989804 h 1989804"/>
              <a:gd name="connsiteX19" fmla="*/ 2106774 w 4940710"/>
              <a:gd name="connsiteY19" fmla="*/ 1989804 h 1989804"/>
              <a:gd name="connsiteX20" fmla="*/ 1486547 w 4940710"/>
              <a:gd name="connsiteY20" fmla="*/ 1989804 h 1989804"/>
              <a:gd name="connsiteX21" fmla="*/ 1080191 w 4940710"/>
              <a:gd name="connsiteY21" fmla="*/ 1989804 h 1989804"/>
              <a:gd name="connsiteX22" fmla="*/ 331641 w 4940710"/>
              <a:gd name="connsiteY22" fmla="*/ 1989804 h 1989804"/>
              <a:gd name="connsiteX23" fmla="*/ 0 w 4940710"/>
              <a:gd name="connsiteY23" fmla="*/ 1658163 h 1989804"/>
              <a:gd name="connsiteX24" fmla="*/ 0 w 4940710"/>
              <a:gd name="connsiteY24" fmla="*/ 1229254 h 1989804"/>
              <a:gd name="connsiteX25" fmla="*/ 0 w 4940710"/>
              <a:gd name="connsiteY25" fmla="*/ 813611 h 1989804"/>
              <a:gd name="connsiteX26" fmla="*/ 0 w 4940710"/>
              <a:gd name="connsiteY26" fmla="*/ 331641 h 198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40710" h="1989804" extrusionOk="0">
                <a:moveTo>
                  <a:pt x="0" y="331641"/>
                </a:moveTo>
                <a:cubicBezTo>
                  <a:pt x="-49811" y="135303"/>
                  <a:pt x="118951" y="-40861"/>
                  <a:pt x="331641" y="0"/>
                </a:cubicBezTo>
                <a:cubicBezTo>
                  <a:pt x="466824" y="-23632"/>
                  <a:pt x="709649" y="25593"/>
                  <a:pt x="823545" y="0"/>
                </a:cubicBezTo>
                <a:cubicBezTo>
                  <a:pt x="937441" y="-25593"/>
                  <a:pt x="1049468" y="36593"/>
                  <a:pt x="1229901" y="0"/>
                </a:cubicBezTo>
                <a:cubicBezTo>
                  <a:pt x="1410334" y="-36593"/>
                  <a:pt x="1519682" y="29463"/>
                  <a:pt x="1807354" y="0"/>
                </a:cubicBezTo>
                <a:cubicBezTo>
                  <a:pt x="2095026" y="-29463"/>
                  <a:pt x="2236004" y="52230"/>
                  <a:pt x="2427581" y="0"/>
                </a:cubicBezTo>
                <a:cubicBezTo>
                  <a:pt x="2619158" y="-52230"/>
                  <a:pt x="2836454" y="73768"/>
                  <a:pt x="3047808" y="0"/>
                </a:cubicBezTo>
                <a:cubicBezTo>
                  <a:pt x="3259162" y="-73768"/>
                  <a:pt x="3377536" y="20805"/>
                  <a:pt x="3496938" y="0"/>
                </a:cubicBezTo>
                <a:cubicBezTo>
                  <a:pt x="3616340" y="-20805"/>
                  <a:pt x="3908744" y="25198"/>
                  <a:pt x="4074391" y="0"/>
                </a:cubicBezTo>
                <a:cubicBezTo>
                  <a:pt x="4240038" y="-25198"/>
                  <a:pt x="4341979" y="12371"/>
                  <a:pt x="4609069" y="0"/>
                </a:cubicBezTo>
                <a:cubicBezTo>
                  <a:pt x="4804150" y="916"/>
                  <a:pt x="4953286" y="126847"/>
                  <a:pt x="4940710" y="331641"/>
                </a:cubicBezTo>
                <a:cubicBezTo>
                  <a:pt x="4956683" y="522649"/>
                  <a:pt x="4896133" y="631929"/>
                  <a:pt x="4940710" y="747285"/>
                </a:cubicBezTo>
                <a:cubicBezTo>
                  <a:pt x="4985287" y="862641"/>
                  <a:pt x="4887694" y="1035083"/>
                  <a:pt x="4940710" y="1202724"/>
                </a:cubicBezTo>
                <a:cubicBezTo>
                  <a:pt x="4993726" y="1370365"/>
                  <a:pt x="4906510" y="1439992"/>
                  <a:pt x="4940710" y="1658163"/>
                </a:cubicBezTo>
                <a:cubicBezTo>
                  <a:pt x="4951040" y="1876345"/>
                  <a:pt x="4771962" y="2024689"/>
                  <a:pt x="4609069" y="1989804"/>
                </a:cubicBezTo>
                <a:cubicBezTo>
                  <a:pt x="4428300" y="2013934"/>
                  <a:pt x="4345985" y="1958122"/>
                  <a:pt x="4202713" y="1989804"/>
                </a:cubicBezTo>
                <a:cubicBezTo>
                  <a:pt x="4059441" y="2021486"/>
                  <a:pt x="3818065" y="1937575"/>
                  <a:pt x="3710809" y="1989804"/>
                </a:cubicBezTo>
                <a:cubicBezTo>
                  <a:pt x="3603553" y="2042033"/>
                  <a:pt x="3283128" y="1954798"/>
                  <a:pt x="3133356" y="1989804"/>
                </a:cubicBezTo>
                <a:cubicBezTo>
                  <a:pt x="2983584" y="2024810"/>
                  <a:pt x="2679680" y="1984015"/>
                  <a:pt x="2513129" y="1989804"/>
                </a:cubicBezTo>
                <a:cubicBezTo>
                  <a:pt x="2346578" y="1995593"/>
                  <a:pt x="2207376" y="1967394"/>
                  <a:pt x="2106774" y="1989804"/>
                </a:cubicBezTo>
                <a:cubicBezTo>
                  <a:pt x="2006172" y="2012214"/>
                  <a:pt x="1633971" y="1958769"/>
                  <a:pt x="1486547" y="1989804"/>
                </a:cubicBezTo>
                <a:cubicBezTo>
                  <a:pt x="1339123" y="2020839"/>
                  <a:pt x="1191376" y="1969413"/>
                  <a:pt x="1080191" y="1989804"/>
                </a:cubicBezTo>
                <a:cubicBezTo>
                  <a:pt x="969006" y="2010195"/>
                  <a:pt x="492049" y="1988649"/>
                  <a:pt x="331641" y="1989804"/>
                </a:cubicBezTo>
                <a:cubicBezTo>
                  <a:pt x="168272" y="1967955"/>
                  <a:pt x="4230" y="1888865"/>
                  <a:pt x="0" y="1658163"/>
                </a:cubicBezTo>
                <a:cubicBezTo>
                  <a:pt x="-13085" y="1515476"/>
                  <a:pt x="25137" y="1438525"/>
                  <a:pt x="0" y="1229254"/>
                </a:cubicBezTo>
                <a:cubicBezTo>
                  <a:pt x="-25137" y="1019983"/>
                  <a:pt x="15090" y="966096"/>
                  <a:pt x="0" y="813611"/>
                </a:cubicBezTo>
                <a:cubicBezTo>
                  <a:pt x="-15090" y="661126"/>
                  <a:pt x="57008" y="454236"/>
                  <a:pt x="0" y="331641"/>
                </a:cubicBezTo>
                <a:close/>
              </a:path>
            </a:pathLst>
          </a:custGeom>
          <a:noFill/>
          <a:ln>
            <a:solidFill>
              <a:srgbClr val="ADD3AA"/>
            </a:solidFill>
            <a:prstDash val="dash"/>
            <a:extLst>
              <a:ext uri="{C807C97D-BFC1-408E-A445-0C87EB9F89A2}">
                <ask:lineSketchStyleProps xmlns:ask="http://schemas.microsoft.com/office/drawing/2018/sketchyshapes" sd="168708365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400">
                <a:solidFill>
                  <a:schemeClr val="tx1"/>
                </a:solidFill>
                <a:effectLst/>
                <a:latin typeface="Avenir Next Demi Bold"/>
                <a:ea typeface="Calibri" panose="020F0502020204030204" pitchFamily="34" charset="0"/>
                <a:cs typeface="Times New Roman" panose="02020603050405020304" pitchFamily="18" charset="0"/>
              </a:rPr>
              <a:t>My name is John.  I am ten years old.  I live in Peckham in London, England.  I really want a fidget spinner, but Dad says we have too many bills to pay.  We eat the same few things every day because Dad doesn’t have enough money to do much shopping.  Dad and I go to a foodbank some days to get food.  I don’t like people seeing me going in.</a:t>
            </a:r>
            <a:endParaRPr lang="en-IE" sz="1400">
              <a:solidFill>
                <a:schemeClr val="tx1"/>
              </a:solidFill>
              <a:effectLst/>
              <a:latin typeface="Avenir Next Demi Bold"/>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70B3CCCA-AF2B-486E-A23E-C70684A97EA8}"/>
              </a:ext>
            </a:extLst>
          </p:cNvPr>
          <p:cNvSpPr/>
          <p:nvPr/>
        </p:nvSpPr>
        <p:spPr>
          <a:xfrm>
            <a:off x="899652" y="2627864"/>
            <a:ext cx="4940710" cy="1989805"/>
          </a:xfrm>
          <a:custGeom>
            <a:avLst/>
            <a:gdLst>
              <a:gd name="connsiteX0" fmla="*/ 0 w 4940710"/>
              <a:gd name="connsiteY0" fmla="*/ 331641 h 1989805"/>
              <a:gd name="connsiteX1" fmla="*/ 331641 w 4940710"/>
              <a:gd name="connsiteY1" fmla="*/ 0 h 1989805"/>
              <a:gd name="connsiteX2" fmla="*/ 780771 w 4940710"/>
              <a:gd name="connsiteY2" fmla="*/ 0 h 1989805"/>
              <a:gd name="connsiteX3" fmla="*/ 1400998 w 4940710"/>
              <a:gd name="connsiteY3" fmla="*/ 0 h 1989805"/>
              <a:gd name="connsiteX4" fmla="*/ 1850128 w 4940710"/>
              <a:gd name="connsiteY4" fmla="*/ 0 h 1989805"/>
              <a:gd name="connsiteX5" fmla="*/ 2256484 w 4940710"/>
              <a:gd name="connsiteY5" fmla="*/ 0 h 1989805"/>
              <a:gd name="connsiteX6" fmla="*/ 2791162 w 4940710"/>
              <a:gd name="connsiteY6" fmla="*/ 0 h 1989805"/>
              <a:gd name="connsiteX7" fmla="*/ 3411389 w 4940710"/>
              <a:gd name="connsiteY7" fmla="*/ 0 h 1989805"/>
              <a:gd name="connsiteX8" fmla="*/ 3946068 w 4940710"/>
              <a:gd name="connsiteY8" fmla="*/ 0 h 1989805"/>
              <a:gd name="connsiteX9" fmla="*/ 4609069 w 4940710"/>
              <a:gd name="connsiteY9" fmla="*/ 0 h 1989805"/>
              <a:gd name="connsiteX10" fmla="*/ 4940710 w 4940710"/>
              <a:gd name="connsiteY10" fmla="*/ 331641 h 1989805"/>
              <a:gd name="connsiteX11" fmla="*/ 4940710 w 4940710"/>
              <a:gd name="connsiteY11" fmla="*/ 747285 h 1989805"/>
              <a:gd name="connsiteX12" fmla="*/ 4940710 w 4940710"/>
              <a:gd name="connsiteY12" fmla="*/ 1149664 h 1989805"/>
              <a:gd name="connsiteX13" fmla="*/ 4940710 w 4940710"/>
              <a:gd name="connsiteY13" fmla="*/ 1658164 h 1989805"/>
              <a:gd name="connsiteX14" fmla="*/ 4609069 w 4940710"/>
              <a:gd name="connsiteY14" fmla="*/ 1989805 h 1989805"/>
              <a:gd name="connsiteX15" fmla="*/ 4117165 w 4940710"/>
              <a:gd name="connsiteY15" fmla="*/ 1989805 h 1989805"/>
              <a:gd name="connsiteX16" fmla="*/ 3625261 w 4940710"/>
              <a:gd name="connsiteY16" fmla="*/ 1989805 h 1989805"/>
              <a:gd name="connsiteX17" fmla="*/ 3047808 w 4940710"/>
              <a:gd name="connsiteY17" fmla="*/ 1989805 h 1989805"/>
              <a:gd name="connsiteX18" fmla="*/ 2641452 w 4940710"/>
              <a:gd name="connsiteY18" fmla="*/ 1989805 h 1989805"/>
              <a:gd name="connsiteX19" fmla="*/ 2235096 w 4940710"/>
              <a:gd name="connsiteY19" fmla="*/ 1989805 h 1989805"/>
              <a:gd name="connsiteX20" fmla="*/ 1743192 w 4940710"/>
              <a:gd name="connsiteY20" fmla="*/ 1989805 h 1989805"/>
              <a:gd name="connsiteX21" fmla="*/ 1122965 w 4940710"/>
              <a:gd name="connsiteY21" fmla="*/ 1989805 h 1989805"/>
              <a:gd name="connsiteX22" fmla="*/ 331641 w 4940710"/>
              <a:gd name="connsiteY22" fmla="*/ 1989805 h 1989805"/>
              <a:gd name="connsiteX23" fmla="*/ 0 w 4940710"/>
              <a:gd name="connsiteY23" fmla="*/ 1658164 h 1989805"/>
              <a:gd name="connsiteX24" fmla="*/ 0 w 4940710"/>
              <a:gd name="connsiteY24" fmla="*/ 1255785 h 1989805"/>
              <a:gd name="connsiteX25" fmla="*/ 0 w 4940710"/>
              <a:gd name="connsiteY25" fmla="*/ 840141 h 1989805"/>
              <a:gd name="connsiteX26" fmla="*/ 0 w 4940710"/>
              <a:gd name="connsiteY26" fmla="*/ 331641 h 198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40710" h="1989805" extrusionOk="0">
                <a:moveTo>
                  <a:pt x="0" y="331641"/>
                </a:moveTo>
                <a:cubicBezTo>
                  <a:pt x="-2815" y="167708"/>
                  <a:pt x="157861" y="-14209"/>
                  <a:pt x="331641" y="0"/>
                </a:cubicBezTo>
                <a:cubicBezTo>
                  <a:pt x="553232" y="-30665"/>
                  <a:pt x="683550" y="15144"/>
                  <a:pt x="780771" y="0"/>
                </a:cubicBezTo>
                <a:cubicBezTo>
                  <a:pt x="877992" y="-15144"/>
                  <a:pt x="1213786" y="11069"/>
                  <a:pt x="1400998" y="0"/>
                </a:cubicBezTo>
                <a:cubicBezTo>
                  <a:pt x="1588210" y="-11069"/>
                  <a:pt x="1654111" y="43528"/>
                  <a:pt x="1850128" y="0"/>
                </a:cubicBezTo>
                <a:cubicBezTo>
                  <a:pt x="2046145" y="-43528"/>
                  <a:pt x="2155000" y="44597"/>
                  <a:pt x="2256484" y="0"/>
                </a:cubicBezTo>
                <a:cubicBezTo>
                  <a:pt x="2357968" y="-44597"/>
                  <a:pt x="2548759" y="53532"/>
                  <a:pt x="2791162" y="0"/>
                </a:cubicBezTo>
                <a:cubicBezTo>
                  <a:pt x="3033565" y="-53532"/>
                  <a:pt x="3265252" y="71935"/>
                  <a:pt x="3411389" y="0"/>
                </a:cubicBezTo>
                <a:cubicBezTo>
                  <a:pt x="3557526" y="-71935"/>
                  <a:pt x="3701128" y="30640"/>
                  <a:pt x="3946068" y="0"/>
                </a:cubicBezTo>
                <a:cubicBezTo>
                  <a:pt x="4191008" y="-30640"/>
                  <a:pt x="4432613" y="52545"/>
                  <a:pt x="4609069" y="0"/>
                </a:cubicBezTo>
                <a:cubicBezTo>
                  <a:pt x="4801933" y="-2369"/>
                  <a:pt x="4948278" y="141097"/>
                  <a:pt x="4940710" y="331641"/>
                </a:cubicBezTo>
                <a:cubicBezTo>
                  <a:pt x="4946060" y="482180"/>
                  <a:pt x="4901279" y="620502"/>
                  <a:pt x="4940710" y="747285"/>
                </a:cubicBezTo>
                <a:cubicBezTo>
                  <a:pt x="4980141" y="874068"/>
                  <a:pt x="4902437" y="962204"/>
                  <a:pt x="4940710" y="1149664"/>
                </a:cubicBezTo>
                <a:cubicBezTo>
                  <a:pt x="4978983" y="1337124"/>
                  <a:pt x="4908475" y="1457690"/>
                  <a:pt x="4940710" y="1658164"/>
                </a:cubicBezTo>
                <a:cubicBezTo>
                  <a:pt x="4939158" y="1803717"/>
                  <a:pt x="4800760" y="2017420"/>
                  <a:pt x="4609069" y="1989805"/>
                </a:cubicBezTo>
                <a:cubicBezTo>
                  <a:pt x="4429067" y="2027980"/>
                  <a:pt x="4267564" y="1980140"/>
                  <a:pt x="4117165" y="1989805"/>
                </a:cubicBezTo>
                <a:cubicBezTo>
                  <a:pt x="3966766" y="1999470"/>
                  <a:pt x="3856180" y="1943615"/>
                  <a:pt x="3625261" y="1989805"/>
                </a:cubicBezTo>
                <a:cubicBezTo>
                  <a:pt x="3394342" y="2035995"/>
                  <a:pt x="3251496" y="1950969"/>
                  <a:pt x="3047808" y="1989805"/>
                </a:cubicBezTo>
                <a:cubicBezTo>
                  <a:pt x="2844120" y="2028641"/>
                  <a:pt x="2759005" y="1942695"/>
                  <a:pt x="2641452" y="1989805"/>
                </a:cubicBezTo>
                <a:cubicBezTo>
                  <a:pt x="2523899" y="2036915"/>
                  <a:pt x="2419938" y="1952816"/>
                  <a:pt x="2235096" y="1989805"/>
                </a:cubicBezTo>
                <a:cubicBezTo>
                  <a:pt x="2050254" y="2026794"/>
                  <a:pt x="1982384" y="1950836"/>
                  <a:pt x="1743192" y="1989805"/>
                </a:cubicBezTo>
                <a:cubicBezTo>
                  <a:pt x="1504000" y="2028774"/>
                  <a:pt x="1303854" y="1972675"/>
                  <a:pt x="1122965" y="1989805"/>
                </a:cubicBezTo>
                <a:cubicBezTo>
                  <a:pt x="942076" y="2006935"/>
                  <a:pt x="677725" y="1966834"/>
                  <a:pt x="331641" y="1989805"/>
                </a:cubicBezTo>
                <a:cubicBezTo>
                  <a:pt x="120209" y="1985578"/>
                  <a:pt x="1815" y="1810417"/>
                  <a:pt x="0" y="1658164"/>
                </a:cubicBezTo>
                <a:cubicBezTo>
                  <a:pt x="-24197" y="1505626"/>
                  <a:pt x="9447" y="1377104"/>
                  <a:pt x="0" y="1255785"/>
                </a:cubicBezTo>
                <a:cubicBezTo>
                  <a:pt x="-9447" y="1134466"/>
                  <a:pt x="21201" y="926535"/>
                  <a:pt x="0" y="840141"/>
                </a:cubicBezTo>
                <a:cubicBezTo>
                  <a:pt x="-21201" y="753747"/>
                  <a:pt x="52490" y="552986"/>
                  <a:pt x="0" y="331641"/>
                </a:cubicBezTo>
                <a:close/>
              </a:path>
            </a:pathLst>
          </a:custGeom>
          <a:noFill/>
          <a:ln>
            <a:solidFill>
              <a:srgbClr val="D597A9"/>
            </a:solidFill>
            <a:prstDash val="dash"/>
            <a:extLst>
              <a:ext uri="{C807C97D-BFC1-408E-A445-0C87EB9F89A2}">
                <ask:lineSketchStyleProps xmlns:ask="http://schemas.microsoft.com/office/drawing/2018/sketchyshapes" sd="226936825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400">
                <a:solidFill>
                  <a:schemeClr val="tx1"/>
                </a:solidFill>
                <a:effectLst/>
                <a:latin typeface="Avenir Next Demi Bold"/>
                <a:ea typeface="Calibri" panose="020F0502020204030204" pitchFamily="34" charset="0"/>
                <a:cs typeface="Times New Roman" panose="02020603050405020304" pitchFamily="18" charset="0"/>
              </a:rPr>
              <a:t>My name is Elif.  I live in Istanbul in Turkey.  I am 16 years old.  I want to be a doctor or a scientist when I grow up.  I love school and reading.  I live in a big house in a very nice part of Istanbul.  My favourite food is kebab.  Something I don’t like about my city is that the air is not clean.</a:t>
            </a:r>
            <a:endParaRPr lang="en-IE" sz="1400">
              <a:solidFill>
                <a:schemeClr val="tx1"/>
              </a:solidFill>
              <a:effectLst/>
              <a:latin typeface="Avenir Next Demi Bold"/>
              <a:ea typeface="Calibri" panose="020F050202020403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7304D0BD-756F-4C9B-BC5C-60A5F37354EC}"/>
              </a:ext>
            </a:extLst>
          </p:cNvPr>
          <p:cNvSpPr/>
          <p:nvPr/>
        </p:nvSpPr>
        <p:spPr>
          <a:xfrm>
            <a:off x="6096000" y="224589"/>
            <a:ext cx="4940710" cy="2277914"/>
          </a:xfrm>
          <a:custGeom>
            <a:avLst/>
            <a:gdLst>
              <a:gd name="connsiteX0" fmla="*/ 0 w 4940710"/>
              <a:gd name="connsiteY0" fmla="*/ 379660 h 2277914"/>
              <a:gd name="connsiteX1" fmla="*/ 379660 w 4940710"/>
              <a:gd name="connsiteY1" fmla="*/ 0 h 2277914"/>
              <a:gd name="connsiteX2" fmla="*/ 893374 w 4940710"/>
              <a:gd name="connsiteY2" fmla="*/ 0 h 2277914"/>
              <a:gd name="connsiteX3" fmla="*/ 1574343 w 4940710"/>
              <a:gd name="connsiteY3" fmla="*/ 0 h 2277914"/>
              <a:gd name="connsiteX4" fmla="*/ 2088056 w 4940710"/>
              <a:gd name="connsiteY4" fmla="*/ 0 h 2277914"/>
              <a:gd name="connsiteX5" fmla="*/ 2559956 w 4940710"/>
              <a:gd name="connsiteY5" fmla="*/ 0 h 2277914"/>
              <a:gd name="connsiteX6" fmla="*/ 3157298 w 4940710"/>
              <a:gd name="connsiteY6" fmla="*/ 0 h 2277914"/>
              <a:gd name="connsiteX7" fmla="*/ 3838267 w 4940710"/>
              <a:gd name="connsiteY7" fmla="*/ 0 h 2277914"/>
              <a:gd name="connsiteX8" fmla="*/ 4561050 w 4940710"/>
              <a:gd name="connsiteY8" fmla="*/ 0 h 2277914"/>
              <a:gd name="connsiteX9" fmla="*/ 4940710 w 4940710"/>
              <a:gd name="connsiteY9" fmla="*/ 379660 h 2277914"/>
              <a:gd name="connsiteX10" fmla="*/ 4940710 w 4940710"/>
              <a:gd name="connsiteY10" fmla="*/ 870672 h 2277914"/>
              <a:gd name="connsiteX11" fmla="*/ 4940710 w 4940710"/>
              <a:gd name="connsiteY11" fmla="*/ 1346498 h 2277914"/>
              <a:gd name="connsiteX12" fmla="*/ 4940710 w 4940710"/>
              <a:gd name="connsiteY12" fmla="*/ 1898254 h 2277914"/>
              <a:gd name="connsiteX13" fmla="*/ 4561050 w 4940710"/>
              <a:gd name="connsiteY13" fmla="*/ 2277914 h 2277914"/>
              <a:gd name="connsiteX14" fmla="*/ 4047336 w 4940710"/>
              <a:gd name="connsiteY14" fmla="*/ 2277914 h 2277914"/>
              <a:gd name="connsiteX15" fmla="*/ 3408181 w 4940710"/>
              <a:gd name="connsiteY15" fmla="*/ 2277914 h 2277914"/>
              <a:gd name="connsiteX16" fmla="*/ 2852654 w 4940710"/>
              <a:gd name="connsiteY16" fmla="*/ 2277914 h 2277914"/>
              <a:gd name="connsiteX17" fmla="*/ 2213498 w 4940710"/>
              <a:gd name="connsiteY17" fmla="*/ 2277914 h 2277914"/>
              <a:gd name="connsiteX18" fmla="*/ 1741598 w 4940710"/>
              <a:gd name="connsiteY18" fmla="*/ 2277914 h 2277914"/>
              <a:gd name="connsiteX19" fmla="*/ 1269699 w 4940710"/>
              <a:gd name="connsiteY19" fmla="*/ 2277914 h 2277914"/>
              <a:gd name="connsiteX20" fmla="*/ 379660 w 4940710"/>
              <a:gd name="connsiteY20" fmla="*/ 2277914 h 2277914"/>
              <a:gd name="connsiteX21" fmla="*/ 0 w 4940710"/>
              <a:gd name="connsiteY21" fmla="*/ 1898254 h 2277914"/>
              <a:gd name="connsiteX22" fmla="*/ 0 w 4940710"/>
              <a:gd name="connsiteY22" fmla="*/ 1422428 h 2277914"/>
              <a:gd name="connsiteX23" fmla="*/ 0 w 4940710"/>
              <a:gd name="connsiteY23" fmla="*/ 961788 h 2277914"/>
              <a:gd name="connsiteX24" fmla="*/ 0 w 4940710"/>
              <a:gd name="connsiteY24" fmla="*/ 379660 h 227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40710" h="2277914" extrusionOk="0">
                <a:moveTo>
                  <a:pt x="0" y="379660"/>
                </a:moveTo>
                <a:cubicBezTo>
                  <a:pt x="-7627" y="222066"/>
                  <a:pt x="186074" y="-24379"/>
                  <a:pt x="379660" y="0"/>
                </a:cubicBezTo>
                <a:cubicBezTo>
                  <a:pt x="535329" y="-59612"/>
                  <a:pt x="742555" y="17809"/>
                  <a:pt x="893374" y="0"/>
                </a:cubicBezTo>
                <a:cubicBezTo>
                  <a:pt x="1044193" y="-17809"/>
                  <a:pt x="1359868" y="44105"/>
                  <a:pt x="1574343" y="0"/>
                </a:cubicBezTo>
                <a:cubicBezTo>
                  <a:pt x="1788818" y="-44105"/>
                  <a:pt x="1933566" y="49675"/>
                  <a:pt x="2088056" y="0"/>
                </a:cubicBezTo>
                <a:cubicBezTo>
                  <a:pt x="2242546" y="-49675"/>
                  <a:pt x="2356944" y="11954"/>
                  <a:pt x="2559956" y="0"/>
                </a:cubicBezTo>
                <a:cubicBezTo>
                  <a:pt x="2762968" y="-11954"/>
                  <a:pt x="2973686" y="69980"/>
                  <a:pt x="3157298" y="0"/>
                </a:cubicBezTo>
                <a:cubicBezTo>
                  <a:pt x="3340910" y="-69980"/>
                  <a:pt x="3651001" y="69424"/>
                  <a:pt x="3838267" y="0"/>
                </a:cubicBezTo>
                <a:cubicBezTo>
                  <a:pt x="4025533" y="-69424"/>
                  <a:pt x="4233711" y="56004"/>
                  <a:pt x="4561050" y="0"/>
                </a:cubicBezTo>
                <a:cubicBezTo>
                  <a:pt x="4765852" y="8296"/>
                  <a:pt x="4900395" y="204548"/>
                  <a:pt x="4940710" y="379660"/>
                </a:cubicBezTo>
                <a:cubicBezTo>
                  <a:pt x="4982233" y="479920"/>
                  <a:pt x="4928406" y="713206"/>
                  <a:pt x="4940710" y="870672"/>
                </a:cubicBezTo>
                <a:cubicBezTo>
                  <a:pt x="4953014" y="1028138"/>
                  <a:pt x="4899149" y="1145884"/>
                  <a:pt x="4940710" y="1346498"/>
                </a:cubicBezTo>
                <a:cubicBezTo>
                  <a:pt x="4982271" y="1547112"/>
                  <a:pt x="4911088" y="1780817"/>
                  <a:pt x="4940710" y="1898254"/>
                </a:cubicBezTo>
                <a:cubicBezTo>
                  <a:pt x="4913127" y="2070051"/>
                  <a:pt x="4799004" y="2306369"/>
                  <a:pt x="4561050" y="2277914"/>
                </a:cubicBezTo>
                <a:cubicBezTo>
                  <a:pt x="4319514" y="2295794"/>
                  <a:pt x="4234759" y="2252505"/>
                  <a:pt x="4047336" y="2277914"/>
                </a:cubicBezTo>
                <a:cubicBezTo>
                  <a:pt x="3859913" y="2303323"/>
                  <a:pt x="3595005" y="2274179"/>
                  <a:pt x="3408181" y="2277914"/>
                </a:cubicBezTo>
                <a:cubicBezTo>
                  <a:pt x="3221357" y="2281649"/>
                  <a:pt x="3012368" y="2263032"/>
                  <a:pt x="2852654" y="2277914"/>
                </a:cubicBezTo>
                <a:cubicBezTo>
                  <a:pt x="2692940" y="2292796"/>
                  <a:pt x="2371700" y="2239131"/>
                  <a:pt x="2213498" y="2277914"/>
                </a:cubicBezTo>
                <a:cubicBezTo>
                  <a:pt x="2055296" y="2316697"/>
                  <a:pt x="1932149" y="2232711"/>
                  <a:pt x="1741598" y="2277914"/>
                </a:cubicBezTo>
                <a:cubicBezTo>
                  <a:pt x="1551047" y="2323117"/>
                  <a:pt x="1436298" y="2264757"/>
                  <a:pt x="1269699" y="2277914"/>
                </a:cubicBezTo>
                <a:cubicBezTo>
                  <a:pt x="1103100" y="2291071"/>
                  <a:pt x="809783" y="2228552"/>
                  <a:pt x="379660" y="2277914"/>
                </a:cubicBezTo>
                <a:cubicBezTo>
                  <a:pt x="120552" y="2261325"/>
                  <a:pt x="-42892" y="2080644"/>
                  <a:pt x="0" y="1898254"/>
                </a:cubicBezTo>
                <a:cubicBezTo>
                  <a:pt x="-555" y="1767129"/>
                  <a:pt x="42654" y="1626049"/>
                  <a:pt x="0" y="1422428"/>
                </a:cubicBezTo>
                <a:cubicBezTo>
                  <a:pt x="-42654" y="1218807"/>
                  <a:pt x="36002" y="1131673"/>
                  <a:pt x="0" y="961788"/>
                </a:cubicBezTo>
                <a:cubicBezTo>
                  <a:pt x="-36002" y="791903"/>
                  <a:pt x="42652" y="507286"/>
                  <a:pt x="0" y="379660"/>
                </a:cubicBezTo>
                <a:close/>
              </a:path>
            </a:pathLst>
          </a:custGeom>
          <a:noFill/>
          <a:ln>
            <a:solidFill>
              <a:srgbClr val="EF95BA"/>
            </a:solidFill>
            <a:prstDash val="dash"/>
            <a:extLst>
              <a:ext uri="{C807C97D-BFC1-408E-A445-0C87EB9F89A2}">
                <ask:lineSketchStyleProps xmlns:ask="http://schemas.microsoft.com/office/drawing/2018/sketchyshapes" sd="226936825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400">
                <a:solidFill>
                  <a:schemeClr val="tx1"/>
                </a:solidFill>
                <a:effectLst/>
                <a:latin typeface="Avenir Next Demi Bold"/>
                <a:ea typeface="Calibri" panose="020F0502020204030204" pitchFamily="34" charset="0"/>
                <a:cs typeface="Times New Roman" panose="02020603050405020304" pitchFamily="18" charset="0"/>
              </a:rPr>
              <a:t>My name is Rohit.  I am 16 years old.  I live in a huge city, Bangalore in India.  There is a lot of traffic in my city.  Bangalore used to have a lot of lakes. They were drained to make way for roads and buildings.  The remaining lakes are full of rubbish.  Sometimes when I turn on the tap the water that comes out is very dirty and I can’t drink it. When I grow up, I would like to go to university to learn more about being an inventor.</a:t>
            </a:r>
            <a:endParaRPr lang="en-IE" sz="1400">
              <a:solidFill>
                <a:schemeClr val="tx1"/>
              </a:solidFill>
              <a:effectLst/>
              <a:latin typeface="Avenir Next Demi Bold"/>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44F5A2C-718F-4E0C-BEAA-C6DA16A29D19}"/>
              </a:ext>
            </a:extLst>
          </p:cNvPr>
          <p:cNvSpPr/>
          <p:nvPr/>
        </p:nvSpPr>
        <p:spPr>
          <a:xfrm>
            <a:off x="3370006" y="4743032"/>
            <a:ext cx="4940710" cy="1989805"/>
          </a:xfrm>
          <a:custGeom>
            <a:avLst/>
            <a:gdLst>
              <a:gd name="connsiteX0" fmla="*/ 0 w 4940710"/>
              <a:gd name="connsiteY0" fmla="*/ 331641 h 1989805"/>
              <a:gd name="connsiteX1" fmla="*/ 331641 w 4940710"/>
              <a:gd name="connsiteY1" fmla="*/ 0 h 1989805"/>
              <a:gd name="connsiteX2" fmla="*/ 780771 w 4940710"/>
              <a:gd name="connsiteY2" fmla="*/ 0 h 1989805"/>
              <a:gd name="connsiteX3" fmla="*/ 1400998 w 4940710"/>
              <a:gd name="connsiteY3" fmla="*/ 0 h 1989805"/>
              <a:gd name="connsiteX4" fmla="*/ 1850128 w 4940710"/>
              <a:gd name="connsiteY4" fmla="*/ 0 h 1989805"/>
              <a:gd name="connsiteX5" fmla="*/ 2256484 w 4940710"/>
              <a:gd name="connsiteY5" fmla="*/ 0 h 1989805"/>
              <a:gd name="connsiteX6" fmla="*/ 2791162 w 4940710"/>
              <a:gd name="connsiteY6" fmla="*/ 0 h 1989805"/>
              <a:gd name="connsiteX7" fmla="*/ 3411389 w 4940710"/>
              <a:gd name="connsiteY7" fmla="*/ 0 h 1989805"/>
              <a:gd name="connsiteX8" fmla="*/ 3946068 w 4940710"/>
              <a:gd name="connsiteY8" fmla="*/ 0 h 1989805"/>
              <a:gd name="connsiteX9" fmla="*/ 4609069 w 4940710"/>
              <a:gd name="connsiteY9" fmla="*/ 0 h 1989805"/>
              <a:gd name="connsiteX10" fmla="*/ 4940710 w 4940710"/>
              <a:gd name="connsiteY10" fmla="*/ 331641 h 1989805"/>
              <a:gd name="connsiteX11" fmla="*/ 4940710 w 4940710"/>
              <a:gd name="connsiteY11" fmla="*/ 747285 h 1989805"/>
              <a:gd name="connsiteX12" fmla="*/ 4940710 w 4940710"/>
              <a:gd name="connsiteY12" fmla="*/ 1149664 h 1989805"/>
              <a:gd name="connsiteX13" fmla="*/ 4940710 w 4940710"/>
              <a:gd name="connsiteY13" fmla="*/ 1658164 h 1989805"/>
              <a:gd name="connsiteX14" fmla="*/ 4609069 w 4940710"/>
              <a:gd name="connsiteY14" fmla="*/ 1989805 h 1989805"/>
              <a:gd name="connsiteX15" fmla="*/ 4117165 w 4940710"/>
              <a:gd name="connsiteY15" fmla="*/ 1989805 h 1989805"/>
              <a:gd name="connsiteX16" fmla="*/ 3625261 w 4940710"/>
              <a:gd name="connsiteY16" fmla="*/ 1989805 h 1989805"/>
              <a:gd name="connsiteX17" fmla="*/ 3047808 w 4940710"/>
              <a:gd name="connsiteY17" fmla="*/ 1989805 h 1989805"/>
              <a:gd name="connsiteX18" fmla="*/ 2641452 w 4940710"/>
              <a:gd name="connsiteY18" fmla="*/ 1989805 h 1989805"/>
              <a:gd name="connsiteX19" fmla="*/ 2235096 w 4940710"/>
              <a:gd name="connsiteY19" fmla="*/ 1989805 h 1989805"/>
              <a:gd name="connsiteX20" fmla="*/ 1743192 w 4940710"/>
              <a:gd name="connsiteY20" fmla="*/ 1989805 h 1989805"/>
              <a:gd name="connsiteX21" fmla="*/ 1122965 w 4940710"/>
              <a:gd name="connsiteY21" fmla="*/ 1989805 h 1989805"/>
              <a:gd name="connsiteX22" fmla="*/ 331641 w 4940710"/>
              <a:gd name="connsiteY22" fmla="*/ 1989805 h 1989805"/>
              <a:gd name="connsiteX23" fmla="*/ 0 w 4940710"/>
              <a:gd name="connsiteY23" fmla="*/ 1658164 h 1989805"/>
              <a:gd name="connsiteX24" fmla="*/ 0 w 4940710"/>
              <a:gd name="connsiteY24" fmla="*/ 1255785 h 1989805"/>
              <a:gd name="connsiteX25" fmla="*/ 0 w 4940710"/>
              <a:gd name="connsiteY25" fmla="*/ 840141 h 1989805"/>
              <a:gd name="connsiteX26" fmla="*/ 0 w 4940710"/>
              <a:gd name="connsiteY26" fmla="*/ 331641 h 198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40710" h="1989805" extrusionOk="0">
                <a:moveTo>
                  <a:pt x="0" y="331641"/>
                </a:moveTo>
                <a:cubicBezTo>
                  <a:pt x="-2815" y="167708"/>
                  <a:pt x="157861" y="-14209"/>
                  <a:pt x="331641" y="0"/>
                </a:cubicBezTo>
                <a:cubicBezTo>
                  <a:pt x="553232" y="-30665"/>
                  <a:pt x="683550" y="15144"/>
                  <a:pt x="780771" y="0"/>
                </a:cubicBezTo>
                <a:cubicBezTo>
                  <a:pt x="877992" y="-15144"/>
                  <a:pt x="1213786" y="11069"/>
                  <a:pt x="1400998" y="0"/>
                </a:cubicBezTo>
                <a:cubicBezTo>
                  <a:pt x="1588210" y="-11069"/>
                  <a:pt x="1654111" y="43528"/>
                  <a:pt x="1850128" y="0"/>
                </a:cubicBezTo>
                <a:cubicBezTo>
                  <a:pt x="2046145" y="-43528"/>
                  <a:pt x="2155000" y="44597"/>
                  <a:pt x="2256484" y="0"/>
                </a:cubicBezTo>
                <a:cubicBezTo>
                  <a:pt x="2357968" y="-44597"/>
                  <a:pt x="2548759" y="53532"/>
                  <a:pt x="2791162" y="0"/>
                </a:cubicBezTo>
                <a:cubicBezTo>
                  <a:pt x="3033565" y="-53532"/>
                  <a:pt x="3265252" y="71935"/>
                  <a:pt x="3411389" y="0"/>
                </a:cubicBezTo>
                <a:cubicBezTo>
                  <a:pt x="3557526" y="-71935"/>
                  <a:pt x="3701128" y="30640"/>
                  <a:pt x="3946068" y="0"/>
                </a:cubicBezTo>
                <a:cubicBezTo>
                  <a:pt x="4191008" y="-30640"/>
                  <a:pt x="4432613" y="52545"/>
                  <a:pt x="4609069" y="0"/>
                </a:cubicBezTo>
                <a:cubicBezTo>
                  <a:pt x="4801933" y="-2369"/>
                  <a:pt x="4948278" y="141097"/>
                  <a:pt x="4940710" y="331641"/>
                </a:cubicBezTo>
                <a:cubicBezTo>
                  <a:pt x="4946060" y="482180"/>
                  <a:pt x="4901279" y="620502"/>
                  <a:pt x="4940710" y="747285"/>
                </a:cubicBezTo>
                <a:cubicBezTo>
                  <a:pt x="4980141" y="874068"/>
                  <a:pt x="4902437" y="962204"/>
                  <a:pt x="4940710" y="1149664"/>
                </a:cubicBezTo>
                <a:cubicBezTo>
                  <a:pt x="4978983" y="1337124"/>
                  <a:pt x="4908475" y="1457690"/>
                  <a:pt x="4940710" y="1658164"/>
                </a:cubicBezTo>
                <a:cubicBezTo>
                  <a:pt x="4939158" y="1803717"/>
                  <a:pt x="4800760" y="2017420"/>
                  <a:pt x="4609069" y="1989805"/>
                </a:cubicBezTo>
                <a:cubicBezTo>
                  <a:pt x="4429067" y="2027980"/>
                  <a:pt x="4267564" y="1980140"/>
                  <a:pt x="4117165" y="1989805"/>
                </a:cubicBezTo>
                <a:cubicBezTo>
                  <a:pt x="3966766" y="1999470"/>
                  <a:pt x="3856180" y="1943615"/>
                  <a:pt x="3625261" y="1989805"/>
                </a:cubicBezTo>
                <a:cubicBezTo>
                  <a:pt x="3394342" y="2035995"/>
                  <a:pt x="3251496" y="1950969"/>
                  <a:pt x="3047808" y="1989805"/>
                </a:cubicBezTo>
                <a:cubicBezTo>
                  <a:pt x="2844120" y="2028641"/>
                  <a:pt x="2759005" y="1942695"/>
                  <a:pt x="2641452" y="1989805"/>
                </a:cubicBezTo>
                <a:cubicBezTo>
                  <a:pt x="2523899" y="2036915"/>
                  <a:pt x="2419938" y="1952816"/>
                  <a:pt x="2235096" y="1989805"/>
                </a:cubicBezTo>
                <a:cubicBezTo>
                  <a:pt x="2050254" y="2026794"/>
                  <a:pt x="1982384" y="1950836"/>
                  <a:pt x="1743192" y="1989805"/>
                </a:cubicBezTo>
                <a:cubicBezTo>
                  <a:pt x="1504000" y="2028774"/>
                  <a:pt x="1303854" y="1972675"/>
                  <a:pt x="1122965" y="1989805"/>
                </a:cubicBezTo>
                <a:cubicBezTo>
                  <a:pt x="942076" y="2006935"/>
                  <a:pt x="677725" y="1966834"/>
                  <a:pt x="331641" y="1989805"/>
                </a:cubicBezTo>
                <a:cubicBezTo>
                  <a:pt x="120209" y="1985578"/>
                  <a:pt x="1815" y="1810417"/>
                  <a:pt x="0" y="1658164"/>
                </a:cubicBezTo>
                <a:cubicBezTo>
                  <a:pt x="-24197" y="1505626"/>
                  <a:pt x="9447" y="1377104"/>
                  <a:pt x="0" y="1255785"/>
                </a:cubicBezTo>
                <a:cubicBezTo>
                  <a:pt x="-9447" y="1134466"/>
                  <a:pt x="21201" y="926535"/>
                  <a:pt x="0" y="840141"/>
                </a:cubicBezTo>
                <a:cubicBezTo>
                  <a:pt x="-21201" y="753747"/>
                  <a:pt x="52490" y="552986"/>
                  <a:pt x="0" y="331641"/>
                </a:cubicBezTo>
                <a:close/>
              </a:path>
            </a:pathLst>
          </a:custGeom>
          <a:noFill/>
          <a:ln>
            <a:solidFill>
              <a:srgbClr val="F0A180"/>
            </a:solidFill>
            <a:prstDash val="dash"/>
            <a:extLst>
              <a:ext uri="{C807C97D-BFC1-408E-A445-0C87EB9F89A2}">
                <ask:lineSketchStyleProps xmlns:ask="http://schemas.microsoft.com/office/drawing/2018/sketchyshapes" sd="226936825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400">
                <a:solidFill>
                  <a:schemeClr val="tx1"/>
                </a:solidFill>
                <a:effectLst/>
                <a:latin typeface="Avenir Next Demi Bold"/>
                <a:ea typeface="Calibri" panose="020F0502020204030204" pitchFamily="34" charset="0"/>
                <a:cs typeface="Times New Roman" panose="02020603050405020304" pitchFamily="18" charset="0"/>
              </a:rPr>
              <a:t>My name is Robert.  I am 12 years old.  I live in Philadelphia in the USA.  My neighbourhood is a bit rundown and dangerous.  It’s not very safe and doesn’t have a lot of green areas.  I like organising fun things to do with my friend Daekwon.  Philadelphia has really cool fireworks sometimes.</a:t>
            </a:r>
            <a:endParaRPr lang="en-IE" sz="1400">
              <a:solidFill>
                <a:schemeClr val="tx1"/>
              </a:solidFill>
              <a:effectLst/>
              <a:latin typeface="Avenir Next Demi Bold"/>
              <a:ea typeface="Calibri" panose="020F0502020204030204" pitchFamily="34" charset="0"/>
              <a:cs typeface="Times New Roman" panose="02020603050405020304" pitchFamily="18" charset="0"/>
            </a:endParaRPr>
          </a:p>
        </p:txBody>
      </p:sp>
      <p:pic>
        <p:nvPicPr>
          <p:cNvPr id="11" name="Graphic 10">
            <a:extLst>
              <a:ext uri="{FF2B5EF4-FFF2-40B4-BE49-F238E27FC236}">
                <a16:creationId xmlns:a16="http://schemas.microsoft.com/office/drawing/2014/main" id="{477FE3E7-2703-4AE2-95B3-A441113098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39377" y="5850306"/>
            <a:ext cx="1571625" cy="695325"/>
          </a:xfrm>
          <a:prstGeom prst="rect">
            <a:avLst/>
          </a:prstGeom>
        </p:spPr>
      </p:pic>
      <p:sp>
        <p:nvSpPr>
          <p:cNvPr id="7" name="Graphic 5">
            <a:extLst>
              <a:ext uri="{FF2B5EF4-FFF2-40B4-BE49-F238E27FC236}">
                <a16:creationId xmlns:a16="http://schemas.microsoft.com/office/drawing/2014/main" id="{A5A6F712-ADE5-4135-B2B5-FDB049F67660}"/>
              </a:ext>
            </a:extLst>
          </p:cNvPr>
          <p:cNvSpPr/>
          <p:nvPr/>
        </p:nvSpPr>
        <p:spPr>
          <a:xfrm>
            <a:off x="5840361" y="580255"/>
            <a:ext cx="224464" cy="271854"/>
          </a:xfrm>
          <a:custGeom>
            <a:avLst/>
            <a:gdLst>
              <a:gd name="connsiteX0" fmla="*/ 23908 w 224464"/>
              <a:gd name="connsiteY0" fmla="*/ 271854 h 271854"/>
              <a:gd name="connsiteX1" fmla="*/ 81915 w 224464"/>
              <a:gd name="connsiteY1" fmla="*/ 188606 h 271854"/>
              <a:gd name="connsiteX2" fmla="*/ 96679 w 224464"/>
              <a:gd name="connsiteY2" fmla="*/ 151363 h 271854"/>
              <a:gd name="connsiteX3" fmla="*/ 104870 w 224464"/>
              <a:gd name="connsiteY3" fmla="*/ 132884 h 271854"/>
              <a:gd name="connsiteX4" fmla="*/ 141637 w 224464"/>
              <a:gd name="connsiteY4" fmla="*/ 112691 h 271854"/>
              <a:gd name="connsiteX5" fmla="*/ 162306 w 224464"/>
              <a:gd name="connsiteY5" fmla="*/ 99547 h 271854"/>
              <a:gd name="connsiteX6" fmla="*/ 181070 w 224464"/>
              <a:gd name="connsiteY6" fmla="*/ 113930 h 271854"/>
              <a:gd name="connsiteX7" fmla="*/ 218504 w 224464"/>
              <a:gd name="connsiteY7" fmla="*/ 99833 h 271854"/>
              <a:gd name="connsiteX8" fmla="*/ 214694 w 224464"/>
              <a:gd name="connsiteY8" fmla="*/ 62018 h 271854"/>
              <a:gd name="connsiteX9" fmla="*/ 164021 w 224464"/>
              <a:gd name="connsiteY9" fmla="*/ 76782 h 271854"/>
              <a:gd name="connsiteX10" fmla="*/ 134493 w 224464"/>
              <a:gd name="connsiteY10" fmla="*/ 104881 h 271854"/>
              <a:gd name="connsiteX11" fmla="*/ 115824 w 224464"/>
              <a:gd name="connsiteY11" fmla="*/ 112882 h 271854"/>
              <a:gd name="connsiteX12" fmla="*/ 101346 w 224464"/>
              <a:gd name="connsiteY12" fmla="*/ 109739 h 271854"/>
              <a:gd name="connsiteX13" fmla="*/ 120301 w 224464"/>
              <a:gd name="connsiteY13" fmla="*/ 45921 h 271854"/>
              <a:gd name="connsiteX14" fmla="*/ 78867 w 224464"/>
              <a:gd name="connsiteY14" fmla="*/ 6583 h 271854"/>
              <a:gd name="connsiteX15" fmla="*/ 65246 w 224464"/>
              <a:gd name="connsiteY15" fmla="*/ 40873 h 271854"/>
              <a:gd name="connsiteX16" fmla="*/ 77819 w 224464"/>
              <a:gd name="connsiteY16" fmla="*/ 56399 h 271854"/>
              <a:gd name="connsiteX17" fmla="*/ 94678 w 224464"/>
              <a:gd name="connsiteY17" fmla="*/ 66876 h 271854"/>
              <a:gd name="connsiteX18" fmla="*/ 80867 w 224464"/>
              <a:gd name="connsiteY18" fmla="*/ 102690 h 271854"/>
              <a:gd name="connsiteX19" fmla="*/ 56579 w 224464"/>
              <a:gd name="connsiteY19" fmla="*/ 124788 h 271854"/>
              <a:gd name="connsiteX20" fmla="*/ 17145 w 224464"/>
              <a:gd name="connsiteY20" fmla="*/ 136694 h 271854"/>
              <a:gd name="connsiteX21" fmla="*/ 1715 w 224464"/>
              <a:gd name="connsiteY21" fmla="*/ 143648 h 271854"/>
              <a:gd name="connsiteX22" fmla="*/ 0 w 224464"/>
              <a:gd name="connsiteY22" fmla="*/ 167174 h 271854"/>
              <a:gd name="connsiteX23" fmla="*/ 63341 w 224464"/>
              <a:gd name="connsiteY23" fmla="*/ 147839 h 271854"/>
              <a:gd name="connsiteX24" fmla="*/ 23908 w 224464"/>
              <a:gd name="connsiteY24" fmla="*/ 271854 h 271854"/>
              <a:gd name="connsiteX25" fmla="*/ 204597 w 224464"/>
              <a:gd name="connsiteY25" fmla="*/ 66400 h 271854"/>
              <a:gd name="connsiteX26" fmla="*/ 180594 w 224464"/>
              <a:gd name="connsiteY26" fmla="*/ 103547 h 271854"/>
              <a:gd name="connsiteX27" fmla="*/ 204597 w 224464"/>
              <a:gd name="connsiteY27" fmla="*/ 66400 h 271854"/>
              <a:gd name="connsiteX28" fmla="*/ 75629 w 224464"/>
              <a:gd name="connsiteY28" fmla="*/ 23061 h 271854"/>
              <a:gd name="connsiteX29" fmla="*/ 114776 w 224464"/>
              <a:gd name="connsiteY29" fmla="*/ 38396 h 271854"/>
              <a:gd name="connsiteX30" fmla="*/ 75629 w 224464"/>
              <a:gd name="connsiteY30" fmla="*/ 23061 h 271854"/>
              <a:gd name="connsiteX31" fmla="*/ 82487 w 224464"/>
              <a:gd name="connsiteY31" fmla="*/ 128789 h 271854"/>
              <a:gd name="connsiteX32" fmla="*/ 86106 w 224464"/>
              <a:gd name="connsiteY32" fmla="*/ 122597 h 271854"/>
              <a:gd name="connsiteX33" fmla="*/ 92297 w 224464"/>
              <a:gd name="connsiteY33" fmla="*/ 126217 h 271854"/>
              <a:gd name="connsiteX34" fmla="*/ 88678 w 224464"/>
              <a:gd name="connsiteY34" fmla="*/ 132408 h 271854"/>
              <a:gd name="connsiteX35" fmla="*/ 82487 w 224464"/>
              <a:gd name="connsiteY35" fmla="*/ 128789 h 27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4464" h="271854">
                <a:moveTo>
                  <a:pt x="23908" y="271854"/>
                </a:moveTo>
                <a:cubicBezTo>
                  <a:pt x="56864" y="252328"/>
                  <a:pt x="68390" y="222515"/>
                  <a:pt x="81915" y="188606"/>
                </a:cubicBezTo>
                <a:cubicBezTo>
                  <a:pt x="86868" y="176223"/>
                  <a:pt x="91821" y="163745"/>
                  <a:pt x="96679" y="151363"/>
                </a:cubicBezTo>
                <a:cubicBezTo>
                  <a:pt x="98108" y="147648"/>
                  <a:pt x="100965" y="134408"/>
                  <a:pt x="104870" y="132884"/>
                </a:cubicBezTo>
                <a:cubicBezTo>
                  <a:pt x="117920" y="127646"/>
                  <a:pt x="131159" y="122407"/>
                  <a:pt x="141637" y="112691"/>
                </a:cubicBezTo>
                <a:cubicBezTo>
                  <a:pt x="146971" y="107738"/>
                  <a:pt x="154019" y="96404"/>
                  <a:pt x="162306" y="99547"/>
                </a:cubicBezTo>
                <a:cubicBezTo>
                  <a:pt x="169450" y="102214"/>
                  <a:pt x="172212" y="111644"/>
                  <a:pt x="181070" y="113930"/>
                </a:cubicBezTo>
                <a:cubicBezTo>
                  <a:pt x="194596" y="117454"/>
                  <a:pt x="210407" y="110882"/>
                  <a:pt x="218504" y="99833"/>
                </a:cubicBezTo>
                <a:cubicBezTo>
                  <a:pt x="227171" y="88117"/>
                  <a:pt x="226790" y="71067"/>
                  <a:pt x="214694" y="62018"/>
                </a:cubicBezTo>
                <a:cubicBezTo>
                  <a:pt x="196501" y="48398"/>
                  <a:pt x="175927" y="62209"/>
                  <a:pt x="164021" y="76782"/>
                </a:cubicBezTo>
                <a:cubicBezTo>
                  <a:pt x="155258" y="87545"/>
                  <a:pt x="146876" y="98213"/>
                  <a:pt x="134493" y="104881"/>
                </a:cubicBezTo>
                <a:cubicBezTo>
                  <a:pt x="128588" y="108119"/>
                  <a:pt x="122396" y="111072"/>
                  <a:pt x="115824" y="112882"/>
                </a:cubicBezTo>
                <a:cubicBezTo>
                  <a:pt x="108014" y="114977"/>
                  <a:pt x="105061" y="116120"/>
                  <a:pt x="101346" y="109739"/>
                </a:cubicBezTo>
                <a:cubicBezTo>
                  <a:pt x="87630" y="85926"/>
                  <a:pt x="109061" y="63828"/>
                  <a:pt x="120301" y="45921"/>
                </a:cubicBezTo>
                <a:cubicBezTo>
                  <a:pt x="139541" y="15441"/>
                  <a:pt x="107728" y="-13324"/>
                  <a:pt x="78867" y="6583"/>
                </a:cubicBezTo>
                <a:cubicBezTo>
                  <a:pt x="68104" y="14012"/>
                  <a:pt x="61246" y="27824"/>
                  <a:pt x="65246" y="40873"/>
                </a:cubicBezTo>
                <a:cubicBezTo>
                  <a:pt x="67247" y="47445"/>
                  <a:pt x="71914" y="52874"/>
                  <a:pt x="77819" y="56399"/>
                </a:cubicBezTo>
                <a:cubicBezTo>
                  <a:pt x="83534" y="59923"/>
                  <a:pt x="93345" y="59923"/>
                  <a:pt x="94678" y="66876"/>
                </a:cubicBezTo>
                <a:cubicBezTo>
                  <a:pt x="96298" y="75449"/>
                  <a:pt x="83915" y="94880"/>
                  <a:pt x="80867" y="102690"/>
                </a:cubicBezTo>
                <a:cubicBezTo>
                  <a:pt x="74200" y="119835"/>
                  <a:pt x="74295" y="119549"/>
                  <a:pt x="56579" y="124788"/>
                </a:cubicBezTo>
                <a:cubicBezTo>
                  <a:pt x="43434" y="128693"/>
                  <a:pt x="30290" y="132599"/>
                  <a:pt x="17145" y="136694"/>
                </a:cubicBezTo>
                <a:cubicBezTo>
                  <a:pt x="13049" y="137933"/>
                  <a:pt x="7715" y="139933"/>
                  <a:pt x="1715" y="143648"/>
                </a:cubicBezTo>
                <a:cubicBezTo>
                  <a:pt x="1143" y="151744"/>
                  <a:pt x="572" y="159459"/>
                  <a:pt x="0" y="167174"/>
                </a:cubicBezTo>
                <a:cubicBezTo>
                  <a:pt x="21717" y="161745"/>
                  <a:pt x="42196" y="155173"/>
                  <a:pt x="63341" y="147839"/>
                </a:cubicBezTo>
                <a:cubicBezTo>
                  <a:pt x="50197" y="189177"/>
                  <a:pt x="37052" y="230516"/>
                  <a:pt x="23908" y="271854"/>
                </a:cubicBezTo>
                <a:close/>
                <a:moveTo>
                  <a:pt x="204597" y="66400"/>
                </a:moveTo>
                <a:cubicBezTo>
                  <a:pt x="232791" y="77258"/>
                  <a:pt x="203168" y="116501"/>
                  <a:pt x="180594" y="103547"/>
                </a:cubicBezTo>
                <a:cubicBezTo>
                  <a:pt x="156496" y="90308"/>
                  <a:pt x="184404" y="58589"/>
                  <a:pt x="204597" y="66400"/>
                </a:cubicBezTo>
                <a:close/>
                <a:moveTo>
                  <a:pt x="75629" y="23061"/>
                </a:moveTo>
                <a:cubicBezTo>
                  <a:pt x="88583" y="-2085"/>
                  <a:pt x="130588" y="11345"/>
                  <a:pt x="114776" y="38396"/>
                </a:cubicBezTo>
                <a:cubicBezTo>
                  <a:pt x="101537" y="62780"/>
                  <a:pt x="61913" y="49541"/>
                  <a:pt x="75629" y="23061"/>
                </a:cubicBezTo>
                <a:close/>
                <a:moveTo>
                  <a:pt x="82487" y="128789"/>
                </a:moveTo>
                <a:cubicBezTo>
                  <a:pt x="81725" y="126026"/>
                  <a:pt x="83344" y="123264"/>
                  <a:pt x="86106" y="122597"/>
                </a:cubicBezTo>
                <a:cubicBezTo>
                  <a:pt x="88868" y="121835"/>
                  <a:pt x="91631" y="123455"/>
                  <a:pt x="92297" y="126217"/>
                </a:cubicBezTo>
                <a:cubicBezTo>
                  <a:pt x="93059" y="128979"/>
                  <a:pt x="91440" y="131741"/>
                  <a:pt x="88678" y="132408"/>
                </a:cubicBezTo>
                <a:cubicBezTo>
                  <a:pt x="86011" y="133075"/>
                  <a:pt x="83249" y="131456"/>
                  <a:pt x="82487" y="128789"/>
                </a:cubicBezTo>
                <a:close/>
              </a:path>
            </a:pathLst>
          </a:custGeom>
          <a:solidFill>
            <a:srgbClr val="F0A180"/>
          </a:solidFill>
          <a:ln w="9525" cap="flat">
            <a:noFill/>
            <a:prstDash val="solid"/>
            <a:miter/>
          </a:ln>
        </p:spPr>
        <p:txBody>
          <a:bodyPr rtlCol="0" anchor="ctr"/>
          <a:lstStyle/>
          <a:p>
            <a:endParaRPr lang="en-US"/>
          </a:p>
        </p:txBody>
      </p:sp>
      <p:sp>
        <p:nvSpPr>
          <p:cNvPr id="18" name="Graphic 16">
            <a:extLst>
              <a:ext uri="{FF2B5EF4-FFF2-40B4-BE49-F238E27FC236}">
                <a16:creationId xmlns:a16="http://schemas.microsoft.com/office/drawing/2014/main" id="{5946CFBC-0C83-4A45-8EFA-58469D0FD86D}"/>
              </a:ext>
            </a:extLst>
          </p:cNvPr>
          <p:cNvSpPr/>
          <p:nvPr/>
        </p:nvSpPr>
        <p:spPr>
          <a:xfrm>
            <a:off x="11036710" y="777036"/>
            <a:ext cx="224464" cy="271854"/>
          </a:xfrm>
          <a:custGeom>
            <a:avLst/>
            <a:gdLst>
              <a:gd name="connsiteX0" fmla="*/ 23908 w 224464"/>
              <a:gd name="connsiteY0" fmla="*/ 271854 h 271854"/>
              <a:gd name="connsiteX1" fmla="*/ 81915 w 224464"/>
              <a:gd name="connsiteY1" fmla="*/ 188606 h 271854"/>
              <a:gd name="connsiteX2" fmla="*/ 96679 w 224464"/>
              <a:gd name="connsiteY2" fmla="*/ 151363 h 271854"/>
              <a:gd name="connsiteX3" fmla="*/ 104870 w 224464"/>
              <a:gd name="connsiteY3" fmla="*/ 132884 h 271854"/>
              <a:gd name="connsiteX4" fmla="*/ 141637 w 224464"/>
              <a:gd name="connsiteY4" fmla="*/ 112691 h 271854"/>
              <a:gd name="connsiteX5" fmla="*/ 162306 w 224464"/>
              <a:gd name="connsiteY5" fmla="*/ 99547 h 271854"/>
              <a:gd name="connsiteX6" fmla="*/ 181070 w 224464"/>
              <a:gd name="connsiteY6" fmla="*/ 113930 h 271854"/>
              <a:gd name="connsiteX7" fmla="*/ 218504 w 224464"/>
              <a:gd name="connsiteY7" fmla="*/ 99833 h 271854"/>
              <a:gd name="connsiteX8" fmla="*/ 214694 w 224464"/>
              <a:gd name="connsiteY8" fmla="*/ 62018 h 271854"/>
              <a:gd name="connsiteX9" fmla="*/ 164021 w 224464"/>
              <a:gd name="connsiteY9" fmla="*/ 76782 h 271854"/>
              <a:gd name="connsiteX10" fmla="*/ 134493 w 224464"/>
              <a:gd name="connsiteY10" fmla="*/ 104881 h 271854"/>
              <a:gd name="connsiteX11" fmla="*/ 115824 w 224464"/>
              <a:gd name="connsiteY11" fmla="*/ 112882 h 271854"/>
              <a:gd name="connsiteX12" fmla="*/ 101346 w 224464"/>
              <a:gd name="connsiteY12" fmla="*/ 109739 h 271854"/>
              <a:gd name="connsiteX13" fmla="*/ 120301 w 224464"/>
              <a:gd name="connsiteY13" fmla="*/ 45921 h 271854"/>
              <a:gd name="connsiteX14" fmla="*/ 78867 w 224464"/>
              <a:gd name="connsiteY14" fmla="*/ 6583 h 271854"/>
              <a:gd name="connsiteX15" fmla="*/ 65246 w 224464"/>
              <a:gd name="connsiteY15" fmla="*/ 40873 h 271854"/>
              <a:gd name="connsiteX16" fmla="*/ 77819 w 224464"/>
              <a:gd name="connsiteY16" fmla="*/ 56399 h 271854"/>
              <a:gd name="connsiteX17" fmla="*/ 94678 w 224464"/>
              <a:gd name="connsiteY17" fmla="*/ 66876 h 271854"/>
              <a:gd name="connsiteX18" fmla="*/ 80867 w 224464"/>
              <a:gd name="connsiteY18" fmla="*/ 102690 h 271854"/>
              <a:gd name="connsiteX19" fmla="*/ 56579 w 224464"/>
              <a:gd name="connsiteY19" fmla="*/ 124788 h 271854"/>
              <a:gd name="connsiteX20" fmla="*/ 17145 w 224464"/>
              <a:gd name="connsiteY20" fmla="*/ 136694 h 271854"/>
              <a:gd name="connsiteX21" fmla="*/ 1715 w 224464"/>
              <a:gd name="connsiteY21" fmla="*/ 143648 h 271854"/>
              <a:gd name="connsiteX22" fmla="*/ 0 w 224464"/>
              <a:gd name="connsiteY22" fmla="*/ 167174 h 271854"/>
              <a:gd name="connsiteX23" fmla="*/ 63341 w 224464"/>
              <a:gd name="connsiteY23" fmla="*/ 147839 h 271854"/>
              <a:gd name="connsiteX24" fmla="*/ 23908 w 224464"/>
              <a:gd name="connsiteY24" fmla="*/ 271854 h 271854"/>
              <a:gd name="connsiteX25" fmla="*/ 204597 w 224464"/>
              <a:gd name="connsiteY25" fmla="*/ 66400 h 271854"/>
              <a:gd name="connsiteX26" fmla="*/ 180594 w 224464"/>
              <a:gd name="connsiteY26" fmla="*/ 103547 h 271854"/>
              <a:gd name="connsiteX27" fmla="*/ 204597 w 224464"/>
              <a:gd name="connsiteY27" fmla="*/ 66400 h 271854"/>
              <a:gd name="connsiteX28" fmla="*/ 75629 w 224464"/>
              <a:gd name="connsiteY28" fmla="*/ 23061 h 271854"/>
              <a:gd name="connsiteX29" fmla="*/ 114776 w 224464"/>
              <a:gd name="connsiteY29" fmla="*/ 38396 h 271854"/>
              <a:gd name="connsiteX30" fmla="*/ 75629 w 224464"/>
              <a:gd name="connsiteY30" fmla="*/ 23061 h 271854"/>
              <a:gd name="connsiteX31" fmla="*/ 82487 w 224464"/>
              <a:gd name="connsiteY31" fmla="*/ 128789 h 271854"/>
              <a:gd name="connsiteX32" fmla="*/ 86106 w 224464"/>
              <a:gd name="connsiteY32" fmla="*/ 122597 h 271854"/>
              <a:gd name="connsiteX33" fmla="*/ 92297 w 224464"/>
              <a:gd name="connsiteY33" fmla="*/ 126217 h 271854"/>
              <a:gd name="connsiteX34" fmla="*/ 88678 w 224464"/>
              <a:gd name="connsiteY34" fmla="*/ 132408 h 271854"/>
              <a:gd name="connsiteX35" fmla="*/ 82487 w 224464"/>
              <a:gd name="connsiteY35" fmla="*/ 128789 h 27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4464" h="271854">
                <a:moveTo>
                  <a:pt x="23908" y="271854"/>
                </a:moveTo>
                <a:cubicBezTo>
                  <a:pt x="56864" y="252328"/>
                  <a:pt x="68390" y="222515"/>
                  <a:pt x="81915" y="188606"/>
                </a:cubicBezTo>
                <a:cubicBezTo>
                  <a:pt x="86868" y="176223"/>
                  <a:pt x="91821" y="163745"/>
                  <a:pt x="96679" y="151363"/>
                </a:cubicBezTo>
                <a:cubicBezTo>
                  <a:pt x="98108" y="147648"/>
                  <a:pt x="100965" y="134408"/>
                  <a:pt x="104870" y="132884"/>
                </a:cubicBezTo>
                <a:cubicBezTo>
                  <a:pt x="117920" y="127646"/>
                  <a:pt x="131159" y="122407"/>
                  <a:pt x="141637" y="112691"/>
                </a:cubicBezTo>
                <a:cubicBezTo>
                  <a:pt x="146971" y="107738"/>
                  <a:pt x="154019" y="96404"/>
                  <a:pt x="162306" y="99547"/>
                </a:cubicBezTo>
                <a:cubicBezTo>
                  <a:pt x="169450" y="102214"/>
                  <a:pt x="172212" y="111644"/>
                  <a:pt x="181070" y="113930"/>
                </a:cubicBezTo>
                <a:cubicBezTo>
                  <a:pt x="194596" y="117454"/>
                  <a:pt x="210407" y="110882"/>
                  <a:pt x="218504" y="99833"/>
                </a:cubicBezTo>
                <a:cubicBezTo>
                  <a:pt x="227171" y="88117"/>
                  <a:pt x="226790" y="71067"/>
                  <a:pt x="214694" y="62018"/>
                </a:cubicBezTo>
                <a:cubicBezTo>
                  <a:pt x="196501" y="48398"/>
                  <a:pt x="175927" y="62209"/>
                  <a:pt x="164021" y="76782"/>
                </a:cubicBezTo>
                <a:cubicBezTo>
                  <a:pt x="155258" y="87545"/>
                  <a:pt x="146876" y="98213"/>
                  <a:pt x="134493" y="104881"/>
                </a:cubicBezTo>
                <a:cubicBezTo>
                  <a:pt x="128588" y="108119"/>
                  <a:pt x="122396" y="111072"/>
                  <a:pt x="115824" y="112882"/>
                </a:cubicBezTo>
                <a:cubicBezTo>
                  <a:pt x="108014" y="114977"/>
                  <a:pt x="105061" y="116120"/>
                  <a:pt x="101346" y="109739"/>
                </a:cubicBezTo>
                <a:cubicBezTo>
                  <a:pt x="87630" y="85926"/>
                  <a:pt x="109061" y="63828"/>
                  <a:pt x="120301" y="45921"/>
                </a:cubicBezTo>
                <a:cubicBezTo>
                  <a:pt x="139541" y="15441"/>
                  <a:pt x="107728" y="-13324"/>
                  <a:pt x="78867" y="6583"/>
                </a:cubicBezTo>
                <a:cubicBezTo>
                  <a:pt x="68104" y="14012"/>
                  <a:pt x="61246" y="27824"/>
                  <a:pt x="65246" y="40873"/>
                </a:cubicBezTo>
                <a:cubicBezTo>
                  <a:pt x="67247" y="47445"/>
                  <a:pt x="71914" y="52874"/>
                  <a:pt x="77819" y="56399"/>
                </a:cubicBezTo>
                <a:cubicBezTo>
                  <a:pt x="83534" y="59923"/>
                  <a:pt x="93345" y="59923"/>
                  <a:pt x="94678" y="66876"/>
                </a:cubicBezTo>
                <a:cubicBezTo>
                  <a:pt x="96298" y="75449"/>
                  <a:pt x="83915" y="94880"/>
                  <a:pt x="80867" y="102690"/>
                </a:cubicBezTo>
                <a:cubicBezTo>
                  <a:pt x="74200" y="119835"/>
                  <a:pt x="74295" y="119549"/>
                  <a:pt x="56579" y="124788"/>
                </a:cubicBezTo>
                <a:cubicBezTo>
                  <a:pt x="43434" y="128693"/>
                  <a:pt x="30290" y="132599"/>
                  <a:pt x="17145" y="136694"/>
                </a:cubicBezTo>
                <a:cubicBezTo>
                  <a:pt x="13049" y="137933"/>
                  <a:pt x="7715" y="139933"/>
                  <a:pt x="1715" y="143648"/>
                </a:cubicBezTo>
                <a:cubicBezTo>
                  <a:pt x="1143" y="151744"/>
                  <a:pt x="572" y="159459"/>
                  <a:pt x="0" y="167174"/>
                </a:cubicBezTo>
                <a:cubicBezTo>
                  <a:pt x="21717" y="161745"/>
                  <a:pt x="42196" y="155173"/>
                  <a:pt x="63341" y="147839"/>
                </a:cubicBezTo>
                <a:cubicBezTo>
                  <a:pt x="50197" y="189177"/>
                  <a:pt x="37052" y="230516"/>
                  <a:pt x="23908" y="271854"/>
                </a:cubicBezTo>
                <a:close/>
                <a:moveTo>
                  <a:pt x="204597" y="66400"/>
                </a:moveTo>
                <a:cubicBezTo>
                  <a:pt x="232791" y="77258"/>
                  <a:pt x="203168" y="116501"/>
                  <a:pt x="180594" y="103547"/>
                </a:cubicBezTo>
                <a:cubicBezTo>
                  <a:pt x="156496" y="90308"/>
                  <a:pt x="184404" y="58589"/>
                  <a:pt x="204597" y="66400"/>
                </a:cubicBezTo>
                <a:close/>
                <a:moveTo>
                  <a:pt x="75629" y="23061"/>
                </a:moveTo>
                <a:cubicBezTo>
                  <a:pt x="88583" y="-2085"/>
                  <a:pt x="130588" y="11345"/>
                  <a:pt x="114776" y="38396"/>
                </a:cubicBezTo>
                <a:cubicBezTo>
                  <a:pt x="101537" y="62780"/>
                  <a:pt x="61913" y="49541"/>
                  <a:pt x="75629" y="23061"/>
                </a:cubicBezTo>
                <a:close/>
                <a:moveTo>
                  <a:pt x="82487" y="128789"/>
                </a:moveTo>
                <a:cubicBezTo>
                  <a:pt x="81725" y="126026"/>
                  <a:pt x="83344" y="123264"/>
                  <a:pt x="86106" y="122597"/>
                </a:cubicBezTo>
                <a:cubicBezTo>
                  <a:pt x="88868" y="121835"/>
                  <a:pt x="91631" y="123455"/>
                  <a:pt x="92297" y="126217"/>
                </a:cubicBezTo>
                <a:cubicBezTo>
                  <a:pt x="93059" y="128979"/>
                  <a:pt x="91440" y="131741"/>
                  <a:pt x="88678" y="132408"/>
                </a:cubicBezTo>
                <a:cubicBezTo>
                  <a:pt x="86011" y="133075"/>
                  <a:pt x="83249" y="131456"/>
                  <a:pt x="82487" y="128789"/>
                </a:cubicBezTo>
                <a:close/>
              </a:path>
            </a:pathLst>
          </a:custGeom>
          <a:solidFill>
            <a:srgbClr val="EF95BA"/>
          </a:solidFill>
          <a:ln w="9525" cap="flat">
            <a:noFill/>
            <a:prstDash val="solid"/>
            <a:miter/>
          </a:ln>
        </p:spPr>
        <p:txBody>
          <a:bodyPr rtlCol="0" anchor="ctr"/>
          <a:lstStyle/>
          <a:p>
            <a:endParaRPr lang="en-US"/>
          </a:p>
        </p:txBody>
      </p:sp>
      <p:sp>
        <p:nvSpPr>
          <p:cNvPr id="20" name="Graphic 16">
            <a:extLst>
              <a:ext uri="{FF2B5EF4-FFF2-40B4-BE49-F238E27FC236}">
                <a16:creationId xmlns:a16="http://schemas.microsoft.com/office/drawing/2014/main" id="{D7727BED-6F3C-4F98-B868-3F46B967F376}"/>
              </a:ext>
            </a:extLst>
          </p:cNvPr>
          <p:cNvSpPr/>
          <p:nvPr/>
        </p:nvSpPr>
        <p:spPr>
          <a:xfrm>
            <a:off x="5840361" y="2893888"/>
            <a:ext cx="224464" cy="271854"/>
          </a:xfrm>
          <a:custGeom>
            <a:avLst/>
            <a:gdLst>
              <a:gd name="connsiteX0" fmla="*/ 23908 w 224464"/>
              <a:gd name="connsiteY0" fmla="*/ 271854 h 271854"/>
              <a:gd name="connsiteX1" fmla="*/ 81915 w 224464"/>
              <a:gd name="connsiteY1" fmla="*/ 188606 h 271854"/>
              <a:gd name="connsiteX2" fmla="*/ 96679 w 224464"/>
              <a:gd name="connsiteY2" fmla="*/ 151363 h 271854"/>
              <a:gd name="connsiteX3" fmla="*/ 104870 w 224464"/>
              <a:gd name="connsiteY3" fmla="*/ 132884 h 271854"/>
              <a:gd name="connsiteX4" fmla="*/ 141637 w 224464"/>
              <a:gd name="connsiteY4" fmla="*/ 112691 h 271854"/>
              <a:gd name="connsiteX5" fmla="*/ 162306 w 224464"/>
              <a:gd name="connsiteY5" fmla="*/ 99547 h 271854"/>
              <a:gd name="connsiteX6" fmla="*/ 181070 w 224464"/>
              <a:gd name="connsiteY6" fmla="*/ 113930 h 271854"/>
              <a:gd name="connsiteX7" fmla="*/ 218504 w 224464"/>
              <a:gd name="connsiteY7" fmla="*/ 99833 h 271854"/>
              <a:gd name="connsiteX8" fmla="*/ 214694 w 224464"/>
              <a:gd name="connsiteY8" fmla="*/ 62018 h 271854"/>
              <a:gd name="connsiteX9" fmla="*/ 164021 w 224464"/>
              <a:gd name="connsiteY9" fmla="*/ 76782 h 271854"/>
              <a:gd name="connsiteX10" fmla="*/ 134493 w 224464"/>
              <a:gd name="connsiteY10" fmla="*/ 104881 h 271854"/>
              <a:gd name="connsiteX11" fmla="*/ 115824 w 224464"/>
              <a:gd name="connsiteY11" fmla="*/ 112882 h 271854"/>
              <a:gd name="connsiteX12" fmla="*/ 101346 w 224464"/>
              <a:gd name="connsiteY12" fmla="*/ 109739 h 271854"/>
              <a:gd name="connsiteX13" fmla="*/ 120301 w 224464"/>
              <a:gd name="connsiteY13" fmla="*/ 45921 h 271854"/>
              <a:gd name="connsiteX14" fmla="*/ 78867 w 224464"/>
              <a:gd name="connsiteY14" fmla="*/ 6583 h 271854"/>
              <a:gd name="connsiteX15" fmla="*/ 65246 w 224464"/>
              <a:gd name="connsiteY15" fmla="*/ 40873 h 271854"/>
              <a:gd name="connsiteX16" fmla="*/ 77819 w 224464"/>
              <a:gd name="connsiteY16" fmla="*/ 56399 h 271854"/>
              <a:gd name="connsiteX17" fmla="*/ 94678 w 224464"/>
              <a:gd name="connsiteY17" fmla="*/ 66876 h 271854"/>
              <a:gd name="connsiteX18" fmla="*/ 80867 w 224464"/>
              <a:gd name="connsiteY18" fmla="*/ 102690 h 271854"/>
              <a:gd name="connsiteX19" fmla="*/ 56579 w 224464"/>
              <a:gd name="connsiteY19" fmla="*/ 124788 h 271854"/>
              <a:gd name="connsiteX20" fmla="*/ 17145 w 224464"/>
              <a:gd name="connsiteY20" fmla="*/ 136694 h 271854"/>
              <a:gd name="connsiteX21" fmla="*/ 1715 w 224464"/>
              <a:gd name="connsiteY21" fmla="*/ 143648 h 271854"/>
              <a:gd name="connsiteX22" fmla="*/ 0 w 224464"/>
              <a:gd name="connsiteY22" fmla="*/ 167174 h 271854"/>
              <a:gd name="connsiteX23" fmla="*/ 63341 w 224464"/>
              <a:gd name="connsiteY23" fmla="*/ 147839 h 271854"/>
              <a:gd name="connsiteX24" fmla="*/ 23908 w 224464"/>
              <a:gd name="connsiteY24" fmla="*/ 271854 h 271854"/>
              <a:gd name="connsiteX25" fmla="*/ 204597 w 224464"/>
              <a:gd name="connsiteY25" fmla="*/ 66400 h 271854"/>
              <a:gd name="connsiteX26" fmla="*/ 180594 w 224464"/>
              <a:gd name="connsiteY26" fmla="*/ 103547 h 271854"/>
              <a:gd name="connsiteX27" fmla="*/ 204597 w 224464"/>
              <a:gd name="connsiteY27" fmla="*/ 66400 h 271854"/>
              <a:gd name="connsiteX28" fmla="*/ 75629 w 224464"/>
              <a:gd name="connsiteY28" fmla="*/ 23061 h 271854"/>
              <a:gd name="connsiteX29" fmla="*/ 114776 w 224464"/>
              <a:gd name="connsiteY29" fmla="*/ 38396 h 271854"/>
              <a:gd name="connsiteX30" fmla="*/ 75629 w 224464"/>
              <a:gd name="connsiteY30" fmla="*/ 23061 h 271854"/>
              <a:gd name="connsiteX31" fmla="*/ 82487 w 224464"/>
              <a:gd name="connsiteY31" fmla="*/ 128789 h 271854"/>
              <a:gd name="connsiteX32" fmla="*/ 86106 w 224464"/>
              <a:gd name="connsiteY32" fmla="*/ 122597 h 271854"/>
              <a:gd name="connsiteX33" fmla="*/ 92297 w 224464"/>
              <a:gd name="connsiteY33" fmla="*/ 126217 h 271854"/>
              <a:gd name="connsiteX34" fmla="*/ 88678 w 224464"/>
              <a:gd name="connsiteY34" fmla="*/ 132408 h 271854"/>
              <a:gd name="connsiteX35" fmla="*/ 82487 w 224464"/>
              <a:gd name="connsiteY35" fmla="*/ 128789 h 27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4464" h="271854">
                <a:moveTo>
                  <a:pt x="23908" y="271854"/>
                </a:moveTo>
                <a:cubicBezTo>
                  <a:pt x="56864" y="252328"/>
                  <a:pt x="68390" y="222515"/>
                  <a:pt x="81915" y="188606"/>
                </a:cubicBezTo>
                <a:cubicBezTo>
                  <a:pt x="86868" y="176223"/>
                  <a:pt x="91821" y="163745"/>
                  <a:pt x="96679" y="151363"/>
                </a:cubicBezTo>
                <a:cubicBezTo>
                  <a:pt x="98108" y="147648"/>
                  <a:pt x="100965" y="134408"/>
                  <a:pt x="104870" y="132884"/>
                </a:cubicBezTo>
                <a:cubicBezTo>
                  <a:pt x="117920" y="127646"/>
                  <a:pt x="131159" y="122407"/>
                  <a:pt x="141637" y="112691"/>
                </a:cubicBezTo>
                <a:cubicBezTo>
                  <a:pt x="146971" y="107738"/>
                  <a:pt x="154019" y="96404"/>
                  <a:pt x="162306" y="99547"/>
                </a:cubicBezTo>
                <a:cubicBezTo>
                  <a:pt x="169450" y="102214"/>
                  <a:pt x="172212" y="111644"/>
                  <a:pt x="181070" y="113930"/>
                </a:cubicBezTo>
                <a:cubicBezTo>
                  <a:pt x="194596" y="117454"/>
                  <a:pt x="210407" y="110882"/>
                  <a:pt x="218504" y="99833"/>
                </a:cubicBezTo>
                <a:cubicBezTo>
                  <a:pt x="227171" y="88117"/>
                  <a:pt x="226790" y="71067"/>
                  <a:pt x="214694" y="62018"/>
                </a:cubicBezTo>
                <a:cubicBezTo>
                  <a:pt x="196501" y="48398"/>
                  <a:pt x="175927" y="62209"/>
                  <a:pt x="164021" y="76782"/>
                </a:cubicBezTo>
                <a:cubicBezTo>
                  <a:pt x="155258" y="87545"/>
                  <a:pt x="146876" y="98213"/>
                  <a:pt x="134493" y="104881"/>
                </a:cubicBezTo>
                <a:cubicBezTo>
                  <a:pt x="128588" y="108119"/>
                  <a:pt x="122396" y="111072"/>
                  <a:pt x="115824" y="112882"/>
                </a:cubicBezTo>
                <a:cubicBezTo>
                  <a:pt x="108014" y="114977"/>
                  <a:pt x="105061" y="116120"/>
                  <a:pt x="101346" y="109739"/>
                </a:cubicBezTo>
                <a:cubicBezTo>
                  <a:pt x="87630" y="85926"/>
                  <a:pt x="109061" y="63828"/>
                  <a:pt x="120301" y="45921"/>
                </a:cubicBezTo>
                <a:cubicBezTo>
                  <a:pt x="139541" y="15441"/>
                  <a:pt x="107728" y="-13324"/>
                  <a:pt x="78867" y="6583"/>
                </a:cubicBezTo>
                <a:cubicBezTo>
                  <a:pt x="68104" y="14012"/>
                  <a:pt x="61246" y="27824"/>
                  <a:pt x="65246" y="40873"/>
                </a:cubicBezTo>
                <a:cubicBezTo>
                  <a:pt x="67247" y="47445"/>
                  <a:pt x="71914" y="52874"/>
                  <a:pt x="77819" y="56399"/>
                </a:cubicBezTo>
                <a:cubicBezTo>
                  <a:pt x="83534" y="59923"/>
                  <a:pt x="93345" y="59923"/>
                  <a:pt x="94678" y="66876"/>
                </a:cubicBezTo>
                <a:cubicBezTo>
                  <a:pt x="96298" y="75449"/>
                  <a:pt x="83915" y="94880"/>
                  <a:pt x="80867" y="102690"/>
                </a:cubicBezTo>
                <a:cubicBezTo>
                  <a:pt x="74200" y="119835"/>
                  <a:pt x="74295" y="119549"/>
                  <a:pt x="56579" y="124788"/>
                </a:cubicBezTo>
                <a:cubicBezTo>
                  <a:pt x="43434" y="128693"/>
                  <a:pt x="30290" y="132599"/>
                  <a:pt x="17145" y="136694"/>
                </a:cubicBezTo>
                <a:cubicBezTo>
                  <a:pt x="13049" y="137933"/>
                  <a:pt x="7715" y="139933"/>
                  <a:pt x="1715" y="143648"/>
                </a:cubicBezTo>
                <a:cubicBezTo>
                  <a:pt x="1143" y="151744"/>
                  <a:pt x="572" y="159459"/>
                  <a:pt x="0" y="167174"/>
                </a:cubicBezTo>
                <a:cubicBezTo>
                  <a:pt x="21717" y="161745"/>
                  <a:pt x="42196" y="155173"/>
                  <a:pt x="63341" y="147839"/>
                </a:cubicBezTo>
                <a:cubicBezTo>
                  <a:pt x="50197" y="189177"/>
                  <a:pt x="37052" y="230516"/>
                  <a:pt x="23908" y="271854"/>
                </a:cubicBezTo>
                <a:close/>
                <a:moveTo>
                  <a:pt x="204597" y="66400"/>
                </a:moveTo>
                <a:cubicBezTo>
                  <a:pt x="232791" y="77258"/>
                  <a:pt x="203168" y="116501"/>
                  <a:pt x="180594" y="103547"/>
                </a:cubicBezTo>
                <a:cubicBezTo>
                  <a:pt x="156496" y="90308"/>
                  <a:pt x="184404" y="58589"/>
                  <a:pt x="204597" y="66400"/>
                </a:cubicBezTo>
                <a:close/>
                <a:moveTo>
                  <a:pt x="75629" y="23061"/>
                </a:moveTo>
                <a:cubicBezTo>
                  <a:pt x="88583" y="-2085"/>
                  <a:pt x="130588" y="11345"/>
                  <a:pt x="114776" y="38396"/>
                </a:cubicBezTo>
                <a:cubicBezTo>
                  <a:pt x="101537" y="62780"/>
                  <a:pt x="61913" y="49541"/>
                  <a:pt x="75629" y="23061"/>
                </a:cubicBezTo>
                <a:close/>
                <a:moveTo>
                  <a:pt x="82487" y="128789"/>
                </a:moveTo>
                <a:cubicBezTo>
                  <a:pt x="81725" y="126026"/>
                  <a:pt x="83344" y="123264"/>
                  <a:pt x="86106" y="122597"/>
                </a:cubicBezTo>
                <a:cubicBezTo>
                  <a:pt x="88868" y="121835"/>
                  <a:pt x="91631" y="123455"/>
                  <a:pt x="92297" y="126217"/>
                </a:cubicBezTo>
                <a:cubicBezTo>
                  <a:pt x="93059" y="128979"/>
                  <a:pt x="91440" y="131741"/>
                  <a:pt x="88678" y="132408"/>
                </a:cubicBezTo>
                <a:cubicBezTo>
                  <a:pt x="86011" y="133075"/>
                  <a:pt x="83249" y="131456"/>
                  <a:pt x="82487" y="128789"/>
                </a:cubicBezTo>
                <a:close/>
              </a:path>
            </a:pathLst>
          </a:custGeom>
          <a:solidFill>
            <a:srgbClr val="D597A9"/>
          </a:solidFill>
          <a:ln w="9525" cap="flat">
            <a:noFill/>
            <a:prstDash val="solid"/>
            <a:miter/>
          </a:ln>
        </p:spPr>
        <p:txBody>
          <a:bodyPr rtlCol="0" anchor="ctr"/>
          <a:lstStyle/>
          <a:p>
            <a:endParaRPr lang="en-US"/>
          </a:p>
        </p:txBody>
      </p:sp>
      <p:sp>
        <p:nvSpPr>
          <p:cNvPr id="22" name="Graphic 16">
            <a:extLst>
              <a:ext uri="{FF2B5EF4-FFF2-40B4-BE49-F238E27FC236}">
                <a16:creationId xmlns:a16="http://schemas.microsoft.com/office/drawing/2014/main" id="{A5546346-8D10-4766-AF28-34026ABC8102}"/>
              </a:ext>
            </a:extLst>
          </p:cNvPr>
          <p:cNvSpPr/>
          <p:nvPr/>
        </p:nvSpPr>
        <p:spPr>
          <a:xfrm>
            <a:off x="11036710" y="2846967"/>
            <a:ext cx="224464" cy="271854"/>
          </a:xfrm>
          <a:custGeom>
            <a:avLst/>
            <a:gdLst>
              <a:gd name="connsiteX0" fmla="*/ 23908 w 224464"/>
              <a:gd name="connsiteY0" fmla="*/ 271854 h 271854"/>
              <a:gd name="connsiteX1" fmla="*/ 81915 w 224464"/>
              <a:gd name="connsiteY1" fmla="*/ 188606 h 271854"/>
              <a:gd name="connsiteX2" fmla="*/ 96679 w 224464"/>
              <a:gd name="connsiteY2" fmla="*/ 151363 h 271854"/>
              <a:gd name="connsiteX3" fmla="*/ 104870 w 224464"/>
              <a:gd name="connsiteY3" fmla="*/ 132884 h 271854"/>
              <a:gd name="connsiteX4" fmla="*/ 141637 w 224464"/>
              <a:gd name="connsiteY4" fmla="*/ 112691 h 271854"/>
              <a:gd name="connsiteX5" fmla="*/ 162306 w 224464"/>
              <a:gd name="connsiteY5" fmla="*/ 99547 h 271854"/>
              <a:gd name="connsiteX6" fmla="*/ 181070 w 224464"/>
              <a:gd name="connsiteY6" fmla="*/ 113930 h 271854"/>
              <a:gd name="connsiteX7" fmla="*/ 218504 w 224464"/>
              <a:gd name="connsiteY7" fmla="*/ 99833 h 271854"/>
              <a:gd name="connsiteX8" fmla="*/ 214694 w 224464"/>
              <a:gd name="connsiteY8" fmla="*/ 62018 h 271854"/>
              <a:gd name="connsiteX9" fmla="*/ 164021 w 224464"/>
              <a:gd name="connsiteY9" fmla="*/ 76782 h 271854"/>
              <a:gd name="connsiteX10" fmla="*/ 134493 w 224464"/>
              <a:gd name="connsiteY10" fmla="*/ 104881 h 271854"/>
              <a:gd name="connsiteX11" fmla="*/ 115824 w 224464"/>
              <a:gd name="connsiteY11" fmla="*/ 112882 h 271854"/>
              <a:gd name="connsiteX12" fmla="*/ 101346 w 224464"/>
              <a:gd name="connsiteY12" fmla="*/ 109739 h 271854"/>
              <a:gd name="connsiteX13" fmla="*/ 120301 w 224464"/>
              <a:gd name="connsiteY13" fmla="*/ 45921 h 271854"/>
              <a:gd name="connsiteX14" fmla="*/ 78867 w 224464"/>
              <a:gd name="connsiteY14" fmla="*/ 6583 h 271854"/>
              <a:gd name="connsiteX15" fmla="*/ 65246 w 224464"/>
              <a:gd name="connsiteY15" fmla="*/ 40873 h 271854"/>
              <a:gd name="connsiteX16" fmla="*/ 77819 w 224464"/>
              <a:gd name="connsiteY16" fmla="*/ 56399 h 271854"/>
              <a:gd name="connsiteX17" fmla="*/ 94678 w 224464"/>
              <a:gd name="connsiteY17" fmla="*/ 66876 h 271854"/>
              <a:gd name="connsiteX18" fmla="*/ 80867 w 224464"/>
              <a:gd name="connsiteY18" fmla="*/ 102690 h 271854"/>
              <a:gd name="connsiteX19" fmla="*/ 56579 w 224464"/>
              <a:gd name="connsiteY19" fmla="*/ 124788 h 271854"/>
              <a:gd name="connsiteX20" fmla="*/ 17145 w 224464"/>
              <a:gd name="connsiteY20" fmla="*/ 136694 h 271854"/>
              <a:gd name="connsiteX21" fmla="*/ 1715 w 224464"/>
              <a:gd name="connsiteY21" fmla="*/ 143648 h 271854"/>
              <a:gd name="connsiteX22" fmla="*/ 0 w 224464"/>
              <a:gd name="connsiteY22" fmla="*/ 167174 h 271854"/>
              <a:gd name="connsiteX23" fmla="*/ 63341 w 224464"/>
              <a:gd name="connsiteY23" fmla="*/ 147839 h 271854"/>
              <a:gd name="connsiteX24" fmla="*/ 23908 w 224464"/>
              <a:gd name="connsiteY24" fmla="*/ 271854 h 271854"/>
              <a:gd name="connsiteX25" fmla="*/ 204597 w 224464"/>
              <a:gd name="connsiteY25" fmla="*/ 66400 h 271854"/>
              <a:gd name="connsiteX26" fmla="*/ 180594 w 224464"/>
              <a:gd name="connsiteY26" fmla="*/ 103547 h 271854"/>
              <a:gd name="connsiteX27" fmla="*/ 204597 w 224464"/>
              <a:gd name="connsiteY27" fmla="*/ 66400 h 271854"/>
              <a:gd name="connsiteX28" fmla="*/ 75629 w 224464"/>
              <a:gd name="connsiteY28" fmla="*/ 23061 h 271854"/>
              <a:gd name="connsiteX29" fmla="*/ 114776 w 224464"/>
              <a:gd name="connsiteY29" fmla="*/ 38396 h 271854"/>
              <a:gd name="connsiteX30" fmla="*/ 75629 w 224464"/>
              <a:gd name="connsiteY30" fmla="*/ 23061 h 271854"/>
              <a:gd name="connsiteX31" fmla="*/ 82487 w 224464"/>
              <a:gd name="connsiteY31" fmla="*/ 128789 h 271854"/>
              <a:gd name="connsiteX32" fmla="*/ 86106 w 224464"/>
              <a:gd name="connsiteY32" fmla="*/ 122597 h 271854"/>
              <a:gd name="connsiteX33" fmla="*/ 92297 w 224464"/>
              <a:gd name="connsiteY33" fmla="*/ 126217 h 271854"/>
              <a:gd name="connsiteX34" fmla="*/ 88678 w 224464"/>
              <a:gd name="connsiteY34" fmla="*/ 132408 h 271854"/>
              <a:gd name="connsiteX35" fmla="*/ 82487 w 224464"/>
              <a:gd name="connsiteY35" fmla="*/ 128789 h 27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4464" h="271854">
                <a:moveTo>
                  <a:pt x="23908" y="271854"/>
                </a:moveTo>
                <a:cubicBezTo>
                  <a:pt x="56864" y="252328"/>
                  <a:pt x="68390" y="222515"/>
                  <a:pt x="81915" y="188606"/>
                </a:cubicBezTo>
                <a:cubicBezTo>
                  <a:pt x="86868" y="176223"/>
                  <a:pt x="91821" y="163745"/>
                  <a:pt x="96679" y="151363"/>
                </a:cubicBezTo>
                <a:cubicBezTo>
                  <a:pt x="98108" y="147648"/>
                  <a:pt x="100965" y="134408"/>
                  <a:pt x="104870" y="132884"/>
                </a:cubicBezTo>
                <a:cubicBezTo>
                  <a:pt x="117920" y="127646"/>
                  <a:pt x="131159" y="122407"/>
                  <a:pt x="141637" y="112691"/>
                </a:cubicBezTo>
                <a:cubicBezTo>
                  <a:pt x="146971" y="107738"/>
                  <a:pt x="154019" y="96404"/>
                  <a:pt x="162306" y="99547"/>
                </a:cubicBezTo>
                <a:cubicBezTo>
                  <a:pt x="169450" y="102214"/>
                  <a:pt x="172212" y="111644"/>
                  <a:pt x="181070" y="113930"/>
                </a:cubicBezTo>
                <a:cubicBezTo>
                  <a:pt x="194596" y="117454"/>
                  <a:pt x="210407" y="110882"/>
                  <a:pt x="218504" y="99833"/>
                </a:cubicBezTo>
                <a:cubicBezTo>
                  <a:pt x="227171" y="88117"/>
                  <a:pt x="226790" y="71067"/>
                  <a:pt x="214694" y="62018"/>
                </a:cubicBezTo>
                <a:cubicBezTo>
                  <a:pt x="196501" y="48398"/>
                  <a:pt x="175927" y="62209"/>
                  <a:pt x="164021" y="76782"/>
                </a:cubicBezTo>
                <a:cubicBezTo>
                  <a:pt x="155258" y="87545"/>
                  <a:pt x="146876" y="98213"/>
                  <a:pt x="134493" y="104881"/>
                </a:cubicBezTo>
                <a:cubicBezTo>
                  <a:pt x="128588" y="108119"/>
                  <a:pt x="122396" y="111072"/>
                  <a:pt x="115824" y="112882"/>
                </a:cubicBezTo>
                <a:cubicBezTo>
                  <a:pt x="108014" y="114977"/>
                  <a:pt x="105061" y="116120"/>
                  <a:pt x="101346" y="109739"/>
                </a:cubicBezTo>
                <a:cubicBezTo>
                  <a:pt x="87630" y="85926"/>
                  <a:pt x="109061" y="63828"/>
                  <a:pt x="120301" y="45921"/>
                </a:cubicBezTo>
                <a:cubicBezTo>
                  <a:pt x="139541" y="15441"/>
                  <a:pt x="107728" y="-13324"/>
                  <a:pt x="78867" y="6583"/>
                </a:cubicBezTo>
                <a:cubicBezTo>
                  <a:pt x="68104" y="14012"/>
                  <a:pt x="61246" y="27824"/>
                  <a:pt x="65246" y="40873"/>
                </a:cubicBezTo>
                <a:cubicBezTo>
                  <a:pt x="67247" y="47445"/>
                  <a:pt x="71914" y="52874"/>
                  <a:pt x="77819" y="56399"/>
                </a:cubicBezTo>
                <a:cubicBezTo>
                  <a:pt x="83534" y="59923"/>
                  <a:pt x="93345" y="59923"/>
                  <a:pt x="94678" y="66876"/>
                </a:cubicBezTo>
                <a:cubicBezTo>
                  <a:pt x="96298" y="75449"/>
                  <a:pt x="83915" y="94880"/>
                  <a:pt x="80867" y="102690"/>
                </a:cubicBezTo>
                <a:cubicBezTo>
                  <a:pt x="74200" y="119835"/>
                  <a:pt x="74295" y="119549"/>
                  <a:pt x="56579" y="124788"/>
                </a:cubicBezTo>
                <a:cubicBezTo>
                  <a:pt x="43434" y="128693"/>
                  <a:pt x="30290" y="132599"/>
                  <a:pt x="17145" y="136694"/>
                </a:cubicBezTo>
                <a:cubicBezTo>
                  <a:pt x="13049" y="137933"/>
                  <a:pt x="7715" y="139933"/>
                  <a:pt x="1715" y="143648"/>
                </a:cubicBezTo>
                <a:cubicBezTo>
                  <a:pt x="1143" y="151744"/>
                  <a:pt x="572" y="159459"/>
                  <a:pt x="0" y="167174"/>
                </a:cubicBezTo>
                <a:cubicBezTo>
                  <a:pt x="21717" y="161745"/>
                  <a:pt x="42196" y="155173"/>
                  <a:pt x="63341" y="147839"/>
                </a:cubicBezTo>
                <a:cubicBezTo>
                  <a:pt x="50197" y="189177"/>
                  <a:pt x="37052" y="230516"/>
                  <a:pt x="23908" y="271854"/>
                </a:cubicBezTo>
                <a:close/>
                <a:moveTo>
                  <a:pt x="204597" y="66400"/>
                </a:moveTo>
                <a:cubicBezTo>
                  <a:pt x="232791" y="77258"/>
                  <a:pt x="203168" y="116501"/>
                  <a:pt x="180594" y="103547"/>
                </a:cubicBezTo>
                <a:cubicBezTo>
                  <a:pt x="156496" y="90308"/>
                  <a:pt x="184404" y="58589"/>
                  <a:pt x="204597" y="66400"/>
                </a:cubicBezTo>
                <a:close/>
                <a:moveTo>
                  <a:pt x="75629" y="23061"/>
                </a:moveTo>
                <a:cubicBezTo>
                  <a:pt x="88583" y="-2085"/>
                  <a:pt x="130588" y="11345"/>
                  <a:pt x="114776" y="38396"/>
                </a:cubicBezTo>
                <a:cubicBezTo>
                  <a:pt x="101537" y="62780"/>
                  <a:pt x="61913" y="49541"/>
                  <a:pt x="75629" y="23061"/>
                </a:cubicBezTo>
                <a:close/>
                <a:moveTo>
                  <a:pt x="82487" y="128789"/>
                </a:moveTo>
                <a:cubicBezTo>
                  <a:pt x="81725" y="126026"/>
                  <a:pt x="83344" y="123264"/>
                  <a:pt x="86106" y="122597"/>
                </a:cubicBezTo>
                <a:cubicBezTo>
                  <a:pt x="88868" y="121835"/>
                  <a:pt x="91631" y="123455"/>
                  <a:pt x="92297" y="126217"/>
                </a:cubicBezTo>
                <a:cubicBezTo>
                  <a:pt x="93059" y="128979"/>
                  <a:pt x="91440" y="131741"/>
                  <a:pt x="88678" y="132408"/>
                </a:cubicBezTo>
                <a:cubicBezTo>
                  <a:pt x="86011" y="133075"/>
                  <a:pt x="83249" y="131456"/>
                  <a:pt x="82487" y="128789"/>
                </a:cubicBezTo>
                <a:close/>
              </a:path>
            </a:pathLst>
          </a:custGeom>
          <a:solidFill>
            <a:srgbClr val="ADD3AA"/>
          </a:solidFill>
          <a:ln w="9525" cap="flat">
            <a:noFill/>
            <a:prstDash val="solid"/>
            <a:miter/>
          </a:ln>
        </p:spPr>
        <p:txBody>
          <a:bodyPr rtlCol="0" anchor="ctr"/>
          <a:lstStyle/>
          <a:p>
            <a:endParaRPr lang="en-US"/>
          </a:p>
        </p:txBody>
      </p:sp>
      <p:sp>
        <p:nvSpPr>
          <p:cNvPr id="24" name="Graphic 16">
            <a:extLst>
              <a:ext uri="{FF2B5EF4-FFF2-40B4-BE49-F238E27FC236}">
                <a16:creationId xmlns:a16="http://schemas.microsoft.com/office/drawing/2014/main" id="{6A831390-3041-4B5B-A840-FB31F20D2647}"/>
              </a:ext>
            </a:extLst>
          </p:cNvPr>
          <p:cNvSpPr/>
          <p:nvPr/>
        </p:nvSpPr>
        <p:spPr>
          <a:xfrm>
            <a:off x="8310716" y="4928928"/>
            <a:ext cx="224464" cy="271854"/>
          </a:xfrm>
          <a:custGeom>
            <a:avLst/>
            <a:gdLst>
              <a:gd name="connsiteX0" fmla="*/ 23908 w 224464"/>
              <a:gd name="connsiteY0" fmla="*/ 271854 h 271854"/>
              <a:gd name="connsiteX1" fmla="*/ 81915 w 224464"/>
              <a:gd name="connsiteY1" fmla="*/ 188606 h 271854"/>
              <a:gd name="connsiteX2" fmla="*/ 96679 w 224464"/>
              <a:gd name="connsiteY2" fmla="*/ 151363 h 271854"/>
              <a:gd name="connsiteX3" fmla="*/ 104870 w 224464"/>
              <a:gd name="connsiteY3" fmla="*/ 132884 h 271854"/>
              <a:gd name="connsiteX4" fmla="*/ 141637 w 224464"/>
              <a:gd name="connsiteY4" fmla="*/ 112691 h 271854"/>
              <a:gd name="connsiteX5" fmla="*/ 162306 w 224464"/>
              <a:gd name="connsiteY5" fmla="*/ 99547 h 271854"/>
              <a:gd name="connsiteX6" fmla="*/ 181070 w 224464"/>
              <a:gd name="connsiteY6" fmla="*/ 113930 h 271854"/>
              <a:gd name="connsiteX7" fmla="*/ 218504 w 224464"/>
              <a:gd name="connsiteY7" fmla="*/ 99833 h 271854"/>
              <a:gd name="connsiteX8" fmla="*/ 214694 w 224464"/>
              <a:gd name="connsiteY8" fmla="*/ 62018 h 271854"/>
              <a:gd name="connsiteX9" fmla="*/ 164021 w 224464"/>
              <a:gd name="connsiteY9" fmla="*/ 76782 h 271854"/>
              <a:gd name="connsiteX10" fmla="*/ 134493 w 224464"/>
              <a:gd name="connsiteY10" fmla="*/ 104881 h 271854"/>
              <a:gd name="connsiteX11" fmla="*/ 115824 w 224464"/>
              <a:gd name="connsiteY11" fmla="*/ 112882 h 271854"/>
              <a:gd name="connsiteX12" fmla="*/ 101346 w 224464"/>
              <a:gd name="connsiteY12" fmla="*/ 109739 h 271854"/>
              <a:gd name="connsiteX13" fmla="*/ 120301 w 224464"/>
              <a:gd name="connsiteY13" fmla="*/ 45921 h 271854"/>
              <a:gd name="connsiteX14" fmla="*/ 78867 w 224464"/>
              <a:gd name="connsiteY14" fmla="*/ 6583 h 271854"/>
              <a:gd name="connsiteX15" fmla="*/ 65246 w 224464"/>
              <a:gd name="connsiteY15" fmla="*/ 40873 h 271854"/>
              <a:gd name="connsiteX16" fmla="*/ 77819 w 224464"/>
              <a:gd name="connsiteY16" fmla="*/ 56399 h 271854"/>
              <a:gd name="connsiteX17" fmla="*/ 94678 w 224464"/>
              <a:gd name="connsiteY17" fmla="*/ 66876 h 271854"/>
              <a:gd name="connsiteX18" fmla="*/ 80867 w 224464"/>
              <a:gd name="connsiteY18" fmla="*/ 102690 h 271854"/>
              <a:gd name="connsiteX19" fmla="*/ 56579 w 224464"/>
              <a:gd name="connsiteY19" fmla="*/ 124788 h 271854"/>
              <a:gd name="connsiteX20" fmla="*/ 17145 w 224464"/>
              <a:gd name="connsiteY20" fmla="*/ 136694 h 271854"/>
              <a:gd name="connsiteX21" fmla="*/ 1715 w 224464"/>
              <a:gd name="connsiteY21" fmla="*/ 143648 h 271854"/>
              <a:gd name="connsiteX22" fmla="*/ 0 w 224464"/>
              <a:gd name="connsiteY22" fmla="*/ 167174 h 271854"/>
              <a:gd name="connsiteX23" fmla="*/ 63341 w 224464"/>
              <a:gd name="connsiteY23" fmla="*/ 147839 h 271854"/>
              <a:gd name="connsiteX24" fmla="*/ 23908 w 224464"/>
              <a:gd name="connsiteY24" fmla="*/ 271854 h 271854"/>
              <a:gd name="connsiteX25" fmla="*/ 204597 w 224464"/>
              <a:gd name="connsiteY25" fmla="*/ 66400 h 271854"/>
              <a:gd name="connsiteX26" fmla="*/ 180594 w 224464"/>
              <a:gd name="connsiteY26" fmla="*/ 103547 h 271854"/>
              <a:gd name="connsiteX27" fmla="*/ 204597 w 224464"/>
              <a:gd name="connsiteY27" fmla="*/ 66400 h 271854"/>
              <a:gd name="connsiteX28" fmla="*/ 75629 w 224464"/>
              <a:gd name="connsiteY28" fmla="*/ 23061 h 271854"/>
              <a:gd name="connsiteX29" fmla="*/ 114776 w 224464"/>
              <a:gd name="connsiteY29" fmla="*/ 38396 h 271854"/>
              <a:gd name="connsiteX30" fmla="*/ 75629 w 224464"/>
              <a:gd name="connsiteY30" fmla="*/ 23061 h 271854"/>
              <a:gd name="connsiteX31" fmla="*/ 82487 w 224464"/>
              <a:gd name="connsiteY31" fmla="*/ 128789 h 271854"/>
              <a:gd name="connsiteX32" fmla="*/ 86106 w 224464"/>
              <a:gd name="connsiteY32" fmla="*/ 122597 h 271854"/>
              <a:gd name="connsiteX33" fmla="*/ 92297 w 224464"/>
              <a:gd name="connsiteY33" fmla="*/ 126217 h 271854"/>
              <a:gd name="connsiteX34" fmla="*/ 88678 w 224464"/>
              <a:gd name="connsiteY34" fmla="*/ 132408 h 271854"/>
              <a:gd name="connsiteX35" fmla="*/ 82487 w 224464"/>
              <a:gd name="connsiteY35" fmla="*/ 128789 h 27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4464" h="271854">
                <a:moveTo>
                  <a:pt x="23908" y="271854"/>
                </a:moveTo>
                <a:cubicBezTo>
                  <a:pt x="56864" y="252328"/>
                  <a:pt x="68390" y="222515"/>
                  <a:pt x="81915" y="188606"/>
                </a:cubicBezTo>
                <a:cubicBezTo>
                  <a:pt x="86868" y="176223"/>
                  <a:pt x="91821" y="163745"/>
                  <a:pt x="96679" y="151363"/>
                </a:cubicBezTo>
                <a:cubicBezTo>
                  <a:pt x="98108" y="147648"/>
                  <a:pt x="100965" y="134408"/>
                  <a:pt x="104870" y="132884"/>
                </a:cubicBezTo>
                <a:cubicBezTo>
                  <a:pt x="117920" y="127646"/>
                  <a:pt x="131159" y="122407"/>
                  <a:pt x="141637" y="112691"/>
                </a:cubicBezTo>
                <a:cubicBezTo>
                  <a:pt x="146971" y="107738"/>
                  <a:pt x="154019" y="96404"/>
                  <a:pt x="162306" y="99547"/>
                </a:cubicBezTo>
                <a:cubicBezTo>
                  <a:pt x="169450" y="102214"/>
                  <a:pt x="172212" y="111644"/>
                  <a:pt x="181070" y="113930"/>
                </a:cubicBezTo>
                <a:cubicBezTo>
                  <a:pt x="194596" y="117454"/>
                  <a:pt x="210407" y="110882"/>
                  <a:pt x="218504" y="99833"/>
                </a:cubicBezTo>
                <a:cubicBezTo>
                  <a:pt x="227171" y="88117"/>
                  <a:pt x="226790" y="71067"/>
                  <a:pt x="214694" y="62018"/>
                </a:cubicBezTo>
                <a:cubicBezTo>
                  <a:pt x="196501" y="48398"/>
                  <a:pt x="175927" y="62209"/>
                  <a:pt x="164021" y="76782"/>
                </a:cubicBezTo>
                <a:cubicBezTo>
                  <a:pt x="155258" y="87545"/>
                  <a:pt x="146876" y="98213"/>
                  <a:pt x="134493" y="104881"/>
                </a:cubicBezTo>
                <a:cubicBezTo>
                  <a:pt x="128588" y="108119"/>
                  <a:pt x="122396" y="111072"/>
                  <a:pt x="115824" y="112882"/>
                </a:cubicBezTo>
                <a:cubicBezTo>
                  <a:pt x="108014" y="114977"/>
                  <a:pt x="105061" y="116120"/>
                  <a:pt x="101346" y="109739"/>
                </a:cubicBezTo>
                <a:cubicBezTo>
                  <a:pt x="87630" y="85926"/>
                  <a:pt x="109061" y="63828"/>
                  <a:pt x="120301" y="45921"/>
                </a:cubicBezTo>
                <a:cubicBezTo>
                  <a:pt x="139541" y="15441"/>
                  <a:pt x="107728" y="-13324"/>
                  <a:pt x="78867" y="6583"/>
                </a:cubicBezTo>
                <a:cubicBezTo>
                  <a:pt x="68104" y="14012"/>
                  <a:pt x="61246" y="27824"/>
                  <a:pt x="65246" y="40873"/>
                </a:cubicBezTo>
                <a:cubicBezTo>
                  <a:pt x="67247" y="47445"/>
                  <a:pt x="71914" y="52874"/>
                  <a:pt x="77819" y="56399"/>
                </a:cubicBezTo>
                <a:cubicBezTo>
                  <a:pt x="83534" y="59923"/>
                  <a:pt x="93345" y="59923"/>
                  <a:pt x="94678" y="66876"/>
                </a:cubicBezTo>
                <a:cubicBezTo>
                  <a:pt x="96298" y="75449"/>
                  <a:pt x="83915" y="94880"/>
                  <a:pt x="80867" y="102690"/>
                </a:cubicBezTo>
                <a:cubicBezTo>
                  <a:pt x="74200" y="119835"/>
                  <a:pt x="74295" y="119549"/>
                  <a:pt x="56579" y="124788"/>
                </a:cubicBezTo>
                <a:cubicBezTo>
                  <a:pt x="43434" y="128693"/>
                  <a:pt x="30290" y="132599"/>
                  <a:pt x="17145" y="136694"/>
                </a:cubicBezTo>
                <a:cubicBezTo>
                  <a:pt x="13049" y="137933"/>
                  <a:pt x="7715" y="139933"/>
                  <a:pt x="1715" y="143648"/>
                </a:cubicBezTo>
                <a:cubicBezTo>
                  <a:pt x="1143" y="151744"/>
                  <a:pt x="572" y="159459"/>
                  <a:pt x="0" y="167174"/>
                </a:cubicBezTo>
                <a:cubicBezTo>
                  <a:pt x="21717" y="161745"/>
                  <a:pt x="42196" y="155173"/>
                  <a:pt x="63341" y="147839"/>
                </a:cubicBezTo>
                <a:cubicBezTo>
                  <a:pt x="50197" y="189177"/>
                  <a:pt x="37052" y="230516"/>
                  <a:pt x="23908" y="271854"/>
                </a:cubicBezTo>
                <a:close/>
                <a:moveTo>
                  <a:pt x="204597" y="66400"/>
                </a:moveTo>
                <a:cubicBezTo>
                  <a:pt x="232791" y="77258"/>
                  <a:pt x="203168" y="116501"/>
                  <a:pt x="180594" y="103547"/>
                </a:cubicBezTo>
                <a:cubicBezTo>
                  <a:pt x="156496" y="90308"/>
                  <a:pt x="184404" y="58589"/>
                  <a:pt x="204597" y="66400"/>
                </a:cubicBezTo>
                <a:close/>
                <a:moveTo>
                  <a:pt x="75629" y="23061"/>
                </a:moveTo>
                <a:cubicBezTo>
                  <a:pt x="88583" y="-2085"/>
                  <a:pt x="130588" y="11345"/>
                  <a:pt x="114776" y="38396"/>
                </a:cubicBezTo>
                <a:cubicBezTo>
                  <a:pt x="101537" y="62780"/>
                  <a:pt x="61913" y="49541"/>
                  <a:pt x="75629" y="23061"/>
                </a:cubicBezTo>
                <a:close/>
                <a:moveTo>
                  <a:pt x="82487" y="128789"/>
                </a:moveTo>
                <a:cubicBezTo>
                  <a:pt x="81725" y="126026"/>
                  <a:pt x="83344" y="123264"/>
                  <a:pt x="86106" y="122597"/>
                </a:cubicBezTo>
                <a:cubicBezTo>
                  <a:pt x="88868" y="121835"/>
                  <a:pt x="91631" y="123455"/>
                  <a:pt x="92297" y="126217"/>
                </a:cubicBezTo>
                <a:cubicBezTo>
                  <a:pt x="93059" y="128979"/>
                  <a:pt x="91440" y="131741"/>
                  <a:pt x="88678" y="132408"/>
                </a:cubicBezTo>
                <a:cubicBezTo>
                  <a:pt x="86011" y="133075"/>
                  <a:pt x="83249" y="131456"/>
                  <a:pt x="82487" y="128789"/>
                </a:cubicBezTo>
                <a:close/>
              </a:path>
            </a:pathLst>
          </a:custGeom>
          <a:solidFill>
            <a:srgbClr val="F0A180"/>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64214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D8955196-5FF6-4711-8CB2-2CE5D7A09B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781675"/>
            <a:ext cx="1952625" cy="1076325"/>
          </a:xfrm>
          <a:prstGeom prst="rect">
            <a:avLst/>
          </a:prstGeom>
        </p:spPr>
      </p:pic>
      <p:sp>
        <p:nvSpPr>
          <p:cNvPr id="3" name="Rectangle: Rounded Corners 2">
            <a:extLst>
              <a:ext uri="{FF2B5EF4-FFF2-40B4-BE49-F238E27FC236}">
                <a16:creationId xmlns:a16="http://schemas.microsoft.com/office/drawing/2014/main" id="{73900BC5-55D4-46A7-8BDD-D9B030E632C4}"/>
              </a:ext>
            </a:extLst>
          </p:cNvPr>
          <p:cNvSpPr/>
          <p:nvPr/>
        </p:nvSpPr>
        <p:spPr>
          <a:xfrm>
            <a:off x="899652" y="120639"/>
            <a:ext cx="4940710" cy="2381865"/>
          </a:xfrm>
          <a:custGeom>
            <a:avLst/>
            <a:gdLst>
              <a:gd name="connsiteX0" fmla="*/ 0 w 4940710"/>
              <a:gd name="connsiteY0" fmla="*/ 396985 h 2381865"/>
              <a:gd name="connsiteX1" fmla="*/ 396985 w 4940710"/>
              <a:gd name="connsiteY1" fmla="*/ 0 h 2381865"/>
              <a:gd name="connsiteX2" fmla="*/ 906442 w 4940710"/>
              <a:gd name="connsiteY2" fmla="*/ 0 h 2381865"/>
              <a:gd name="connsiteX3" fmla="*/ 1581768 w 4940710"/>
              <a:gd name="connsiteY3" fmla="*/ 0 h 2381865"/>
              <a:gd name="connsiteX4" fmla="*/ 2091224 w 4940710"/>
              <a:gd name="connsiteY4" fmla="*/ 0 h 2381865"/>
              <a:gd name="connsiteX5" fmla="*/ 2559214 w 4940710"/>
              <a:gd name="connsiteY5" fmla="*/ 0 h 2381865"/>
              <a:gd name="connsiteX6" fmla="*/ 3151605 w 4940710"/>
              <a:gd name="connsiteY6" fmla="*/ 0 h 2381865"/>
              <a:gd name="connsiteX7" fmla="*/ 3826931 w 4940710"/>
              <a:gd name="connsiteY7" fmla="*/ 0 h 2381865"/>
              <a:gd name="connsiteX8" fmla="*/ 4543725 w 4940710"/>
              <a:gd name="connsiteY8" fmla="*/ 0 h 2381865"/>
              <a:gd name="connsiteX9" fmla="*/ 4940710 w 4940710"/>
              <a:gd name="connsiteY9" fmla="*/ 396985 h 2381865"/>
              <a:gd name="connsiteX10" fmla="*/ 4940710 w 4940710"/>
              <a:gd name="connsiteY10" fmla="*/ 910404 h 2381865"/>
              <a:gd name="connsiteX11" fmla="*/ 4940710 w 4940710"/>
              <a:gd name="connsiteY11" fmla="*/ 1407945 h 2381865"/>
              <a:gd name="connsiteX12" fmla="*/ 4940710 w 4940710"/>
              <a:gd name="connsiteY12" fmla="*/ 1984880 h 2381865"/>
              <a:gd name="connsiteX13" fmla="*/ 4543725 w 4940710"/>
              <a:gd name="connsiteY13" fmla="*/ 2381865 h 2381865"/>
              <a:gd name="connsiteX14" fmla="*/ 4034268 w 4940710"/>
              <a:gd name="connsiteY14" fmla="*/ 2381865 h 2381865"/>
              <a:gd name="connsiteX15" fmla="*/ 3400410 w 4940710"/>
              <a:gd name="connsiteY15" fmla="*/ 2381865 h 2381865"/>
              <a:gd name="connsiteX16" fmla="*/ 2849486 w 4940710"/>
              <a:gd name="connsiteY16" fmla="*/ 2381865 h 2381865"/>
              <a:gd name="connsiteX17" fmla="*/ 2215627 w 4940710"/>
              <a:gd name="connsiteY17" fmla="*/ 2381865 h 2381865"/>
              <a:gd name="connsiteX18" fmla="*/ 1747637 w 4940710"/>
              <a:gd name="connsiteY18" fmla="*/ 2381865 h 2381865"/>
              <a:gd name="connsiteX19" fmla="*/ 1279648 w 4940710"/>
              <a:gd name="connsiteY19" fmla="*/ 2381865 h 2381865"/>
              <a:gd name="connsiteX20" fmla="*/ 396985 w 4940710"/>
              <a:gd name="connsiteY20" fmla="*/ 2381865 h 2381865"/>
              <a:gd name="connsiteX21" fmla="*/ 0 w 4940710"/>
              <a:gd name="connsiteY21" fmla="*/ 1984880 h 2381865"/>
              <a:gd name="connsiteX22" fmla="*/ 0 w 4940710"/>
              <a:gd name="connsiteY22" fmla="*/ 1487340 h 2381865"/>
              <a:gd name="connsiteX23" fmla="*/ 0 w 4940710"/>
              <a:gd name="connsiteY23" fmla="*/ 1005678 h 2381865"/>
              <a:gd name="connsiteX24" fmla="*/ 0 w 4940710"/>
              <a:gd name="connsiteY24" fmla="*/ 396985 h 238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40710" h="2381865" extrusionOk="0">
                <a:moveTo>
                  <a:pt x="0" y="396985"/>
                </a:moveTo>
                <a:cubicBezTo>
                  <a:pt x="-5927" y="218213"/>
                  <a:pt x="186355" y="-13057"/>
                  <a:pt x="396985" y="0"/>
                </a:cubicBezTo>
                <a:cubicBezTo>
                  <a:pt x="619124" y="-13677"/>
                  <a:pt x="797652" y="30297"/>
                  <a:pt x="906442" y="0"/>
                </a:cubicBezTo>
                <a:cubicBezTo>
                  <a:pt x="1015232" y="-30297"/>
                  <a:pt x="1349754" y="72022"/>
                  <a:pt x="1581768" y="0"/>
                </a:cubicBezTo>
                <a:cubicBezTo>
                  <a:pt x="1813782" y="-72022"/>
                  <a:pt x="1903173" y="2896"/>
                  <a:pt x="2091224" y="0"/>
                </a:cubicBezTo>
                <a:cubicBezTo>
                  <a:pt x="2279275" y="-2896"/>
                  <a:pt x="2333695" y="21304"/>
                  <a:pt x="2559214" y="0"/>
                </a:cubicBezTo>
                <a:cubicBezTo>
                  <a:pt x="2784733" y="-21304"/>
                  <a:pt x="2905658" y="56495"/>
                  <a:pt x="3151605" y="0"/>
                </a:cubicBezTo>
                <a:cubicBezTo>
                  <a:pt x="3397552" y="-56495"/>
                  <a:pt x="3556811" y="73488"/>
                  <a:pt x="3826931" y="0"/>
                </a:cubicBezTo>
                <a:cubicBezTo>
                  <a:pt x="4097051" y="-73488"/>
                  <a:pt x="4288896" y="52047"/>
                  <a:pt x="4543725" y="0"/>
                </a:cubicBezTo>
                <a:cubicBezTo>
                  <a:pt x="4758183" y="8149"/>
                  <a:pt x="4912204" y="202178"/>
                  <a:pt x="4940710" y="396985"/>
                </a:cubicBezTo>
                <a:cubicBezTo>
                  <a:pt x="4946960" y="522431"/>
                  <a:pt x="4937101" y="792893"/>
                  <a:pt x="4940710" y="910404"/>
                </a:cubicBezTo>
                <a:cubicBezTo>
                  <a:pt x="4944319" y="1027915"/>
                  <a:pt x="4917910" y="1257869"/>
                  <a:pt x="4940710" y="1407945"/>
                </a:cubicBezTo>
                <a:cubicBezTo>
                  <a:pt x="4963510" y="1558021"/>
                  <a:pt x="4902852" y="1842536"/>
                  <a:pt x="4940710" y="1984880"/>
                </a:cubicBezTo>
                <a:cubicBezTo>
                  <a:pt x="4930728" y="2190420"/>
                  <a:pt x="4796283" y="2415388"/>
                  <a:pt x="4543725" y="2381865"/>
                </a:cubicBezTo>
                <a:cubicBezTo>
                  <a:pt x="4334987" y="2387951"/>
                  <a:pt x="4175523" y="2357507"/>
                  <a:pt x="4034268" y="2381865"/>
                </a:cubicBezTo>
                <a:cubicBezTo>
                  <a:pt x="3893013" y="2406223"/>
                  <a:pt x="3621177" y="2322742"/>
                  <a:pt x="3400410" y="2381865"/>
                </a:cubicBezTo>
                <a:cubicBezTo>
                  <a:pt x="3179643" y="2440988"/>
                  <a:pt x="2986287" y="2333108"/>
                  <a:pt x="2849486" y="2381865"/>
                </a:cubicBezTo>
                <a:cubicBezTo>
                  <a:pt x="2712685" y="2430622"/>
                  <a:pt x="2504050" y="2338403"/>
                  <a:pt x="2215627" y="2381865"/>
                </a:cubicBezTo>
                <a:cubicBezTo>
                  <a:pt x="1927204" y="2425327"/>
                  <a:pt x="1961683" y="2374466"/>
                  <a:pt x="1747637" y="2381865"/>
                </a:cubicBezTo>
                <a:cubicBezTo>
                  <a:pt x="1533591" y="2389264"/>
                  <a:pt x="1442355" y="2368225"/>
                  <a:pt x="1279648" y="2381865"/>
                </a:cubicBezTo>
                <a:cubicBezTo>
                  <a:pt x="1116941" y="2395505"/>
                  <a:pt x="589689" y="2316323"/>
                  <a:pt x="396985" y="2381865"/>
                </a:cubicBezTo>
                <a:cubicBezTo>
                  <a:pt x="126330" y="2364612"/>
                  <a:pt x="-39727" y="2178853"/>
                  <a:pt x="0" y="1984880"/>
                </a:cubicBezTo>
                <a:cubicBezTo>
                  <a:pt x="-20591" y="1855965"/>
                  <a:pt x="3370" y="1598075"/>
                  <a:pt x="0" y="1487340"/>
                </a:cubicBezTo>
                <a:cubicBezTo>
                  <a:pt x="-3370" y="1376605"/>
                  <a:pt x="10120" y="1120019"/>
                  <a:pt x="0" y="1005678"/>
                </a:cubicBezTo>
                <a:cubicBezTo>
                  <a:pt x="-10120" y="891337"/>
                  <a:pt x="25685" y="611119"/>
                  <a:pt x="0" y="396985"/>
                </a:cubicBezTo>
                <a:close/>
              </a:path>
            </a:pathLst>
          </a:custGeom>
          <a:noFill/>
          <a:ln>
            <a:solidFill>
              <a:srgbClr val="F0A180"/>
            </a:solidFill>
            <a:prstDash val="dash"/>
            <a:extLst>
              <a:ext uri="{C807C97D-BFC1-408E-A445-0C87EB9F89A2}">
                <ask:lineSketchStyleProps xmlns:ask="http://schemas.microsoft.com/office/drawing/2018/sketchyshapes" sd="226936825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400">
                <a:solidFill>
                  <a:schemeClr val="tx1"/>
                </a:solidFill>
                <a:effectLst/>
                <a:latin typeface="Avenir Next Demi Bold" panose="020B0703020202020204"/>
                <a:ea typeface="Calibri" panose="020F0502020204030204" pitchFamily="34" charset="0"/>
                <a:cs typeface="Times New Roman" panose="02020603050405020304" pitchFamily="18" charset="0"/>
              </a:rPr>
              <a:t>My name is Sofia.  I am 12 years old and I live in Galway in Ireland.  Galway is a happy city beside the sea with lots to do.  But I think there is too much traffic.  A few times I have been late for school because there was so much traffic and we were all really stressed in the car.  Now, I have to get up very early to make sure I am on time.  Sometimes I feel like I haven’t slept enough.  I want to be a physiotherapist when I grow up.</a:t>
            </a:r>
            <a:endParaRPr lang="en-IE" sz="1400">
              <a:solidFill>
                <a:schemeClr val="tx1"/>
              </a:solidFill>
              <a:effectLst/>
              <a:latin typeface="Avenir Next Demi Bold" panose="020B0703020202020204"/>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F524C777-B91B-4DA5-953B-E4BBF9BACDBA}"/>
              </a:ext>
            </a:extLst>
          </p:cNvPr>
          <p:cNvSpPr/>
          <p:nvPr/>
        </p:nvSpPr>
        <p:spPr>
          <a:xfrm>
            <a:off x="6096000" y="2627865"/>
            <a:ext cx="4940710" cy="1989804"/>
          </a:xfrm>
          <a:custGeom>
            <a:avLst/>
            <a:gdLst>
              <a:gd name="connsiteX0" fmla="*/ 0 w 4940710"/>
              <a:gd name="connsiteY0" fmla="*/ 331641 h 1989804"/>
              <a:gd name="connsiteX1" fmla="*/ 331641 w 4940710"/>
              <a:gd name="connsiteY1" fmla="*/ 0 h 1989804"/>
              <a:gd name="connsiteX2" fmla="*/ 823545 w 4940710"/>
              <a:gd name="connsiteY2" fmla="*/ 0 h 1989804"/>
              <a:gd name="connsiteX3" fmla="*/ 1229901 w 4940710"/>
              <a:gd name="connsiteY3" fmla="*/ 0 h 1989804"/>
              <a:gd name="connsiteX4" fmla="*/ 1807354 w 4940710"/>
              <a:gd name="connsiteY4" fmla="*/ 0 h 1989804"/>
              <a:gd name="connsiteX5" fmla="*/ 2427581 w 4940710"/>
              <a:gd name="connsiteY5" fmla="*/ 0 h 1989804"/>
              <a:gd name="connsiteX6" fmla="*/ 3047808 w 4940710"/>
              <a:gd name="connsiteY6" fmla="*/ 0 h 1989804"/>
              <a:gd name="connsiteX7" fmla="*/ 3496938 w 4940710"/>
              <a:gd name="connsiteY7" fmla="*/ 0 h 1989804"/>
              <a:gd name="connsiteX8" fmla="*/ 4074391 w 4940710"/>
              <a:gd name="connsiteY8" fmla="*/ 0 h 1989804"/>
              <a:gd name="connsiteX9" fmla="*/ 4609069 w 4940710"/>
              <a:gd name="connsiteY9" fmla="*/ 0 h 1989804"/>
              <a:gd name="connsiteX10" fmla="*/ 4940710 w 4940710"/>
              <a:gd name="connsiteY10" fmla="*/ 331641 h 1989804"/>
              <a:gd name="connsiteX11" fmla="*/ 4940710 w 4940710"/>
              <a:gd name="connsiteY11" fmla="*/ 747285 h 1989804"/>
              <a:gd name="connsiteX12" fmla="*/ 4940710 w 4940710"/>
              <a:gd name="connsiteY12" fmla="*/ 1202724 h 1989804"/>
              <a:gd name="connsiteX13" fmla="*/ 4940710 w 4940710"/>
              <a:gd name="connsiteY13" fmla="*/ 1658163 h 1989804"/>
              <a:gd name="connsiteX14" fmla="*/ 4609069 w 4940710"/>
              <a:gd name="connsiteY14" fmla="*/ 1989804 h 1989804"/>
              <a:gd name="connsiteX15" fmla="*/ 4202713 w 4940710"/>
              <a:gd name="connsiteY15" fmla="*/ 1989804 h 1989804"/>
              <a:gd name="connsiteX16" fmla="*/ 3710809 w 4940710"/>
              <a:gd name="connsiteY16" fmla="*/ 1989804 h 1989804"/>
              <a:gd name="connsiteX17" fmla="*/ 3133356 w 4940710"/>
              <a:gd name="connsiteY17" fmla="*/ 1989804 h 1989804"/>
              <a:gd name="connsiteX18" fmla="*/ 2513129 w 4940710"/>
              <a:gd name="connsiteY18" fmla="*/ 1989804 h 1989804"/>
              <a:gd name="connsiteX19" fmla="*/ 2106774 w 4940710"/>
              <a:gd name="connsiteY19" fmla="*/ 1989804 h 1989804"/>
              <a:gd name="connsiteX20" fmla="*/ 1486547 w 4940710"/>
              <a:gd name="connsiteY20" fmla="*/ 1989804 h 1989804"/>
              <a:gd name="connsiteX21" fmla="*/ 1080191 w 4940710"/>
              <a:gd name="connsiteY21" fmla="*/ 1989804 h 1989804"/>
              <a:gd name="connsiteX22" fmla="*/ 331641 w 4940710"/>
              <a:gd name="connsiteY22" fmla="*/ 1989804 h 1989804"/>
              <a:gd name="connsiteX23" fmla="*/ 0 w 4940710"/>
              <a:gd name="connsiteY23" fmla="*/ 1658163 h 1989804"/>
              <a:gd name="connsiteX24" fmla="*/ 0 w 4940710"/>
              <a:gd name="connsiteY24" fmla="*/ 1229254 h 1989804"/>
              <a:gd name="connsiteX25" fmla="*/ 0 w 4940710"/>
              <a:gd name="connsiteY25" fmla="*/ 813611 h 1989804"/>
              <a:gd name="connsiteX26" fmla="*/ 0 w 4940710"/>
              <a:gd name="connsiteY26" fmla="*/ 331641 h 198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40710" h="1989804" extrusionOk="0">
                <a:moveTo>
                  <a:pt x="0" y="331641"/>
                </a:moveTo>
                <a:cubicBezTo>
                  <a:pt x="-49811" y="135303"/>
                  <a:pt x="118951" y="-40861"/>
                  <a:pt x="331641" y="0"/>
                </a:cubicBezTo>
                <a:cubicBezTo>
                  <a:pt x="466824" y="-23632"/>
                  <a:pt x="709649" y="25593"/>
                  <a:pt x="823545" y="0"/>
                </a:cubicBezTo>
                <a:cubicBezTo>
                  <a:pt x="937441" y="-25593"/>
                  <a:pt x="1049468" y="36593"/>
                  <a:pt x="1229901" y="0"/>
                </a:cubicBezTo>
                <a:cubicBezTo>
                  <a:pt x="1410334" y="-36593"/>
                  <a:pt x="1519682" y="29463"/>
                  <a:pt x="1807354" y="0"/>
                </a:cubicBezTo>
                <a:cubicBezTo>
                  <a:pt x="2095026" y="-29463"/>
                  <a:pt x="2236004" y="52230"/>
                  <a:pt x="2427581" y="0"/>
                </a:cubicBezTo>
                <a:cubicBezTo>
                  <a:pt x="2619158" y="-52230"/>
                  <a:pt x="2836454" y="73768"/>
                  <a:pt x="3047808" y="0"/>
                </a:cubicBezTo>
                <a:cubicBezTo>
                  <a:pt x="3259162" y="-73768"/>
                  <a:pt x="3377536" y="20805"/>
                  <a:pt x="3496938" y="0"/>
                </a:cubicBezTo>
                <a:cubicBezTo>
                  <a:pt x="3616340" y="-20805"/>
                  <a:pt x="3908744" y="25198"/>
                  <a:pt x="4074391" y="0"/>
                </a:cubicBezTo>
                <a:cubicBezTo>
                  <a:pt x="4240038" y="-25198"/>
                  <a:pt x="4341979" y="12371"/>
                  <a:pt x="4609069" y="0"/>
                </a:cubicBezTo>
                <a:cubicBezTo>
                  <a:pt x="4804150" y="916"/>
                  <a:pt x="4953286" y="126847"/>
                  <a:pt x="4940710" y="331641"/>
                </a:cubicBezTo>
                <a:cubicBezTo>
                  <a:pt x="4956683" y="522649"/>
                  <a:pt x="4896133" y="631929"/>
                  <a:pt x="4940710" y="747285"/>
                </a:cubicBezTo>
                <a:cubicBezTo>
                  <a:pt x="4985287" y="862641"/>
                  <a:pt x="4887694" y="1035083"/>
                  <a:pt x="4940710" y="1202724"/>
                </a:cubicBezTo>
                <a:cubicBezTo>
                  <a:pt x="4993726" y="1370365"/>
                  <a:pt x="4906510" y="1439992"/>
                  <a:pt x="4940710" y="1658163"/>
                </a:cubicBezTo>
                <a:cubicBezTo>
                  <a:pt x="4951040" y="1876345"/>
                  <a:pt x="4771962" y="2024689"/>
                  <a:pt x="4609069" y="1989804"/>
                </a:cubicBezTo>
                <a:cubicBezTo>
                  <a:pt x="4428300" y="2013934"/>
                  <a:pt x="4345985" y="1958122"/>
                  <a:pt x="4202713" y="1989804"/>
                </a:cubicBezTo>
                <a:cubicBezTo>
                  <a:pt x="4059441" y="2021486"/>
                  <a:pt x="3818065" y="1937575"/>
                  <a:pt x="3710809" y="1989804"/>
                </a:cubicBezTo>
                <a:cubicBezTo>
                  <a:pt x="3603553" y="2042033"/>
                  <a:pt x="3283128" y="1954798"/>
                  <a:pt x="3133356" y="1989804"/>
                </a:cubicBezTo>
                <a:cubicBezTo>
                  <a:pt x="2983584" y="2024810"/>
                  <a:pt x="2679680" y="1984015"/>
                  <a:pt x="2513129" y="1989804"/>
                </a:cubicBezTo>
                <a:cubicBezTo>
                  <a:pt x="2346578" y="1995593"/>
                  <a:pt x="2207376" y="1967394"/>
                  <a:pt x="2106774" y="1989804"/>
                </a:cubicBezTo>
                <a:cubicBezTo>
                  <a:pt x="2006172" y="2012214"/>
                  <a:pt x="1633971" y="1958769"/>
                  <a:pt x="1486547" y="1989804"/>
                </a:cubicBezTo>
                <a:cubicBezTo>
                  <a:pt x="1339123" y="2020839"/>
                  <a:pt x="1191376" y="1969413"/>
                  <a:pt x="1080191" y="1989804"/>
                </a:cubicBezTo>
                <a:cubicBezTo>
                  <a:pt x="969006" y="2010195"/>
                  <a:pt x="492049" y="1988649"/>
                  <a:pt x="331641" y="1989804"/>
                </a:cubicBezTo>
                <a:cubicBezTo>
                  <a:pt x="168272" y="1967955"/>
                  <a:pt x="4230" y="1888865"/>
                  <a:pt x="0" y="1658163"/>
                </a:cubicBezTo>
                <a:cubicBezTo>
                  <a:pt x="-13085" y="1515476"/>
                  <a:pt x="25137" y="1438525"/>
                  <a:pt x="0" y="1229254"/>
                </a:cubicBezTo>
                <a:cubicBezTo>
                  <a:pt x="-25137" y="1019983"/>
                  <a:pt x="15090" y="966096"/>
                  <a:pt x="0" y="813611"/>
                </a:cubicBezTo>
                <a:cubicBezTo>
                  <a:pt x="-15090" y="661126"/>
                  <a:pt x="57008" y="454236"/>
                  <a:pt x="0" y="331641"/>
                </a:cubicBezTo>
                <a:close/>
              </a:path>
            </a:pathLst>
          </a:custGeom>
          <a:noFill/>
          <a:ln>
            <a:solidFill>
              <a:srgbClr val="ADD3AA"/>
            </a:solidFill>
            <a:prstDash val="dash"/>
            <a:extLst>
              <a:ext uri="{C807C97D-BFC1-408E-A445-0C87EB9F89A2}">
                <ask:lineSketchStyleProps xmlns:ask="http://schemas.microsoft.com/office/drawing/2018/sketchyshapes" sd="168708365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400">
                <a:solidFill>
                  <a:schemeClr val="tx1"/>
                </a:solidFill>
                <a:effectLst/>
                <a:latin typeface="Avenir Next Demi Bold" panose="020B0703020202020204"/>
                <a:ea typeface="Calibri" panose="020F0502020204030204" pitchFamily="34" charset="0"/>
                <a:cs typeface="Times New Roman" panose="02020603050405020304" pitchFamily="18" charset="0"/>
              </a:rPr>
              <a:t>My name is Grace.  I am 14-years old.  I live in Nigeria, the country with one of the fastest growing populations in our world.  I am very good with computers and I would love to work in technology.  One thing I don’t like about where I live is that rubbish isn’t cleared up properly.   Rubbish is smelly and insects and vermin that spread disease are attracted to rubbish.  This makes the people who live nearby sick.</a:t>
            </a:r>
            <a:endParaRPr lang="en-IE" sz="1400">
              <a:solidFill>
                <a:schemeClr val="tx1"/>
              </a:solidFill>
              <a:effectLst/>
              <a:latin typeface="Avenir Next Demi Bold" panose="020B0703020202020204"/>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70B3CCCA-AF2B-486E-A23E-C70684A97EA8}"/>
              </a:ext>
            </a:extLst>
          </p:cNvPr>
          <p:cNvSpPr/>
          <p:nvPr/>
        </p:nvSpPr>
        <p:spPr>
          <a:xfrm>
            <a:off x="899652" y="2627864"/>
            <a:ext cx="4940710" cy="1989805"/>
          </a:xfrm>
          <a:custGeom>
            <a:avLst/>
            <a:gdLst>
              <a:gd name="connsiteX0" fmla="*/ 0 w 4940710"/>
              <a:gd name="connsiteY0" fmla="*/ 331641 h 1989805"/>
              <a:gd name="connsiteX1" fmla="*/ 331641 w 4940710"/>
              <a:gd name="connsiteY1" fmla="*/ 0 h 1989805"/>
              <a:gd name="connsiteX2" fmla="*/ 780771 w 4940710"/>
              <a:gd name="connsiteY2" fmla="*/ 0 h 1989805"/>
              <a:gd name="connsiteX3" fmla="*/ 1400998 w 4940710"/>
              <a:gd name="connsiteY3" fmla="*/ 0 h 1989805"/>
              <a:gd name="connsiteX4" fmla="*/ 1850128 w 4940710"/>
              <a:gd name="connsiteY4" fmla="*/ 0 h 1989805"/>
              <a:gd name="connsiteX5" fmla="*/ 2256484 w 4940710"/>
              <a:gd name="connsiteY5" fmla="*/ 0 h 1989805"/>
              <a:gd name="connsiteX6" fmla="*/ 2791162 w 4940710"/>
              <a:gd name="connsiteY6" fmla="*/ 0 h 1989805"/>
              <a:gd name="connsiteX7" fmla="*/ 3411389 w 4940710"/>
              <a:gd name="connsiteY7" fmla="*/ 0 h 1989805"/>
              <a:gd name="connsiteX8" fmla="*/ 3946068 w 4940710"/>
              <a:gd name="connsiteY8" fmla="*/ 0 h 1989805"/>
              <a:gd name="connsiteX9" fmla="*/ 4609069 w 4940710"/>
              <a:gd name="connsiteY9" fmla="*/ 0 h 1989805"/>
              <a:gd name="connsiteX10" fmla="*/ 4940710 w 4940710"/>
              <a:gd name="connsiteY10" fmla="*/ 331641 h 1989805"/>
              <a:gd name="connsiteX11" fmla="*/ 4940710 w 4940710"/>
              <a:gd name="connsiteY11" fmla="*/ 747285 h 1989805"/>
              <a:gd name="connsiteX12" fmla="*/ 4940710 w 4940710"/>
              <a:gd name="connsiteY12" fmla="*/ 1149664 h 1989805"/>
              <a:gd name="connsiteX13" fmla="*/ 4940710 w 4940710"/>
              <a:gd name="connsiteY13" fmla="*/ 1658164 h 1989805"/>
              <a:gd name="connsiteX14" fmla="*/ 4609069 w 4940710"/>
              <a:gd name="connsiteY14" fmla="*/ 1989805 h 1989805"/>
              <a:gd name="connsiteX15" fmla="*/ 4117165 w 4940710"/>
              <a:gd name="connsiteY15" fmla="*/ 1989805 h 1989805"/>
              <a:gd name="connsiteX16" fmla="*/ 3625261 w 4940710"/>
              <a:gd name="connsiteY16" fmla="*/ 1989805 h 1989805"/>
              <a:gd name="connsiteX17" fmla="*/ 3047808 w 4940710"/>
              <a:gd name="connsiteY17" fmla="*/ 1989805 h 1989805"/>
              <a:gd name="connsiteX18" fmla="*/ 2641452 w 4940710"/>
              <a:gd name="connsiteY18" fmla="*/ 1989805 h 1989805"/>
              <a:gd name="connsiteX19" fmla="*/ 2235096 w 4940710"/>
              <a:gd name="connsiteY19" fmla="*/ 1989805 h 1989805"/>
              <a:gd name="connsiteX20" fmla="*/ 1743192 w 4940710"/>
              <a:gd name="connsiteY20" fmla="*/ 1989805 h 1989805"/>
              <a:gd name="connsiteX21" fmla="*/ 1122965 w 4940710"/>
              <a:gd name="connsiteY21" fmla="*/ 1989805 h 1989805"/>
              <a:gd name="connsiteX22" fmla="*/ 331641 w 4940710"/>
              <a:gd name="connsiteY22" fmla="*/ 1989805 h 1989805"/>
              <a:gd name="connsiteX23" fmla="*/ 0 w 4940710"/>
              <a:gd name="connsiteY23" fmla="*/ 1658164 h 1989805"/>
              <a:gd name="connsiteX24" fmla="*/ 0 w 4940710"/>
              <a:gd name="connsiteY24" fmla="*/ 1255785 h 1989805"/>
              <a:gd name="connsiteX25" fmla="*/ 0 w 4940710"/>
              <a:gd name="connsiteY25" fmla="*/ 840141 h 1989805"/>
              <a:gd name="connsiteX26" fmla="*/ 0 w 4940710"/>
              <a:gd name="connsiteY26" fmla="*/ 331641 h 198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40710" h="1989805" extrusionOk="0">
                <a:moveTo>
                  <a:pt x="0" y="331641"/>
                </a:moveTo>
                <a:cubicBezTo>
                  <a:pt x="-2815" y="167708"/>
                  <a:pt x="157861" y="-14209"/>
                  <a:pt x="331641" y="0"/>
                </a:cubicBezTo>
                <a:cubicBezTo>
                  <a:pt x="553232" y="-30665"/>
                  <a:pt x="683550" y="15144"/>
                  <a:pt x="780771" y="0"/>
                </a:cubicBezTo>
                <a:cubicBezTo>
                  <a:pt x="877992" y="-15144"/>
                  <a:pt x="1213786" y="11069"/>
                  <a:pt x="1400998" y="0"/>
                </a:cubicBezTo>
                <a:cubicBezTo>
                  <a:pt x="1588210" y="-11069"/>
                  <a:pt x="1654111" y="43528"/>
                  <a:pt x="1850128" y="0"/>
                </a:cubicBezTo>
                <a:cubicBezTo>
                  <a:pt x="2046145" y="-43528"/>
                  <a:pt x="2155000" y="44597"/>
                  <a:pt x="2256484" y="0"/>
                </a:cubicBezTo>
                <a:cubicBezTo>
                  <a:pt x="2357968" y="-44597"/>
                  <a:pt x="2548759" y="53532"/>
                  <a:pt x="2791162" y="0"/>
                </a:cubicBezTo>
                <a:cubicBezTo>
                  <a:pt x="3033565" y="-53532"/>
                  <a:pt x="3265252" y="71935"/>
                  <a:pt x="3411389" y="0"/>
                </a:cubicBezTo>
                <a:cubicBezTo>
                  <a:pt x="3557526" y="-71935"/>
                  <a:pt x="3701128" y="30640"/>
                  <a:pt x="3946068" y="0"/>
                </a:cubicBezTo>
                <a:cubicBezTo>
                  <a:pt x="4191008" y="-30640"/>
                  <a:pt x="4432613" y="52545"/>
                  <a:pt x="4609069" y="0"/>
                </a:cubicBezTo>
                <a:cubicBezTo>
                  <a:pt x="4801933" y="-2369"/>
                  <a:pt x="4948278" y="141097"/>
                  <a:pt x="4940710" y="331641"/>
                </a:cubicBezTo>
                <a:cubicBezTo>
                  <a:pt x="4946060" y="482180"/>
                  <a:pt x="4901279" y="620502"/>
                  <a:pt x="4940710" y="747285"/>
                </a:cubicBezTo>
                <a:cubicBezTo>
                  <a:pt x="4980141" y="874068"/>
                  <a:pt x="4902437" y="962204"/>
                  <a:pt x="4940710" y="1149664"/>
                </a:cubicBezTo>
                <a:cubicBezTo>
                  <a:pt x="4978983" y="1337124"/>
                  <a:pt x="4908475" y="1457690"/>
                  <a:pt x="4940710" y="1658164"/>
                </a:cubicBezTo>
                <a:cubicBezTo>
                  <a:pt x="4939158" y="1803717"/>
                  <a:pt x="4800760" y="2017420"/>
                  <a:pt x="4609069" y="1989805"/>
                </a:cubicBezTo>
                <a:cubicBezTo>
                  <a:pt x="4429067" y="2027980"/>
                  <a:pt x="4267564" y="1980140"/>
                  <a:pt x="4117165" y="1989805"/>
                </a:cubicBezTo>
                <a:cubicBezTo>
                  <a:pt x="3966766" y="1999470"/>
                  <a:pt x="3856180" y="1943615"/>
                  <a:pt x="3625261" y="1989805"/>
                </a:cubicBezTo>
                <a:cubicBezTo>
                  <a:pt x="3394342" y="2035995"/>
                  <a:pt x="3251496" y="1950969"/>
                  <a:pt x="3047808" y="1989805"/>
                </a:cubicBezTo>
                <a:cubicBezTo>
                  <a:pt x="2844120" y="2028641"/>
                  <a:pt x="2759005" y="1942695"/>
                  <a:pt x="2641452" y="1989805"/>
                </a:cubicBezTo>
                <a:cubicBezTo>
                  <a:pt x="2523899" y="2036915"/>
                  <a:pt x="2419938" y="1952816"/>
                  <a:pt x="2235096" y="1989805"/>
                </a:cubicBezTo>
                <a:cubicBezTo>
                  <a:pt x="2050254" y="2026794"/>
                  <a:pt x="1982384" y="1950836"/>
                  <a:pt x="1743192" y="1989805"/>
                </a:cubicBezTo>
                <a:cubicBezTo>
                  <a:pt x="1504000" y="2028774"/>
                  <a:pt x="1303854" y="1972675"/>
                  <a:pt x="1122965" y="1989805"/>
                </a:cubicBezTo>
                <a:cubicBezTo>
                  <a:pt x="942076" y="2006935"/>
                  <a:pt x="677725" y="1966834"/>
                  <a:pt x="331641" y="1989805"/>
                </a:cubicBezTo>
                <a:cubicBezTo>
                  <a:pt x="120209" y="1985578"/>
                  <a:pt x="1815" y="1810417"/>
                  <a:pt x="0" y="1658164"/>
                </a:cubicBezTo>
                <a:cubicBezTo>
                  <a:pt x="-24197" y="1505626"/>
                  <a:pt x="9447" y="1377104"/>
                  <a:pt x="0" y="1255785"/>
                </a:cubicBezTo>
                <a:cubicBezTo>
                  <a:pt x="-9447" y="1134466"/>
                  <a:pt x="21201" y="926535"/>
                  <a:pt x="0" y="840141"/>
                </a:cubicBezTo>
                <a:cubicBezTo>
                  <a:pt x="-21201" y="753747"/>
                  <a:pt x="52490" y="552986"/>
                  <a:pt x="0" y="331641"/>
                </a:cubicBezTo>
                <a:close/>
              </a:path>
            </a:pathLst>
          </a:custGeom>
          <a:noFill/>
          <a:ln>
            <a:solidFill>
              <a:srgbClr val="D597A9"/>
            </a:solidFill>
            <a:prstDash val="dash"/>
            <a:extLst>
              <a:ext uri="{C807C97D-BFC1-408E-A445-0C87EB9F89A2}">
                <ask:lineSketchStyleProps xmlns:ask="http://schemas.microsoft.com/office/drawing/2018/sketchyshapes" sd="226936825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pPr>
            <a:r>
              <a:rPr lang="en-GB" sz="1400">
                <a:solidFill>
                  <a:schemeClr val="tx1"/>
                </a:solidFill>
                <a:effectLst/>
                <a:latin typeface="Avenir Next Demi Bold" panose="020B0703020202020204"/>
                <a:ea typeface="Calibri" panose="020F0502020204030204" pitchFamily="34" charset="0"/>
                <a:cs typeface="Times New Roman"/>
              </a:rPr>
              <a:t>My name is William.</a:t>
            </a:r>
            <a:r>
              <a:rPr lang="en-GB" sz="1400">
                <a:solidFill>
                  <a:schemeClr val="tx1"/>
                </a:solidFill>
                <a:latin typeface="Avenir Next Demi Bold" panose="020B0703020202020204"/>
                <a:ea typeface="Calibri" panose="020F0502020204030204" pitchFamily="34" charset="0"/>
                <a:cs typeface="Times New Roman"/>
              </a:rPr>
              <a:t> </a:t>
            </a:r>
            <a:r>
              <a:rPr lang="en-GB" sz="1400">
                <a:solidFill>
                  <a:schemeClr val="tx1"/>
                </a:solidFill>
                <a:effectLst/>
                <a:latin typeface="Avenir Next Demi Bold" panose="020B0703020202020204"/>
                <a:ea typeface="Calibri" panose="020F0502020204030204" pitchFamily="34" charset="0"/>
                <a:cs typeface="Times New Roman"/>
              </a:rPr>
              <a:t> I am 14 years old and I live in Malawi. I love fixing things and inventing. There is no electricity in my village.</a:t>
            </a:r>
            <a:r>
              <a:rPr lang="en-GB" sz="1400">
                <a:solidFill>
                  <a:schemeClr val="tx1"/>
                </a:solidFill>
                <a:latin typeface="Avenir Next Demi Bold" panose="020B0703020202020204"/>
                <a:ea typeface="Calibri" panose="020F0502020204030204" pitchFamily="34" charset="0"/>
                <a:cs typeface="Times New Roman"/>
              </a:rPr>
              <a:t> </a:t>
            </a:r>
            <a:r>
              <a:rPr lang="en-GB" sz="1400">
                <a:solidFill>
                  <a:schemeClr val="tx1"/>
                </a:solidFill>
                <a:effectLst/>
                <a:latin typeface="Avenir Next Demi Bold" panose="020B0703020202020204"/>
                <a:ea typeface="Calibri" panose="020F0502020204030204" pitchFamily="34" charset="0"/>
                <a:cs typeface="Times New Roman"/>
              </a:rPr>
              <a:t> I can’t read late at night because there is no kerosene for the lamp. Sometimes I can’t go to school because my parents don’t have enough money for the fees.</a:t>
            </a:r>
            <a:r>
              <a:rPr lang="en-GB" sz="1400">
                <a:solidFill>
                  <a:schemeClr val="tx1"/>
                </a:solidFill>
                <a:latin typeface="Avenir Next Demi Bold" panose="020B0703020202020204"/>
                <a:ea typeface="Calibri" panose="020F0502020204030204" pitchFamily="34" charset="0"/>
                <a:cs typeface="Times New Roman"/>
              </a:rPr>
              <a:t> </a:t>
            </a:r>
            <a:r>
              <a:rPr lang="en-GB" sz="1400">
                <a:solidFill>
                  <a:schemeClr val="tx1"/>
                </a:solidFill>
                <a:effectLst/>
                <a:latin typeface="Avenir Next Demi Bold" panose="020B0703020202020204"/>
                <a:ea typeface="Calibri" panose="020F0502020204030204" pitchFamily="34" charset="0"/>
                <a:cs typeface="Times New Roman"/>
              </a:rPr>
              <a:t> It is very windy here but doesn’t rain much and we don’t have enough water to grow our crops.</a:t>
            </a:r>
            <a:endParaRPr lang="en-IE" sz="1400">
              <a:solidFill>
                <a:schemeClr val="tx1"/>
              </a:solidFill>
              <a:effectLst/>
              <a:latin typeface="Avenir Next Demi Bold" panose="020B0703020202020204"/>
              <a:ea typeface="Calibri" panose="020F0502020204030204" pitchFamily="34" charset="0"/>
              <a:cs typeface="Times New Roman"/>
            </a:endParaRPr>
          </a:p>
        </p:txBody>
      </p:sp>
      <p:sp>
        <p:nvSpPr>
          <p:cNvPr id="9" name="Rectangle: Rounded Corners 8">
            <a:extLst>
              <a:ext uri="{FF2B5EF4-FFF2-40B4-BE49-F238E27FC236}">
                <a16:creationId xmlns:a16="http://schemas.microsoft.com/office/drawing/2014/main" id="{7304D0BD-756F-4C9B-BC5C-60A5F37354EC}"/>
              </a:ext>
            </a:extLst>
          </p:cNvPr>
          <p:cNvSpPr/>
          <p:nvPr/>
        </p:nvSpPr>
        <p:spPr>
          <a:xfrm>
            <a:off x="6096000" y="120638"/>
            <a:ext cx="4940710" cy="2381865"/>
          </a:xfrm>
          <a:custGeom>
            <a:avLst/>
            <a:gdLst>
              <a:gd name="connsiteX0" fmla="*/ 0 w 4940710"/>
              <a:gd name="connsiteY0" fmla="*/ 396985 h 2381865"/>
              <a:gd name="connsiteX1" fmla="*/ 396985 w 4940710"/>
              <a:gd name="connsiteY1" fmla="*/ 0 h 2381865"/>
              <a:gd name="connsiteX2" fmla="*/ 906442 w 4940710"/>
              <a:gd name="connsiteY2" fmla="*/ 0 h 2381865"/>
              <a:gd name="connsiteX3" fmla="*/ 1581768 w 4940710"/>
              <a:gd name="connsiteY3" fmla="*/ 0 h 2381865"/>
              <a:gd name="connsiteX4" fmla="*/ 2091224 w 4940710"/>
              <a:gd name="connsiteY4" fmla="*/ 0 h 2381865"/>
              <a:gd name="connsiteX5" fmla="*/ 2559214 w 4940710"/>
              <a:gd name="connsiteY5" fmla="*/ 0 h 2381865"/>
              <a:gd name="connsiteX6" fmla="*/ 3151605 w 4940710"/>
              <a:gd name="connsiteY6" fmla="*/ 0 h 2381865"/>
              <a:gd name="connsiteX7" fmla="*/ 3826931 w 4940710"/>
              <a:gd name="connsiteY7" fmla="*/ 0 h 2381865"/>
              <a:gd name="connsiteX8" fmla="*/ 4543725 w 4940710"/>
              <a:gd name="connsiteY8" fmla="*/ 0 h 2381865"/>
              <a:gd name="connsiteX9" fmla="*/ 4940710 w 4940710"/>
              <a:gd name="connsiteY9" fmla="*/ 396985 h 2381865"/>
              <a:gd name="connsiteX10" fmla="*/ 4940710 w 4940710"/>
              <a:gd name="connsiteY10" fmla="*/ 910404 h 2381865"/>
              <a:gd name="connsiteX11" fmla="*/ 4940710 w 4940710"/>
              <a:gd name="connsiteY11" fmla="*/ 1407945 h 2381865"/>
              <a:gd name="connsiteX12" fmla="*/ 4940710 w 4940710"/>
              <a:gd name="connsiteY12" fmla="*/ 1984880 h 2381865"/>
              <a:gd name="connsiteX13" fmla="*/ 4543725 w 4940710"/>
              <a:gd name="connsiteY13" fmla="*/ 2381865 h 2381865"/>
              <a:gd name="connsiteX14" fmla="*/ 4034268 w 4940710"/>
              <a:gd name="connsiteY14" fmla="*/ 2381865 h 2381865"/>
              <a:gd name="connsiteX15" fmla="*/ 3400410 w 4940710"/>
              <a:gd name="connsiteY15" fmla="*/ 2381865 h 2381865"/>
              <a:gd name="connsiteX16" fmla="*/ 2849486 w 4940710"/>
              <a:gd name="connsiteY16" fmla="*/ 2381865 h 2381865"/>
              <a:gd name="connsiteX17" fmla="*/ 2215627 w 4940710"/>
              <a:gd name="connsiteY17" fmla="*/ 2381865 h 2381865"/>
              <a:gd name="connsiteX18" fmla="*/ 1747637 w 4940710"/>
              <a:gd name="connsiteY18" fmla="*/ 2381865 h 2381865"/>
              <a:gd name="connsiteX19" fmla="*/ 1279648 w 4940710"/>
              <a:gd name="connsiteY19" fmla="*/ 2381865 h 2381865"/>
              <a:gd name="connsiteX20" fmla="*/ 396985 w 4940710"/>
              <a:gd name="connsiteY20" fmla="*/ 2381865 h 2381865"/>
              <a:gd name="connsiteX21" fmla="*/ 0 w 4940710"/>
              <a:gd name="connsiteY21" fmla="*/ 1984880 h 2381865"/>
              <a:gd name="connsiteX22" fmla="*/ 0 w 4940710"/>
              <a:gd name="connsiteY22" fmla="*/ 1487340 h 2381865"/>
              <a:gd name="connsiteX23" fmla="*/ 0 w 4940710"/>
              <a:gd name="connsiteY23" fmla="*/ 1005678 h 2381865"/>
              <a:gd name="connsiteX24" fmla="*/ 0 w 4940710"/>
              <a:gd name="connsiteY24" fmla="*/ 396985 h 238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40710" h="2381865" extrusionOk="0">
                <a:moveTo>
                  <a:pt x="0" y="396985"/>
                </a:moveTo>
                <a:cubicBezTo>
                  <a:pt x="-5927" y="218213"/>
                  <a:pt x="186355" y="-13057"/>
                  <a:pt x="396985" y="0"/>
                </a:cubicBezTo>
                <a:cubicBezTo>
                  <a:pt x="619124" y="-13677"/>
                  <a:pt x="797652" y="30297"/>
                  <a:pt x="906442" y="0"/>
                </a:cubicBezTo>
                <a:cubicBezTo>
                  <a:pt x="1015232" y="-30297"/>
                  <a:pt x="1349754" y="72022"/>
                  <a:pt x="1581768" y="0"/>
                </a:cubicBezTo>
                <a:cubicBezTo>
                  <a:pt x="1813782" y="-72022"/>
                  <a:pt x="1903173" y="2896"/>
                  <a:pt x="2091224" y="0"/>
                </a:cubicBezTo>
                <a:cubicBezTo>
                  <a:pt x="2279275" y="-2896"/>
                  <a:pt x="2333695" y="21304"/>
                  <a:pt x="2559214" y="0"/>
                </a:cubicBezTo>
                <a:cubicBezTo>
                  <a:pt x="2784733" y="-21304"/>
                  <a:pt x="2905658" y="56495"/>
                  <a:pt x="3151605" y="0"/>
                </a:cubicBezTo>
                <a:cubicBezTo>
                  <a:pt x="3397552" y="-56495"/>
                  <a:pt x="3556811" y="73488"/>
                  <a:pt x="3826931" y="0"/>
                </a:cubicBezTo>
                <a:cubicBezTo>
                  <a:pt x="4097051" y="-73488"/>
                  <a:pt x="4288896" y="52047"/>
                  <a:pt x="4543725" y="0"/>
                </a:cubicBezTo>
                <a:cubicBezTo>
                  <a:pt x="4758183" y="8149"/>
                  <a:pt x="4912204" y="202178"/>
                  <a:pt x="4940710" y="396985"/>
                </a:cubicBezTo>
                <a:cubicBezTo>
                  <a:pt x="4946960" y="522431"/>
                  <a:pt x="4937101" y="792893"/>
                  <a:pt x="4940710" y="910404"/>
                </a:cubicBezTo>
                <a:cubicBezTo>
                  <a:pt x="4944319" y="1027915"/>
                  <a:pt x="4917910" y="1257869"/>
                  <a:pt x="4940710" y="1407945"/>
                </a:cubicBezTo>
                <a:cubicBezTo>
                  <a:pt x="4963510" y="1558021"/>
                  <a:pt x="4902852" y="1842536"/>
                  <a:pt x="4940710" y="1984880"/>
                </a:cubicBezTo>
                <a:cubicBezTo>
                  <a:pt x="4930728" y="2190420"/>
                  <a:pt x="4796283" y="2415388"/>
                  <a:pt x="4543725" y="2381865"/>
                </a:cubicBezTo>
                <a:cubicBezTo>
                  <a:pt x="4334987" y="2387951"/>
                  <a:pt x="4175523" y="2357507"/>
                  <a:pt x="4034268" y="2381865"/>
                </a:cubicBezTo>
                <a:cubicBezTo>
                  <a:pt x="3893013" y="2406223"/>
                  <a:pt x="3621177" y="2322742"/>
                  <a:pt x="3400410" y="2381865"/>
                </a:cubicBezTo>
                <a:cubicBezTo>
                  <a:pt x="3179643" y="2440988"/>
                  <a:pt x="2986287" y="2333108"/>
                  <a:pt x="2849486" y="2381865"/>
                </a:cubicBezTo>
                <a:cubicBezTo>
                  <a:pt x="2712685" y="2430622"/>
                  <a:pt x="2504050" y="2338403"/>
                  <a:pt x="2215627" y="2381865"/>
                </a:cubicBezTo>
                <a:cubicBezTo>
                  <a:pt x="1927204" y="2425327"/>
                  <a:pt x="1961683" y="2374466"/>
                  <a:pt x="1747637" y="2381865"/>
                </a:cubicBezTo>
                <a:cubicBezTo>
                  <a:pt x="1533591" y="2389264"/>
                  <a:pt x="1442355" y="2368225"/>
                  <a:pt x="1279648" y="2381865"/>
                </a:cubicBezTo>
                <a:cubicBezTo>
                  <a:pt x="1116941" y="2395505"/>
                  <a:pt x="589689" y="2316323"/>
                  <a:pt x="396985" y="2381865"/>
                </a:cubicBezTo>
                <a:cubicBezTo>
                  <a:pt x="126330" y="2364612"/>
                  <a:pt x="-39727" y="2178853"/>
                  <a:pt x="0" y="1984880"/>
                </a:cubicBezTo>
                <a:cubicBezTo>
                  <a:pt x="-20591" y="1855965"/>
                  <a:pt x="3370" y="1598075"/>
                  <a:pt x="0" y="1487340"/>
                </a:cubicBezTo>
                <a:cubicBezTo>
                  <a:pt x="-3370" y="1376605"/>
                  <a:pt x="10120" y="1120019"/>
                  <a:pt x="0" y="1005678"/>
                </a:cubicBezTo>
                <a:cubicBezTo>
                  <a:pt x="-10120" y="891337"/>
                  <a:pt x="25685" y="611119"/>
                  <a:pt x="0" y="396985"/>
                </a:cubicBezTo>
                <a:close/>
              </a:path>
            </a:pathLst>
          </a:custGeom>
          <a:noFill/>
          <a:ln>
            <a:solidFill>
              <a:srgbClr val="EF95BA"/>
            </a:solidFill>
            <a:prstDash val="dash"/>
            <a:extLst>
              <a:ext uri="{C807C97D-BFC1-408E-A445-0C87EB9F89A2}">
                <ask:lineSketchStyleProps xmlns:ask="http://schemas.microsoft.com/office/drawing/2018/sketchyshapes" sd="226936825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400">
                <a:solidFill>
                  <a:schemeClr val="tx1"/>
                </a:solidFill>
                <a:effectLst/>
                <a:latin typeface="Avenir Next Demi Bold" panose="020B0703020202020204"/>
                <a:ea typeface="Calibri" panose="020F0502020204030204" pitchFamily="34" charset="0"/>
                <a:cs typeface="Times New Roman" panose="02020603050405020304" pitchFamily="18" charset="0"/>
              </a:rPr>
              <a:t>My name is Muzoon. I am originally from Syria, but I live in a refugee camp in Jordan because of the war in my country.  There is no electricity here - in summer it gets very hot and in winter it gets really cold.  I think school is important.  In my refugee camp, many girls have to give up school to get married at a young age.  I think that is a big mistake because getting a good education gives you better chances in life.</a:t>
            </a:r>
            <a:endParaRPr lang="en-IE" sz="1400">
              <a:solidFill>
                <a:schemeClr val="tx1"/>
              </a:solidFill>
              <a:effectLst/>
              <a:latin typeface="Avenir Next Demi Bold" panose="020B0703020202020204"/>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44F5A2C-718F-4E0C-BEAA-C6DA16A29D19}"/>
              </a:ext>
            </a:extLst>
          </p:cNvPr>
          <p:cNvSpPr/>
          <p:nvPr/>
        </p:nvSpPr>
        <p:spPr>
          <a:xfrm>
            <a:off x="3370006" y="4743032"/>
            <a:ext cx="4940710" cy="1786105"/>
          </a:xfrm>
          <a:custGeom>
            <a:avLst/>
            <a:gdLst>
              <a:gd name="connsiteX0" fmla="*/ 0 w 4940710"/>
              <a:gd name="connsiteY0" fmla="*/ 297690 h 1786105"/>
              <a:gd name="connsiteX1" fmla="*/ 297690 w 4940710"/>
              <a:gd name="connsiteY1" fmla="*/ 0 h 1786105"/>
              <a:gd name="connsiteX2" fmla="*/ 753950 w 4940710"/>
              <a:gd name="connsiteY2" fmla="*/ 0 h 1786105"/>
              <a:gd name="connsiteX3" fmla="*/ 1384023 w 4940710"/>
              <a:gd name="connsiteY3" fmla="*/ 0 h 1786105"/>
              <a:gd name="connsiteX4" fmla="*/ 1840282 w 4940710"/>
              <a:gd name="connsiteY4" fmla="*/ 0 h 1786105"/>
              <a:gd name="connsiteX5" fmla="*/ 2253089 w 4940710"/>
              <a:gd name="connsiteY5" fmla="*/ 0 h 1786105"/>
              <a:gd name="connsiteX6" fmla="*/ 2796255 w 4940710"/>
              <a:gd name="connsiteY6" fmla="*/ 0 h 1786105"/>
              <a:gd name="connsiteX7" fmla="*/ 3426328 w 4940710"/>
              <a:gd name="connsiteY7" fmla="*/ 0 h 1786105"/>
              <a:gd name="connsiteX8" fmla="*/ 3969494 w 4940710"/>
              <a:gd name="connsiteY8" fmla="*/ 0 h 1786105"/>
              <a:gd name="connsiteX9" fmla="*/ 4643020 w 4940710"/>
              <a:gd name="connsiteY9" fmla="*/ 0 h 1786105"/>
              <a:gd name="connsiteX10" fmla="*/ 4940710 w 4940710"/>
              <a:gd name="connsiteY10" fmla="*/ 297690 h 1786105"/>
              <a:gd name="connsiteX11" fmla="*/ 4940710 w 4940710"/>
              <a:gd name="connsiteY11" fmla="*/ 869238 h 1786105"/>
              <a:gd name="connsiteX12" fmla="*/ 4940710 w 4940710"/>
              <a:gd name="connsiteY12" fmla="*/ 1488415 h 1786105"/>
              <a:gd name="connsiteX13" fmla="*/ 4643020 w 4940710"/>
              <a:gd name="connsiteY13" fmla="*/ 1786105 h 1786105"/>
              <a:gd name="connsiteX14" fmla="*/ 4186760 w 4940710"/>
              <a:gd name="connsiteY14" fmla="*/ 1786105 h 1786105"/>
              <a:gd name="connsiteX15" fmla="*/ 3600141 w 4940710"/>
              <a:gd name="connsiteY15" fmla="*/ 1786105 h 1786105"/>
              <a:gd name="connsiteX16" fmla="*/ 3100428 w 4940710"/>
              <a:gd name="connsiteY16" fmla="*/ 1786105 h 1786105"/>
              <a:gd name="connsiteX17" fmla="*/ 2513808 w 4940710"/>
              <a:gd name="connsiteY17" fmla="*/ 1786105 h 1786105"/>
              <a:gd name="connsiteX18" fmla="*/ 2101002 w 4940710"/>
              <a:gd name="connsiteY18" fmla="*/ 1786105 h 1786105"/>
              <a:gd name="connsiteX19" fmla="*/ 1688196 w 4940710"/>
              <a:gd name="connsiteY19" fmla="*/ 1786105 h 1786105"/>
              <a:gd name="connsiteX20" fmla="*/ 1188483 w 4940710"/>
              <a:gd name="connsiteY20" fmla="*/ 1786105 h 1786105"/>
              <a:gd name="connsiteX21" fmla="*/ 297690 w 4940710"/>
              <a:gd name="connsiteY21" fmla="*/ 1786105 h 1786105"/>
              <a:gd name="connsiteX22" fmla="*/ 0 w 4940710"/>
              <a:gd name="connsiteY22" fmla="*/ 1488415 h 1786105"/>
              <a:gd name="connsiteX23" fmla="*/ 0 w 4940710"/>
              <a:gd name="connsiteY23" fmla="*/ 881145 h 1786105"/>
              <a:gd name="connsiteX24" fmla="*/ 0 w 4940710"/>
              <a:gd name="connsiteY24" fmla="*/ 297690 h 178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40710" h="1786105" extrusionOk="0">
                <a:moveTo>
                  <a:pt x="0" y="297690"/>
                </a:moveTo>
                <a:cubicBezTo>
                  <a:pt x="-3627" y="158052"/>
                  <a:pt x="159750" y="-40098"/>
                  <a:pt x="297690" y="0"/>
                </a:cubicBezTo>
                <a:cubicBezTo>
                  <a:pt x="486174" y="-42632"/>
                  <a:pt x="657419" y="12174"/>
                  <a:pt x="753950" y="0"/>
                </a:cubicBezTo>
                <a:cubicBezTo>
                  <a:pt x="850481" y="-12174"/>
                  <a:pt x="1200628" y="32192"/>
                  <a:pt x="1384023" y="0"/>
                </a:cubicBezTo>
                <a:cubicBezTo>
                  <a:pt x="1567418" y="-32192"/>
                  <a:pt x="1666490" y="22163"/>
                  <a:pt x="1840282" y="0"/>
                </a:cubicBezTo>
                <a:cubicBezTo>
                  <a:pt x="2014074" y="-22163"/>
                  <a:pt x="2083842" y="36420"/>
                  <a:pt x="2253089" y="0"/>
                </a:cubicBezTo>
                <a:cubicBezTo>
                  <a:pt x="2422336" y="-36420"/>
                  <a:pt x="2650524" y="51507"/>
                  <a:pt x="2796255" y="0"/>
                </a:cubicBezTo>
                <a:cubicBezTo>
                  <a:pt x="2941986" y="-51507"/>
                  <a:pt x="3133466" y="34394"/>
                  <a:pt x="3426328" y="0"/>
                </a:cubicBezTo>
                <a:cubicBezTo>
                  <a:pt x="3719190" y="-34394"/>
                  <a:pt x="3842594" y="45714"/>
                  <a:pt x="3969494" y="0"/>
                </a:cubicBezTo>
                <a:cubicBezTo>
                  <a:pt x="4096394" y="-45714"/>
                  <a:pt x="4310290" y="10852"/>
                  <a:pt x="4643020" y="0"/>
                </a:cubicBezTo>
                <a:cubicBezTo>
                  <a:pt x="4818618" y="-2731"/>
                  <a:pt x="4945506" y="128600"/>
                  <a:pt x="4940710" y="297690"/>
                </a:cubicBezTo>
                <a:cubicBezTo>
                  <a:pt x="4961505" y="500336"/>
                  <a:pt x="4891294" y="707620"/>
                  <a:pt x="4940710" y="869238"/>
                </a:cubicBezTo>
                <a:cubicBezTo>
                  <a:pt x="4990126" y="1030856"/>
                  <a:pt x="4875773" y="1262166"/>
                  <a:pt x="4940710" y="1488415"/>
                </a:cubicBezTo>
                <a:cubicBezTo>
                  <a:pt x="4923029" y="1628542"/>
                  <a:pt x="4841521" y="1820415"/>
                  <a:pt x="4643020" y="1786105"/>
                </a:cubicBezTo>
                <a:cubicBezTo>
                  <a:pt x="4470668" y="1833465"/>
                  <a:pt x="4305184" y="1743405"/>
                  <a:pt x="4186760" y="1786105"/>
                </a:cubicBezTo>
                <a:cubicBezTo>
                  <a:pt x="4068336" y="1828805"/>
                  <a:pt x="3843354" y="1762477"/>
                  <a:pt x="3600141" y="1786105"/>
                </a:cubicBezTo>
                <a:cubicBezTo>
                  <a:pt x="3356928" y="1809733"/>
                  <a:pt x="3262077" y="1733917"/>
                  <a:pt x="3100428" y="1786105"/>
                </a:cubicBezTo>
                <a:cubicBezTo>
                  <a:pt x="2938779" y="1838293"/>
                  <a:pt x="2632674" y="1740066"/>
                  <a:pt x="2513808" y="1786105"/>
                </a:cubicBezTo>
                <a:cubicBezTo>
                  <a:pt x="2394942" y="1832144"/>
                  <a:pt x="2296256" y="1769374"/>
                  <a:pt x="2101002" y="1786105"/>
                </a:cubicBezTo>
                <a:cubicBezTo>
                  <a:pt x="1905748" y="1802836"/>
                  <a:pt x="1817628" y="1783330"/>
                  <a:pt x="1688196" y="1786105"/>
                </a:cubicBezTo>
                <a:cubicBezTo>
                  <a:pt x="1558764" y="1788880"/>
                  <a:pt x="1374303" y="1726915"/>
                  <a:pt x="1188483" y="1786105"/>
                </a:cubicBezTo>
                <a:cubicBezTo>
                  <a:pt x="1002663" y="1845295"/>
                  <a:pt x="482304" y="1688284"/>
                  <a:pt x="297690" y="1786105"/>
                </a:cubicBezTo>
                <a:cubicBezTo>
                  <a:pt x="153708" y="1753695"/>
                  <a:pt x="3978" y="1630926"/>
                  <a:pt x="0" y="1488415"/>
                </a:cubicBezTo>
                <a:cubicBezTo>
                  <a:pt x="-41456" y="1191060"/>
                  <a:pt x="5551" y="1070940"/>
                  <a:pt x="0" y="881145"/>
                </a:cubicBezTo>
                <a:cubicBezTo>
                  <a:pt x="-5551" y="691350"/>
                  <a:pt x="11109" y="570740"/>
                  <a:pt x="0" y="297690"/>
                </a:cubicBezTo>
                <a:close/>
              </a:path>
            </a:pathLst>
          </a:custGeom>
          <a:noFill/>
          <a:ln>
            <a:solidFill>
              <a:srgbClr val="F0A180"/>
            </a:solidFill>
            <a:prstDash val="dash"/>
            <a:extLst>
              <a:ext uri="{C807C97D-BFC1-408E-A445-0C87EB9F89A2}">
                <ask:lineSketchStyleProps xmlns:ask="http://schemas.microsoft.com/office/drawing/2018/sketchyshapes" sd="226936825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pPr>
            <a:r>
              <a:rPr lang="en-GB" sz="1600">
                <a:solidFill>
                  <a:schemeClr val="tx1"/>
                </a:solidFill>
                <a:effectLst/>
                <a:latin typeface="Avenir Next Demi Bold" panose="020B0703020202020204"/>
                <a:ea typeface="Calibri" panose="020F0502020204030204" pitchFamily="34" charset="0"/>
                <a:cs typeface="Times New Roman"/>
              </a:rPr>
              <a:t>My name is Melati.</a:t>
            </a:r>
            <a:r>
              <a:rPr lang="en-GB" sz="1600">
                <a:solidFill>
                  <a:schemeClr val="tx1"/>
                </a:solidFill>
                <a:latin typeface="Avenir Next Demi Bold" panose="020B0703020202020204"/>
                <a:ea typeface="Calibri" panose="020F0502020204030204" pitchFamily="34" charset="0"/>
                <a:cs typeface="Times New Roman"/>
              </a:rPr>
              <a:t> </a:t>
            </a:r>
            <a:r>
              <a:rPr lang="en-GB" sz="1600">
                <a:solidFill>
                  <a:schemeClr val="tx1"/>
                </a:solidFill>
                <a:effectLst/>
                <a:latin typeface="Avenir Next Demi Bold" panose="020B0703020202020204"/>
                <a:ea typeface="Calibri" panose="020F0502020204030204" pitchFamily="34" charset="0"/>
                <a:cs typeface="Times New Roman"/>
              </a:rPr>
              <a:t> I am 12 years old.</a:t>
            </a:r>
            <a:r>
              <a:rPr lang="en-GB" sz="1600">
                <a:solidFill>
                  <a:schemeClr val="tx1"/>
                </a:solidFill>
                <a:latin typeface="Avenir Next Demi Bold" panose="020B0703020202020204"/>
                <a:ea typeface="Calibri" panose="020F0502020204030204" pitchFamily="34" charset="0"/>
                <a:cs typeface="Times New Roman"/>
              </a:rPr>
              <a:t> </a:t>
            </a:r>
            <a:r>
              <a:rPr lang="en-GB" sz="1600">
                <a:solidFill>
                  <a:schemeClr val="tx1"/>
                </a:solidFill>
                <a:effectLst/>
                <a:latin typeface="Avenir Next Demi Bold" panose="020B0703020202020204"/>
                <a:ea typeface="Calibri" panose="020F0502020204030204" pitchFamily="34" charset="0"/>
                <a:cs typeface="Times New Roman"/>
              </a:rPr>
              <a:t> I am from Bali, a very beautiful island in the Indian ocean.</a:t>
            </a:r>
            <a:r>
              <a:rPr lang="en-GB" sz="1600">
                <a:solidFill>
                  <a:schemeClr val="tx1"/>
                </a:solidFill>
                <a:latin typeface="Avenir Next Demi Bold" panose="020B0703020202020204"/>
                <a:ea typeface="Calibri" panose="020F0502020204030204" pitchFamily="34" charset="0"/>
                <a:cs typeface="Times New Roman"/>
              </a:rPr>
              <a:t> </a:t>
            </a:r>
            <a:r>
              <a:rPr lang="en-GB" sz="1600">
                <a:solidFill>
                  <a:schemeClr val="tx1"/>
                </a:solidFill>
                <a:effectLst/>
                <a:latin typeface="Avenir Next Demi Bold" panose="020B0703020202020204"/>
                <a:ea typeface="Calibri" panose="020F0502020204030204" pitchFamily="34" charset="0"/>
                <a:cs typeface="Times New Roman"/>
              </a:rPr>
              <a:t> I love living here, but there are too many plastic bags in our ocean</a:t>
            </a:r>
            <a:r>
              <a:rPr lang="en-GB" sz="1600">
                <a:solidFill>
                  <a:schemeClr val="tx1"/>
                </a:solidFill>
                <a:latin typeface="Avenir Next Demi Bold" panose="020B0703020202020204"/>
                <a:ea typeface="Calibri" panose="020F0502020204030204" pitchFamily="34" charset="0"/>
                <a:cs typeface="Times New Roman"/>
              </a:rPr>
              <a:t>,</a:t>
            </a:r>
            <a:r>
              <a:rPr lang="en-GB" sz="1600">
                <a:solidFill>
                  <a:schemeClr val="tx1"/>
                </a:solidFill>
                <a:effectLst/>
                <a:latin typeface="Avenir Next Demi Bold" panose="020B0703020202020204"/>
                <a:ea typeface="Calibri" panose="020F0502020204030204" pitchFamily="34" charset="0"/>
                <a:cs typeface="Times New Roman"/>
              </a:rPr>
              <a:t> and I worry </a:t>
            </a:r>
            <a:r>
              <a:rPr lang="en-GB" sz="1600">
                <a:solidFill>
                  <a:schemeClr val="tx1"/>
                </a:solidFill>
                <a:latin typeface="Avenir Next Demi Bold" panose="020B0703020202020204"/>
                <a:ea typeface="Calibri" panose="020F0502020204030204" pitchFamily="34" charset="0"/>
                <a:cs typeface="Times New Roman"/>
              </a:rPr>
              <a:t>that this is </a:t>
            </a:r>
            <a:r>
              <a:rPr lang="en-GB" sz="1600">
                <a:solidFill>
                  <a:schemeClr val="tx1"/>
                </a:solidFill>
                <a:effectLst/>
                <a:latin typeface="Avenir Next Demi Bold" panose="020B0703020202020204"/>
                <a:ea typeface="Calibri" panose="020F0502020204030204" pitchFamily="34" charset="0"/>
                <a:cs typeface="Times New Roman"/>
              </a:rPr>
              <a:t>ruining the beach, polluting the water and </a:t>
            </a:r>
            <a:r>
              <a:rPr lang="en-GB" sz="1600">
                <a:solidFill>
                  <a:schemeClr val="tx1"/>
                </a:solidFill>
                <a:latin typeface="Avenir Next Demi Bold" panose="020B0703020202020204"/>
                <a:ea typeface="Calibri" panose="020F0502020204030204" pitchFamily="34" charset="0"/>
                <a:cs typeface="Times New Roman"/>
              </a:rPr>
              <a:t>killing the fish</a:t>
            </a:r>
            <a:r>
              <a:rPr lang="en-GB" sz="1600">
                <a:solidFill>
                  <a:schemeClr val="tx1"/>
                </a:solidFill>
                <a:effectLst/>
                <a:latin typeface="Avenir Next Demi Bold" panose="020B0703020202020204"/>
                <a:ea typeface="Calibri" panose="020F0502020204030204" pitchFamily="34" charset="0"/>
                <a:cs typeface="Times New Roman"/>
              </a:rPr>
              <a:t>.</a:t>
            </a:r>
            <a:endParaRPr lang="en-IE" sz="1600">
              <a:solidFill>
                <a:schemeClr val="tx1"/>
              </a:solidFill>
              <a:effectLst/>
              <a:latin typeface="Avenir Next Demi Bold" panose="020B0703020202020204"/>
              <a:ea typeface="Calibri" panose="020F0502020204030204" pitchFamily="34" charset="0"/>
              <a:cs typeface="Times New Roman"/>
            </a:endParaRPr>
          </a:p>
        </p:txBody>
      </p:sp>
      <p:pic>
        <p:nvPicPr>
          <p:cNvPr id="11" name="Graphic 10">
            <a:extLst>
              <a:ext uri="{FF2B5EF4-FFF2-40B4-BE49-F238E27FC236}">
                <a16:creationId xmlns:a16="http://schemas.microsoft.com/office/drawing/2014/main" id="{477FE3E7-2703-4AE2-95B3-A441113098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39377" y="5850306"/>
            <a:ext cx="1571625" cy="695325"/>
          </a:xfrm>
          <a:prstGeom prst="rect">
            <a:avLst/>
          </a:prstGeom>
        </p:spPr>
      </p:pic>
      <p:sp>
        <p:nvSpPr>
          <p:cNvPr id="6" name="Graphic 16">
            <a:extLst>
              <a:ext uri="{FF2B5EF4-FFF2-40B4-BE49-F238E27FC236}">
                <a16:creationId xmlns:a16="http://schemas.microsoft.com/office/drawing/2014/main" id="{C7138C59-9D6F-41C2-81B8-6212B583DBD5}"/>
              </a:ext>
            </a:extLst>
          </p:cNvPr>
          <p:cNvSpPr/>
          <p:nvPr/>
        </p:nvSpPr>
        <p:spPr>
          <a:xfrm>
            <a:off x="11036710" y="2846967"/>
            <a:ext cx="224464" cy="271854"/>
          </a:xfrm>
          <a:custGeom>
            <a:avLst/>
            <a:gdLst>
              <a:gd name="connsiteX0" fmla="*/ 23908 w 224464"/>
              <a:gd name="connsiteY0" fmla="*/ 271854 h 271854"/>
              <a:gd name="connsiteX1" fmla="*/ 81915 w 224464"/>
              <a:gd name="connsiteY1" fmla="*/ 188606 h 271854"/>
              <a:gd name="connsiteX2" fmla="*/ 96679 w 224464"/>
              <a:gd name="connsiteY2" fmla="*/ 151363 h 271854"/>
              <a:gd name="connsiteX3" fmla="*/ 104870 w 224464"/>
              <a:gd name="connsiteY3" fmla="*/ 132884 h 271854"/>
              <a:gd name="connsiteX4" fmla="*/ 141637 w 224464"/>
              <a:gd name="connsiteY4" fmla="*/ 112691 h 271854"/>
              <a:gd name="connsiteX5" fmla="*/ 162306 w 224464"/>
              <a:gd name="connsiteY5" fmla="*/ 99547 h 271854"/>
              <a:gd name="connsiteX6" fmla="*/ 181070 w 224464"/>
              <a:gd name="connsiteY6" fmla="*/ 113930 h 271854"/>
              <a:gd name="connsiteX7" fmla="*/ 218504 w 224464"/>
              <a:gd name="connsiteY7" fmla="*/ 99833 h 271854"/>
              <a:gd name="connsiteX8" fmla="*/ 214694 w 224464"/>
              <a:gd name="connsiteY8" fmla="*/ 62018 h 271854"/>
              <a:gd name="connsiteX9" fmla="*/ 164021 w 224464"/>
              <a:gd name="connsiteY9" fmla="*/ 76782 h 271854"/>
              <a:gd name="connsiteX10" fmla="*/ 134493 w 224464"/>
              <a:gd name="connsiteY10" fmla="*/ 104881 h 271854"/>
              <a:gd name="connsiteX11" fmla="*/ 115824 w 224464"/>
              <a:gd name="connsiteY11" fmla="*/ 112882 h 271854"/>
              <a:gd name="connsiteX12" fmla="*/ 101346 w 224464"/>
              <a:gd name="connsiteY12" fmla="*/ 109739 h 271854"/>
              <a:gd name="connsiteX13" fmla="*/ 120301 w 224464"/>
              <a:gd name="connsiteY13" fmla="*/ 45921 h 271854"/>
              <a:gd name="connsiteX14" fmla="*/ 78867 w 224464"/>
              <a:gd name="connsiteY14" fmla="*/ 6583 h 271854"/>
              <a:gd name="connsiteX15" fmla="*/ 65246 w 224464"/>
              <a:gd name="connsiteY15" fmla="*/ 40873 h 271854"/>
              <a:gd name="connsiteX16" fmla="*/ 77819 w 224464"/>
              <a:gd name="connsiteY16" fmla="*/ 56399 h 271854"/>
              <a:gd name="connsiteX17" fmla="*/ 94678 w 224464"/>
              <a:gd name="connsiteY17" fmla="*/ 66876 h 271854"/>
              <a:gd name="connsiteX18" fmla="*/ 80867 w 224464"/>
              <a:gd name="connsiteY18" fmla="*/ 102690 h 271854"/>
              <a:gd name="connsiteX19" fmla="*/ 56579 w 224464"/>
              <a:gd name="connsiteY19" fmla="*/ 124788 h 271854"/>
              <a:gd name="connsiteX20" fmla="*/ 17145 w 224464"/>
              <a:gd name="connsiteY20" fmla="*/ 136694 h 271854"/>
              <a:gd name="connsiteX21" fmla="*/ 1715 w 224464"/>
              <a:gd name="connsiteY21" fmla="*/ 143648 h 271854"/>
              <a:gd name="connsiteX22" fmla="*/ 0 w 224464"/>
              <a:gd name="connsiteY22" fmla="*/ 167174 h 271854"/>
              <a:gd name="connsiteX23" fmla="*/ 63341 w 224464"/>
              <a:gd name="connsiteY23" fmla="*/ 147839 h 271854"/>
              <a:gd name="connsiteX24" fmla="*/ 23908 w 224464"/>
              <a:gd name="connsiteY24" fmla="*/ 271854 h 271854"/>
              <a:gd name="connsiteX25" fmla="*/ 204597 w 224464"/>
              <a:gd name="connsiteY25" fmla="*/ 66400 h 271854"/>
              <a:gd name="connsiteX26" fmla="*/ 180594 w 224464"/>
              <a:gd name="connsiteY26" fmla="*/ 103547 h 271854"/>
              <a:gd name="connsiteX27" fmla="*/ 204597 w 224464"/>
              <a:gd name="connsiteY27" fmla="*/ 66400 h 271854"/>
              <a:gd name="connsiteX28" fmla="*/ 75629 w 224464"/>
              <a:gd name="connsiteY28" fmla="*/ 23061 h 271854"/>
              <a:gd name="connsiteX29" fmla="*/ 114776 w 224464"/>
              <a:gd name="connsiteY29" fmla="*/ 38396 h 271854"/>
              <a:gd name="connsiteX30" fmla="*/ 75629 w 224464"/>
              <a:gd name="connsiteY30" fmla="*/ 23061 h 271854"/>
              <a:gd name="connsiteX31" fmla="*/ 82487 w 224464"/>
              <a:gd name="connsiteY31" fmla="*/ 128789 h 271854"/>
              <a:gd name="connsiteX32" fmla="*/ 86106 w 224464"/>
              <a:gd name="connsiteY32" fmla="*/ 122597 h 271854"/>
              <a:gd name="connsiteX33" fmla="*/ 92297 w 224464"/>
              <a:gd name="connsiteY33" fmla="*/ 126217 h 271854"/>
              <a:gd name="connsiteX34" fmla="*/ 88678 w 224464"/>
              <a:gd name="connsiteY34" fmla="*/ 132408 h 271854"/>
              <a:gd name="connsiteX35" fmla="*/ 82487 w 224464"/>
              <a:gd name="connsiteY35" fmla="*/ 128789 h 27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4464" h="271854">
                <a:moveTo>
                  <a:pt x="23908" y="271854"/>
                </a:moveTo>
                <a:cubicBezTo>
                  <a:pt x="56864" y="252328"/>
                  <a:pt x="68390" y="222515"/>
                  <a:pt x="81915" y="188606"/>
                </a:cubicBezTo>
                <a:cubicBezTo>
                  <a:pt x="86868" y="176223"/>
                  <a:pt x="91821" y="163745"/>
                  <a:pt x="96679" y="151363"/>
                </a:cubicBezTo>
                <a:cubicBezTo>
                  <a:pt x="98108" y="147648"/>
                  <a:pt x="100965" y="134408"/>
                  <a:pt x="104870" y="132884"/>
                </a:cubicBezTo>
                <a:cubicBezTo>
                  <a:pt x="117920" y="127646"/>
                  <a:pt x="131159" y="122407"/>
                  <a:pt x="141637" y="112691"/>
                </a:cubicBezTo>
                <a:cubicBezTo>
                  <a:pt x="146971" y="107738"/>
                  <a:pt x="154019" y="96404"/>
                  <a:pt x="162306" y="99547"/>
                </a:cubicBezTo>
                <a:cubicBezTo>
                  <a:pt x="169450" y="102214"/>
                  <a:pt x="172212" y="111644"/>
                  <a:pt x="181070" y="113930"/>
                </a:cubicBezTo>
                <a:cubicBezTo>
                  <a:pt x="194596" y="117454"/>
                  <a:pt x="210407" y="110882"/>
                  <a:pt x="218504" y="99833"/>
                </a:cubicBezTo>
                <a:cubicBezTo>
                  <a:pt x="227171" y="88117"/>
                  <a:pt x="226790" y="71067"/>
                  <a:pt x="214694" y="62018"/>
                </a:cubicBezTo>
                <a:cubicBezTo>
                  <a:pt x="196501" y="48398"/>
                  <a:pt x="175927" y="62209"/>
                  <a:pt x="164021" y="76782"/>
                </a:cubicBezTo>
                <a:cubicBezTo>
                  <a:pt x="155258" y="87545"/>
                  <a:pt x="146876" y="98213"/>
                  <a:pt x="134493" y="104881"/>
                </a:cubicBezTo>
                <a:cubicBezTo>
                  <a:pt x="128588" y="108119"/>
                  <a:pt x="122396" y="111072"/>
                  <a:pt x="115824" y="112882"/>
                </a:cubicBezTo>
                <a:cubicBezTo>
                  <a:pt x="108014" y="114977"/>
                  <a:pt x="105061" y="116120"/>
                  <a:pt x="101346" y="109739"/>
                </a:cubicBezTo>
                <a:cubicBezTo>
                  <a:pt x="87630" y="85926"/>
                  <a:pt x="109061" y="63828"/>
                  <a:pt x="120301" y="45921"/>
                </a:cubicBezTo>
                <a:cubicBezTo>
                  <a:pt x="139541" y="15441"/>
                  <a:pt x="107728" y="-13324"/>
                  <a:pt x="78867" y="6583"/>
                </a:cubicBezTo>
                <a:cubicBezTo>
                  <a:pt x="68104" y="14012"/>
                  <a:pt x="61246" y="27824"/>
                  <a:pt x="65246" y="40873"/>
                </a:cubicBezTo>
                <a:cubicBezTo>
                  <a:pt x="67247" y="47445"/>
                  <a:pt x="71914" y="52874"/>
                  <a:pt x="77819" y="56399"/>
                </a:cubicBezTo>
                <a:cubicBezTo>
                  <a:pt x="83534" y="59923"/>
                  <a:pt x="93345" y="59923"/>
                  <a:pt x="94678" y="66876"/>
                </a:cubicBezTo>
                <a:cubicBezTo>
                  <a:pt x="96298" y="75449"/>
                  <a:pt x="83915" y="94880"/>
                  <a:pt x="80867" y="102690"/>
                </a:cubicBezTo>
                <a:cubicBezTo>
                  <a:pt x="74200" y="119835"/>
                  <a:pt x="74295" y="119549"/>
                  <a:pt x="56579" y="124788"/>
                </a:cubicBezTo>
                <a:cubicBezTo>
                  <a:pt x="43434" y="128693"/>
                  <a:pt x="30290" y="132599"/>
                  <a:pt x="17145" y="136694"/>
                </a:cubicBezTo>
                <a:cubicBezTo>
                  <a:pt x="13049" y="137933"/>
                  <a:pt x="7715" y="139933"/>
                  <a:pt x="1715" y="143648"/>
                </a:cubicBezTo>
                <a:cubicBezTo>
                  <a:pt x="1143" y="151744"/>
                  <a:pt x="572" y="159459"/>
                  <a:pt x="0" y="167174"/>
                </a:cubicBezTo>
                <a:cubicBezTo>
                  <a:pt x="21717" y="161745"/>
                  <a:pt x="42196" y="155173"/>
                  <a:pt x="63341" y="147839"/>
                </a:cubicBezTo>
                <a:cubicBezTo>
                  <a:pt x="50197" y="189177"/>
                  <a:pt x="37052" y="230516"/>
                  <a:pt x="23908" y="271854"/>
                </a:cubicBezTo>
                <a:close/>
                <a:moveTo>
                  <a:pt x="204597" y="66400"/>
                </a:moveTo>
                <a:cubicBezTo>
                  <a:pt x="232791" y="77258"/>
                  <a:pt x="203168" y="116501"/>
                  <a:pt x="180594" y="103547"/>
                </a:cubicBezTo>
                <a:cubicBezTo>
                  <a:pt x="156496" y="90308"/>
                  <a:pt x="184404" y="58589"/>
                  <a:pt x="204597" y="66400"/>
                </a:cubicBezTo>
                <a:close/>
                <a:moveTo>
                  <a:pt x="75629" y="23061"/>
                </a:moveTo>
                <a:cubicBezTo>
                  <a:pt x="88583" y="-2085"/>
                  <a:pt x="130588" y="11345"/>
                  <a:pt x="114776" y="38396"/>
                </a:cubicBezTo>
                <a:cubicBezTo>
                  <a:pt x="101537" y="62780"/>
                  <a:pt x="61913" y="49541"/>
                  <a:pt x="75629" y="23061"/>
                </a:cubicBezTo>
                <a:close/>
                <a:moveTo>
                  <a:pt x="82487" y="128789"/>
                </a:moveTo>
                <a:cubicBezTo>
                  <a:pt x="81725" y="126026"/>
                  <a:pt x="83344" y="123264"/>
                  <a:pt x="86106" y="122597"/>
                </a:cubicBezTo>
                <a:cubicBezTo>
                  <a:pt x="88868" y="121835"/>
                  <a:pt x="91631" y="123455"/>
                  <a:pt x="92297" y="126217"/>
                </a:cubicBezTo>
                <a:cubicBezTo>
                  <a:pt x="93059" y="128979"/>
                  <a:pt x="91440" y="131741"/>
                  <a:pt x="88678" y="132408"/>
                </a:cubicBezTo>
                <a:cubicBezTo>
                  <a:pt x="86011" y="133075"/>
                  <a:pt x="83249" y="131456"/>
                  <a:pt x="82487" y="128789"/>
                </a:cubicBezTo>
                <a:close/>
              </a:path>
            </a:pathLst>
          </a:custGeom>
          <a:solidFill>
            <a:srgbClr val="ADD3AA"/>
          </a:solidFill>
          <a:ln w="9525" cap="flat">
            <a:noFill/>
            <a:prstDash val="solid"/>
            <a:miter/>
          </a:ln>
        </p:spPr>
        <p:txBody>
          <a:bodyPr rtlCol="0" anchor="ctr"/>
          <a:lstStyle/>
          <a:p>
            <a:endParaRPr lang="en-US"/>
          </a:p>
        </p:txBody>
      </p:sp>
      <p:sp>
        <p:nvSpPr>
          <p:cNvPr id="7" name="Graphic 16">
            <a:extLst>
              <a:ext uri="{FF2B5EF4-FFF2-40B4-BE49-F238E27FC236}">
                <a16:creationId xmlns:a16="http://schemas.microsoft.com/office/drawing/2014/main" id="{BE7D890F-B72A-40EE-9620-204AAE108E54}"/>
              </a:ext>
            </a:extLst>
          </p:cNvPr>
          <p:cNvSpPr/>
          <p:nvPr/>
        </p:nvSpPr>
        <p:spPr>
          <a:xfrm>
            <a:off x="5840361" y="688811"/>
            <a:ext cx="224464" cy="271854"/>
          </a:xfrm>
          <a:custGeom>
            <a:avLst/>
            <a:gdLst>
              <a:gd name="connsiteX0" fmla="*/ 23908 w 224464"/>
              <a:gd name="connsiteY0" fmla="*/ 271854 h 271854"/>
              <a:gd name="connsiteX1" fmla="*/ 81915 w 224464"/>
              <a:gd name="connsiteY1" fmla="*/ 188606 h 271854"/>
              <a:gd name="connsiteX2" fmla="*/ 96679 w 224464"/>
              <a:gd name="connsiteY2" fmla="*/ 151363 h 271854"/>
              <a:gd name="connsiteX3" fmla="*/ 104870 w 224464"/>
              <a:gd name="connsiteY3" fmla="*/ 132884 h 271854"/>
              <a:gd name="connsiteX4" fmla="*/ 141637 w 224464"/>
              <a:gd name="connsiteY4" fmla="*/ 112691 h 271854"/>
              <a:gd name="connsiteX5" fmla="*/ 162306 w 224464"/>
              <a:gd name="connsiteY5" fmla="*/ 99547 h 271854"/>
              <a:gd name="connsiteX6" fmla="*/ 181070 w 224464"/>
              <a:gd name="connsiteY6" fmla="*/ 113930 h 271854"/>
              <a:gd name="connsiteX7" fmla="*/ 218504 w 224464"/>
              <a:gd name="connsiteY7" fmla="*/ 99833 h 271854"/>
              <a:gd name="connsiteX8" fmla="*/ 214694 w 224464"/>
              <a:gd name="connsiteY8" fmla="*/ 62018 h 271854"/>
              <a:gd name="connsiteX9" fmla="*/ 164021 w 224464"/>
              <a:gd name="connsiteY9" fmla="*/ 76782 h 271854"/>
              <a:gd name="connsiteX10" fmla="*/ 134493 w 224464"/>
              <a:gd name="connsiteY10" fmla="*/ 104881 h 271854"/>
              <a:gd name="connsiteX11" fmla="*/ 115824 w 224464"/>
              <a:gd name="connsiteY11" fmla="*/ 112882 h 271854"/>
              <a:gd name="connsiteX12" fmla="*/ 101346 w 224464"/>
              <a:gd name="connsiteY12" fmla="*/ 109739 h 271854"/>
              <a:gd name="connsiteX13" fmla="*/ 120301 w 224464"/>
              <a:gd name="connsiteY13" fmla="*/ 45921 h 271854"/>
              <a:gd name="connsiteX14" fmla="*/ 78867 w 224464"/>
              <a:gd name="connsiteY14" fmla="*/ 6583 h 271854"/>
              <a:gd name="connsiteX15" fmla="*/ 65246 w 224464"/>
              <a:gd name="connsiteY15" fmla="*/ 40873 h 271854"/>
              <a:gd name="connsiteX16" fmla="*/ 77819 w 224464"/>
              <a:gd name="connsiteY16" fmla="*/ 56399 h 271854"/>
              <a:gd name="connsiteX17" fmla="*/ 94678 w 224464"/>
              <a:gd name="connsiteY17" fmla="*/ 66876 h 271854"/>
              <a:gd name="connsiteX18" fmla="*/ 80867 w 224464"/>
              <a:gd name="connsiteY18" fmla="*/ 102690 h 271854"/>
              <a:gd name="connsiteX19" fmla="*/ 56579 w 224464"/>
              <a:gd name="connsiteY19" fmla="*/ 124788 h 271854"/>
              <a:gd name="connsiteX20" fmla="*/ 17145 w 224464"/>
              <a:gd name="connsiteY20" fmla="*/ 136694 h 271854"/>
              <a:gd name="connsiteX21" fmla="*/ 1715 w 224464"/>
              <a:gd name="connsiteY21" fmla="*/ 143648 h 271854"/>
              <a:gd name="connsiteX22" fmla="*/ 0 w 224464"/>
              <a:gd name="connsiteY22" fmla="*/ 167174 h 271854"/>
              <a:gd name="connsiteX23" fmla="*/ 63341 w 224464"/>
              <a:gd name="connsiteY23" fmla="*/ 147839 h 271854"/>
              <a:gd name="connsiteX24" fmla="*/ 23908 w 224464"/>
              <a:gd name="connsiteY24" fmla="*/ 271854 h 271854"/>
              <a:gd name="connsiteX25" fmla="*/ 204597 w 224464"/>
              <a:gd name="connsiteY25" fmla="*/ 66400 h 271854"/>
              <a:gd name="connsiteX26" fmla="*/ 180594 w 224464"/>
              <a:gd name="connsiteY26" fmla="*/ 103547 h 271854"/>
              <a:gd name="connsiteX27" fmla="*/ 204597 w 224464"/>
              <a:gd name="connsiteY27" fmla="*/ 66400 h 271854"/>
              <a:gd name="connsiteX28" fmla="*/ 75629 w 224464"/>
              <a:gd name="connsiteY28" fmla="*/ 23061 h 271854"/>
              <a:gd name="connsiteX29" fmla="*/ 114776 w 224464"/>
              <a:gd name="connsiteY29" fmla="*/ 38396 h 271854"/>
              <a:gd name="connsiteX30" fmla="*/ 75629 w 224464"/>
              <a:gd name="connsiteY30" fmla="*/ 23061 h 271854"/>
              <a:gd name="connsiteX31" fmla="*/ 82487 w 224464"/>
              <a:gd name="connsiteY31" fmla="*/ 128789 h 271854"/>
              <a:gd name="connsiteX32" fmla="*/ 86106 w 224464"/>
              <a:gd name="connsiteY32" fmla="*/ 122597 h 271854"/>
              <a:gd name="connsiteX33" fmla="*/ 92297 w 224464"/>
              <a:gd name="connsiteY33" fmla="*/ 126217 h 271854"/>
              <a:gd name="connsiteX34" fmla="*/ 88678 w 224464"/>
              <a:gd name="connsiteY34" fmla="*/ 132408 h 271854"/>
              <a:gd name="connsiteX35" fmla="*/ 82487 w 224464"/>
              <a:gd name="connsiteY35" fmla="*/ 128789 h 27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4464" h="271854">
                <a:moveTo>
                  <a:pt x="23908" y="271854"/>
                </a:moveTo>
                <a:cubicBezTo>
                  <a:pt x="56864" y="252328"/>
                  <a:pt x="68390" y="222515"/>
                  <a:pt x="81915" y="188606"/>
                </a:cubicBezTo>
                <a:cubicBezTo>
                  <a:pt x="86868" y="176223"/>
                  <a:pt x="91821" y="163745"/>
                  <a:pt x="96679" y="151363"/>
                </a:cubicBezTo>
                <a:cubicBezTo>
                  <a:pt x="98108" y="147648"/>
                  <a:pt x="100965" y="134408"/>
                  <a:pt x="104870" y="132884"/>
                </a:cubicBezTo>
                <a:cubicBezTo>
                  <a:pt x="117920" y="127646"/>
                  <a:pt x="131159" y="122407"/>
                  <a:pt x="141637" y="112691"/>
                </a:cubicBezTo>
                <a:cubicBezTo>
                  <a:pt x="146971" y="107738"/>
                  <a:pt x="154019" y="96404"/>
                  <a:pt x="162306" y="99547"/>
                </a:cubicBezTo>
                <a:cubicBezTo>
                  <a:pt x="169450" y="102214"/>
                  <a:pt x="172212" y="111644"/>
                  <a:pt x="181070" y="113930"/>
                </a:cubicBezTo>
                <a:cubicBezTo>
                  <a:pt x="194596" y="117454"/>
                  <a:pt x="210407" y="110882"/>
                  <a:pt x="218504" y="99833"/>
                </a:cubicBezTo>
                <a:cubicBezTo>
                  <a:pt x="227171" y="88117"/>
                  <a:pt x="226790" y="71067"/>
                  <a:pt x="214694" y="62018"/>
                </a:cubicBezTo>
                <a:cubicBezTo>
                  <a:pt x="196501" y="48398"/>
                  <a:pt x="175927" y="62209"/>
                  <a:pt x="164021" y="76782"/>
                </a:cubicBezTo>
                <a:cubicBezTo>
                  <a:pt x="155258" y="87545"/>
                  <a:pt x="146876" y="98213"/>
                  <a:pt x="134493" y="104881"/>
                </a:cubicBezTo>
                <a:cubicBezTo>
                  <a:pt x="128588" y="108119"/>
                  <a:pt x="122396" y="111072"/>
                  <a:pt x="115824" y="112882"/>
                </a:cubicBezTo>
                <a:cubicBezTo>
                  <a:pt x="108014" y="114977"/>
                  <a:pt x="105061" y="116120"/>
                  <a:pt x="101346" y="109739"/>
                </a:cubicBezTo>
                <a:cubicBezTo>
                  <a:pt x="87630" y="85926"/>
                  <a:pt x="109061" y="63828"/>
                  <a:pt x="120301" y="45921"/>
                </a:cubicBezTo>
                <a:cubicBezTo>
                  <a:pt x="139541" y="15441"/>
                  <a:pt x="107728" y="-13324"/>
                  <a:pt x="78867" y="6583"/>
                </a:cubicBezTo>
                <a:cubicBezTo>
                  <a:pt x="68104" y="14012"/>
                  <a:pt x="61246" y="27824"/>
                  <a:pt x="65246" y="40873"/>
                </a:cubicBezTo>
                <a:cubicBezTo>
                  <a:pt x="67247" y="47445"/>
                  <a:pt x="71914" y="52874"/>
                  <a:pt x="77819" y="56399"/>
                </a:cubicBezTo>
                <a:cubicBezTo>
                  <a:pt x="83534" y="59923"/>
                  <a:pt x="93345" y="59923"/>
                  <a:pt x="94678" y="66876"/>
                </a:cubicBezTo>
                <a:cubicBezTo>
                  <a:pt x="96298" y="75449"/>
                  <a:pt x="83915" y="94880"/>
                  <a:pt x="80867" y="102690"/>
                </a:cubicBezTo>
                <a:cubicBezTo>
                  <a:pt x="74200" y="119835"/>
                  <a:pt x="74295" y="119549"/>
                  <a:pt x="56579" y="124788"/>
                </a:cubicBezTo>
                <a:cubicBezTo>
                  <a:pt x="43434" y="128693"/>
                  <a:pt x="30290" y="132599"/>
                  <a:pt x="17145" y="136694"/>
                </a:cubicBezTo>
                <a:cubicBezTo>
                  <a:pt x="13049" y="137933"/>
                  <a:pt x="7715" y="139933"/>
                  <a:pt x="1715" y="143648"/>
                </a:cubicBezTo>
                <a:cubicBezTo>
                  <a:pt x="1143" y="151744"/>
                  <a:pt x="572" y="159459"/>
                  <a:pt x="0" y="167174"/>
                </a:cubicBezTo>
                <a:cubicBezTo>
                  <a:pt x="21717" y="161745"/>
                  <a:pt x="42196" y="155173"/>
                  <a:pt x="63341" y="147839"/>
                </a:cubicBezTo>
                <a:cubicBezTo>
                  <a:pt x="50197" y="189177"/>
                  <a:pt x="37052" y="230516"/>
                  <a:pt x="23908" y="271854"/>
                </a:cubicBezTo>
                <a:close/>
                <a:moveTo>
                  <a:pt x="204597" y="66400"/>
                </a:moveTo>
                <a:cubicBezTo>
                  <a:pt x="232791" y="77258"/>
                  <a:pt x="203168" y="116501"/>
                  <a:pt x="180594" y="103547"/>
                </a:cubicBezTo>
                <a:cubicBezTo>
                  <a:pt x="156496" y="90308"/>
                  <a:pt x="184404" y="58589"/>
                  <a:pt x="204597" y="66400"/>
                </a:cubicBezTo>
                <a:close/>
                <a:moveTo>
                  <a:pt x="75629" y="23061"/>
                </a:moveTo>
                <a:cubicBezTo>
                  <a:pt x="88583" y="-2085"/>
                  <a:pt x="130588" y="11345"/>
                  <a:pt x="114776" y="38396"/>
                </a:cubicBezTo>
                <a:cubicBezTo>
                  <a:pt x="101537" y="62780"/>
                  <a:pt x="61913" y="49541"/>
                  <a:pt x="75629" y="23061"/>
                </a:cubicBezTo>
                <a:close/>
                <a:moveTo>
                  <a:pt x="82487" y="128789"/>
                </a:moveTo>
                <a:cubicBezTo>
                  <a:pt x="81725" y="126026"/>
                  <a:pt x="83344" y="123264"/>
                  <a:pt x="86106" y="122597"/>
                </a:cubicBezTo>
                <a:cubicBezTo>
                  <a:pt x="88868" y="121835"/>
                  <a:pt x="91631" y="123455"/>
                  <a:pt x="92297" y="126217"/>
                </a:cubicBezTo>
                <a:cubicBezTo>
                  <a:pt x="93059" y="128979"/>
                  <a:pt x="91440" y="131741"/>
                  <a:pt x="88678" y="132408"/>
                </a:cubicBezTo>
                <a:cubicBezTo>
                  <a:pt x="86011" y="133075"/>
                  <a:pt x="83249" y="131456"/>
                  <a:pt x="82487" y="128789"/>
                </a:cubicBezTo>
                <a:close/>
              </a:path>
            </a:pathLst>
          </a:custGeom>
          <a:solidFill>
            <a:srgbClr val="F0A180"/>
          </a:solidFill>
          <a:ln w="9525" cap="flat">
            <a:noFill/>
            <a:prstDash val="solid"/>
            <a:miter/>
          </a:ln>
        </p:spPr>
        <p:txBody>
          <a:bodyPr rtlCol="0" anchor="ctr"/>
          <a:lstStyle/>
          <a:p>
            <a:endParaRPr lang="en-US"/>
          </a:p>
        </p:txBody>
      </p:sp>
      <p:sp>
        <p:nvSpPr>
          <p:cNvPr id="8" name="Graphic 16">
            <a:extLst>
              <a:ext uri="{FF2B5EF4-FFF2-40B4-BE49-F238E27FC236}">
                <a16:creationId xmlns:a16="http://schemas.microsoft.com/office/drawing/2014/main" id="{B3950FED-308A-48F6-8E2F-2F6521A6519F}"/>
              </a:ext>
            </a:extLst>
          </p:cNvPr>
          <p:cNvSpPr/>
          <p:nvPr/>
        </p:nvSpPr>
        <p:spPr>
          <a:xfrm>
            <a:off x="11036710" y="688811"/>
            <a:ext cx="224464" cy="271854"/>
          </a:xfrm>
          <a:custGeom>
            <a:avLst/>
            <a:gdLst>
              <a:gd name="connsiteX0" fmla="*/ 23908 w 224464"/>
              <a:gd name="connsiteY0" fmla="*/ 271854 h 271854"/>
              <a:gd name="connsiteX1" fmla="*/ 81915 w 224464"/>
              <a:gd name="connsiteY1" fmla="*/ 188606 h 271854"/>
              <a:gd name="connsiteX2" fmla="*/ 96679 w 224464"/>
              <a:gd name="connsiteY2" fmla="*/ 151363 h 271854"/>
              <a:gd name="connsiteX3" fmla="*/ 104870 w 224464"/>
              <a:gd name="connsiteY3" fmla="*/ 132884 h 271854"/>
              <a:gd name="connsiteX4" fmla="*/ 141637 w 224464"/>
              <a:gd name="connsiteY4" fmla="*/ 112691 h 271854"/>
              <a:gd name="connsiteX5" fmla="*/ 162306 w 224464"/>
              <a:gd name="connsiteY5" fmla="*/ 99547 h 271854"/>
              <a:gd name="connsiteX6" fmla="*/ 181070 w 224464"/>
              <a:gd name="connsiteY6" fmla="*/ 113930 h 271854"/>
              <a:gd name="connsiteX7" fmla="*/ 218504 w 224464"/>
              <a:gd name="connsiteY7" fmla="*/ 99833 h 271854"/>
              <a:gd name="connsiteX8" fmla="*/ 214694 w 224464"/>
              <a:gd name="connsiteY8" fmla="*/ 62018 h 271854"/>
              <a:gd name="connsiteX9" fmla="*/ 164021 w 224464"/>
              <a:gd name="connsiteY9" fmla="*/ 76782 h 271854"/>
              <a:gd name="connsiteX10" fmla="*/ 134493 w 224464"/>
              <a:gd name="connsiteY10" fmla="*/ 104881 h 271854"/>
              <a:gd name="connsiteX11" fmla="*/ 115824 w 224464"/>
              <a:gd name="connsiteY11" fmla="*/ 112882 h 271854"/>
              <a:gd name="connsiteX12" fmla="*/ 101346 w 224464"/>
              <a:gd name="connsiteY12" fmla="*/ 109739 h 271854"/>
              <a:gd name="connsiteX13" fmla="*/ 120301 w 224464"/>
              <a:gd name="connsiteY13" fmla="*/ 45921 h 271854"/>
              <a:gd name="connsiteX14" fmla="*/ 78867 w 224464"/>
              <a:gd name="connsiteY14" fmla="*/ 6583 h 271854"/>
              <a:gd name="connsiteX15" fmla="*/ 65246 w 224464"/>
              <a:gd name="connsiteY15" fmla="*/ 40873 h 271854"/>
              <a:gd name="connsiteX16" fmla="*/ 77819 w 224464"/>
              <a:gd name="connsiteY16" fmla="*/ 56399 h 271854"/>
              <a:gd name="connsiteX17" fmla="*/ 94678 w 224464"/>
              <a:gd name="connsiteY17" fmla="*/ 66876 h 271854"/>
              <a:gd name="connsiteX18" fmla="*/ 80867 w 224464"/>
              <a:gd name="connsiteY18" fmla="*/ 102690 h 271854"/>
              <a:gd name="connsiteX19" fmla="*/ 56579 w 224464"/>
              <a:gd name="connsiteY19" fmla="*/ 124788 h 271854"/>
              <a:gd name="connsiteX20" fmla="*/ 17145 w 224464"/>
              <a:gd name="connsiteY20" fmla="*/ 136694 h 271854"/>
              <a:gd name="connsiteX21" fmla="*/ 1715 w 224464"/>
              <a:gd name="connsiteY21" fmla="*/ 143648 h 271854"/>
              <a:gd name="connsiteX22" fmla="*/ 0 w 224464"/>
              <a:gd name="connsiteY22" fmla="*/ 167174 h 271854"/>
              <a:gd name="connsiteX23" fmla="*/ 63341 w 224464"/>
              <a:gd name="connsiteY23" fmla="*/ 147839 h 271854"/>
              <a:gd name="connsiteX24" fmla="*/ 23908 w 224464"/>
              <a:gd name="connsiteY24" fmla="*/ 271854 h 271854"/>
              <a:gd name="connsiteX25" fmla="*/ 204597 w 224464"/>
              <a:gd name="connsiteY25" fmla="*/ 66400 h 271854"/>
              <a:gd name="connsiteX26" fmla="*/ 180594 w 224464"/>
              <a:gd name="connsiteY26" fmla="*/ 103547 h 271854"/>
              <a:gd name="connsiteX27" fmla="*/ 204597 w 224464"/>
              <a:gd name="connsiteY27" fmla="*/ 66400 h 271854"/>
              <a:gd name="connsiteX28" fmla="*/ 75629 w 224464"/>
              <a:gd name="connsiteY28" fmla="*/ 23061 h 271854"/>
              <a:gd name="connsiteX29" fmla="*/ 114776 w 224464"/>
              <a:gd name="connsiteY29" fmla="*/ 38396 h 271854"/>
              <a:gd name="connsiteX30" fmla="*/ 75629 w 224464"/>
              <a:gd name="connsiteY30" fmla="*/ 23061 h 271854"/>
              <a:gd name="connsiteX31" fmla="*/ 82487 w 224464"/>
              <a:gd name="connsiteY31" fmla="*/ 128789 h 271854"/>
              <a:gd name="connsiteX32" fmla="*/ 86106 w 224464"/>
              <a:gd name="connsiteY32" fmla="*/ 122597 h 271854"/>
              <a:gd name="connsiteX33" fmla="*/ 92297 w 224464"/>
              <a:gd name="connsiteY33" fmla="*/ 126217 h 271854"/>
              <a:gd name="connsiteX34" fmla="*/ 88678 w 224464"/>
              <a:gd name="connsiteY34" fmla="*/ 132408 h 271854"/>
              <a:gd name="connsiteX35" fmla="*/ 82487 w 224464"/>
              <a:gd name="connsiteY35" fmla="*/ 128789 h 27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4464" h="271854">
                <a:moveTo>
                  <a:pt x="23908" y="271854"/>
                </a:moveTo>
                <a:cubicBezTo>
                  <a:pt x="56864" y="252328"/>
                  <a:pt x="68390" y="222515"/>
                  <a:pt x="81915" y="188606"/>
                </a:cubicBezTo>
                <a:cubicBezTo>
                  <a:pt x="86868" y="176223"/>
                  <a:pt x="91821" y="163745"/>
                  <a:pt x="96679" y="151363"/>
                </a:cubicBezTo>
                <a:cubicBezTo>
                  <a:pt x="98108" y="147648"/>
                  <a:pt x="100965" y="134408"/>
                  <a:pt x="104870" y="132884"/>
                </a:cubicBezTo>
                <a:cubicBezTo>
                  <a:pt x="117920" y="127646"/>
                  <a:pt x="131159" y="122407"/>
                  <a:pt x="141637" y="112691"/>
                </a:cubicBezTo>
                <a:cubicBezTo>
                  <a:pt x="146971" y="107738"/>
                  <a:pt x="154019" y="96404"/>
                  <a:pt x="162306" y="99547"/>
                </a:cubicBezTo>
                <a:cubicBezTo>
                  <a:pt x="169450" y="102214"/>
                  <a:pt x="172212" y="111644"/>
                  <a:pt x="181070" y="113930"/>
                </a:cubicBezTo>
                <a:cubicBezTo>
                  <a:pt x="194596" y="117454"/>
                  <a:pt x="210407" y="110882"/>
                  <a:pt x="218504" y="99833"/>
                </a:cubicBezTo>
                <a:cubicBezTo>
                  <a:pt x="227171" y="88117"/>
                  <a:pt x="226790" y="71067"/>
                  <a:pt x="214694" y="62018"/>
                </a:cubicBezTo>
                <a:cubicBezTo>
                  <a:pt x="196501" y="48398"/>
                  <a:pt x="175927" y="62209"/>
                  <a:pt x="164021" y="76782"/>
                </a:cubicBezTo>
                <a:cubicBezTo>
                  <a:pt x="155258" y="87545"/>
                  <a:pt x="146876" y="98213"/>
                  <a:pt x="134493" y="104881"/>
                </a:cubicBezTo>
                <a:cubicBezTo>
                  <a:pt x="128588" y="108119"/>
                  <a:pt x="122396" y="111072"/>
                  <a:pt x="115824" y="112882"/>
                </a:cubicBezTo>
                <a:cubicBezTo>
                  <a:pt x="108014" y="114977"/>
                  <a:pt x="105061" y="116120"/>
                  <a:pt x="101346" y="109739"/>
                </a:cubicBezTo>
                <a:cubicBezTo>
                  <a:pt x="87630" y="85926"/>
                  <a:pt x="109061" y="63828"/>
                  <a:pt x="120301" y="45921"/>
                </a:cubicBezTo>
                <a:cubicBezTo>
                  <a:pt x="139541" y="15441"/>
                  <a:pt x="107728" y="-13324"/>
                  <a:pt x="78867" y="6583"/>
                </a:cubicBezTo>
                <a:cubicBezTo>
                  <a:pt x="68104" y="14012"/>
                  <a:pt x="61246" y="27824"/>
                  <a:pt x="65246" y="40873"/>
                </a:cubicBezTo>
                <a:cubicBezTo>
                  <a:pt x="67247" y="47445"/>
                  <a:pt x="71914" y="52874"/>
                  <a:pt x="77819" y="56399"/>
                </a:cubicBezTo>
                <a:cubicBezTo>
                  <a:pt x="83534" y="59923"/>
                  <a:pt x="93345" y="59923"/>
                  <a:pt x="94678" y="66876"/>
                </a:cubicBezTo>
                <a:cubicBezTo>
                  <a:pt x="96298" y="75449"/>
                  <a:pt x="83915" y="94880"/>
                  <a:pt x="80867" y="102690"/>
                </a:cubicBezTo>
                <a:cubicBezTo>
                  <a:pt x="74200" y="119835"/>
                  <a:pt x="74295" y="119549"/>
                  <a:pt x="56579" y="124788"/>
                </a:cubicBezTo>
                <a:cubicBezTo>
                  <a:pt x="43434" y="128693"/>
                  <a:pt x="30290" y="132599"/>
                  <a:pt x="17145" y="136694"/>
                </a:cubicBezTo>
                <a:cubicBezTo>
                  <a:pt x="13049" y="137933"/>
                  <a:pt x="7715" y="139933"/>
                  <a:pt x="1715" y="143648"/>
                </a:cubicBezTo>
                <a:cubicBezTo>
                  <a:pt x="1143" y="151744"/>
                  <a:pt x="572" y="159459"/>
                  <a:pt x="0" y="167174"/>
                </a:cubicBezTo>
                <a:cubicBezTo>
                  <a:pt x="21717" y="161745"/>
                  <a:pt x="42196" y="155173"/>
                  <a:pt x="63341" y="147839"/>
                </a:cubicBezTo>
                <a:cubicBezTo>
                  <a:pt x="50197" y="189177"/>
                  <a:pt x="37052" y="230516"/>
                  <a:pt x="23908" y="271854"/>
                </a:cubicBezTo>
                <a:close/>
                <a:moveTo>
                  <a:pt x="204597" y="66400"/>
                </a:moveTo>
                <a:cubicBezTo>
                  <a:pt x="232791" y="77258"/>
                  <a:pt x="203168" y="116501"/>
                  <a:pt x="180594" y="103547"/>
                </a:cubicBezTo>
                <a:cubicBezTo>
                  <a:pt x="156496" y="90308"/>
                  <a:pt x="184404" y="58589"/>
                  <a:pt x="204597" y="66400"/>
                </a:cubicBezTo>
                <a:close/>
                <a:moveTo>
                  <a:pt x="75629" y="23061"/>
                </a:moveTo>
                <a:cubicBezTo>
                  <a:pt x="88583" y="-2085"/>
                  <a:pt x="130588" y="11345"/>
                  <a:pt x="114776" y="38396"/>
                </a:cubicBezTo>
                <a:cubicBezTo>
                  <a:pt x="101537" y="62780"/>
                  <a:pt x="61913" y="49541"/>
                  <a:pt x="75629" y="23061"/>
                </a:cubicBezTo>
                <a:close/>
                <a:moveTo>
                  <a:pt x="82487" y="128789"/>
                </a:moveTo>
                <a:cubicBezTo>
                  <a:pt x="81725" y="126026"/>
                  <a:pt x="83344" y="123264"/>
                  <a:pt x="86106" y="122597"/>
                </a:cubicBezTo>
                <a:cubicBezTo>
                  <a:pt x="88868" y="121835"/>
                  <a:pt x="91631" y="123455"/>
                  <a:pt x="92297" y="126217"/>
                </a:cubicBezTo>
                <a:cubicBezTo>
                  <a:pt x="93059" y="128979"/>
                  <a:pt x="91440" y="131741"/>
                  <a:pt x="88678" y="132408"/>
                </a:cubicBezTo>
                <a:cubicBezTo>
                  <a:pt x="86011" y="133075"/>
                  <a:pt x="83249" y="131456"/>
                  <a:pt x="82487" y="128789"/>
                </a:cubicBezTo>
                <a:close/>
              </a:path>
            </a:pathLst>
          </a:custGeom>
          <a:solidFill>
            <a:srgbClr val="EF95BA"/>
          </a:solidFill>
          <a:ln w="9525" cap="flat">
            <a:noFill/>
            <a:prstDash val="solid"/>
            <a:miter/>
          </a:ln>
        </p:spPr>
        <p:txBody>
          <a:bodyPr rtlCol="0" anchor="ctr"/>
          <a:lstStyle/>
          <a:p>
            <a:endParaRPr lang="en-US"/>
          </a:p>
        </p:txBody>
      </p:sp>
      <p:sp>
        <p:nvSpPr>
          <p:cNvPr id="16" name="Graphic 16">
            <a:extLst>
              <a:ext uri="{FF2B5EF4-FFF2-40B4-BE49-F238E27FC236}">
                <a16:creationId xmlns:a16="http://schemas.microsoft.com/office/drawing/2014/main" id="{B2DB069D-F40B-419E-AD55-DA6CD6DC92BA}"/>
              </a:ext>
            </a:extLst>
          </p:cNvPr>
          <p:cNvSpPr/>
          <p:nvPr/>
        </p:nvSpPr>
        <p:spPr>
          <a:xfrm>
            <a:off x="5840562" y="3001569"/>
            <a:ext cx="224464" cy="271854"/>
          </a:xfrm>
          <a:custGeom>
            <a:avLst/>
            <a:gdLst>
              <a:gd name="connsiteX0" fmla="*/ 23908 w 224464"/>
              <a:gd name="connsiteY0" fmla="*/ 271854 h 271854"/>
              <a:gd name="connsiteX1" fmla="*/ 81915 w 224464"/>
              <a:gd name="connsiteY1" fmla="*/ 188606 h 271854"/>
              <a:gd name="connsiteX2" fmla="*/ 96679 w 224464"/>
              <a:gd name="connsiteY2" fmla="*/ 151363 h 271854"/>
              <a:gd name="connsiteX3" fmla="*/ 104870 w 224464"/>
              <a:gd name="connsiteY3" fmla="*/ 132884 h 271854"/>
              <a:gd name="connsiteX4" fmla="*/ 141637 w 224464"/>
              <a:gd name="connsiteY4" fmla="*/ 112691 h 271854"/>
              <a:gd name="connsiteX5" fmla="*/ 162306 w 224464"/>
              <a:gd name="connsiteY5" fmla="*/ 99547 h 271854"/>
              <a:gd name="connsiteX6" fmla="*/ 181070 w 224464"/>
              <a:gd name="connsiteY6" fmla="*/ 113930 h 271854"/>
              <a:gd name="connsiteX7" fmla="*/ 218504 w 224464"/>
              <a:gd name="connsiteY7" fmla="*/ 99833 h 271854"/>
              <a:gd name="connsiteX8" fmla="*/ 214694 w 224464"/>
              <a:gd name="connsiteY8" fmla="*/ 62018 h 271854"/>
              <a:gd name="connsiteX9" fmla="*/ 164021 w 224464"/>
              <a:gd name="connsiteY9" fmla="*/ 76782 h 271854"/>
              <a:gd name="connsiteX10" fmla="*/ 134493 w 224464"/>
              <a:gd name="connsiteY10" fmla="*/ 104881 h 271854"/>
              <a:gd name="connsiteX11" fmla="*/ 115824 w 224464"/>
              <a:gd name="connsiteY11" fmla="*/ 112882 h 271854"/>
              <a:gd name="connsiteX12" fmla="*/ 101346 w 224464"/>
              <a:gd name="connsiteY12" fmla="*/ 109739 h 271854"/>
              <a:gd name="connsiteX13" fmla="*/ 120301 w 224464"/>
              <a:gd name="connsiteY13" fmla="*/ 45921 h 271854"/>
              <a:gd name="connsiteX14" fmla="*/ 78867 w 224464"/>
              <a:gd name="connsiteY14" fmla="*/ 6583 h 271854"/>
              <a:gd name="connsiteX15" fmla="*/ 65246 w 224464"/>
              <a:gd name="connsiteY15" fmla="*/ 40873 h 271854"/>
              <a:gd name="connsiteX16" fmla="*/ 77819 w 224464"/>
              <a:gd name="connsiteY16" fmla="*/ 56399 h 271854"/>
              <a:gd name="connsiteX17" fmla="*/ 94678 w 224464"/>
              <a:gd name="connsiteY17" fmla="*/ 66876 h 271854"/>
              <a:gd name="connsiteX18" fmla="*/ 80867 w 224464"/>
              <a:gd name="connsiteY18" fmla="*/ 102690 h 271854"/>
              <a:gd name="connsiteX19" fmla="*/ 56579 w 224464"/>
              <a:gd name="connsiteY19" fmla="*/ 124788 h 271854"/>
              <a:gd name="connsiteX20" fmla="*/ 17145 w 224464"/>
              <a:gd name="connsiteY20" fmla="*/ 136694 h 271854"/>
              <a:gd name="connsiteX21" fmla="*/ 1715 w 224464"/>
              <a:gd name="connsiteY21" fmla="*/ 143648 h 271854"/>
              <a:gd name="connsiteX22" fmla="*/ 0 w 224464"/>
              <a:gd name="connsiteY22" fmla="*/ 167174 h 271854"/>
              <a:gd name="connsiteX23" fmla="*/ 63341 w 224464"/>
              <a:gd name="connsiteY23" fmla="*/ 147839 h 271854"/>
              <a:gd name="connsiteX24" fmla="*/ 23908 w 224464"/>
              <a:gd name="connsiteY24" fmla="*/ 271854 h 271854"/>
              <a:gd name="connsiteX25" fmla="*/ 204597 w 224464"/>
              <a:gd name="connsiteY25" fmla="*/ 66400 h 271854"/>
              <a:gd name="connsiteX26" fmla="*/ 180594 w 224464"/>
              <a:gd name="connsiteY26" fmla="*/ 103547 h 271854"/>
              <a:gd name="connsiteX27" fmla="*/ 204597 w 224464"/>
              <a:gd name="connsiteY27" fmla="*/ 66400 h 271854"/>
              <a:gd name="connsiteX28" fmla="*/ 75629 w 224464"/>
              <a:gd name="connsiteY28" fmla="*/ 23061 h 271854"/>
              <a:gd name="connsiteX29" fmla="*/ 114776 w 224464"/>
              <a:gd name="connsiteY29" fmla="*/ 38396 h 271854"/>
              <a:gd name="connsiteX30" fmla="*/ 75629 w 224464"/>
              <a:gd name="connsiteY30" fmla="*/ 23061 h 271854"/>
              <a:gd name="connsiteX31" fmla="*/ 82487 w 224464"/>
              <a:gd name="connsiteY31" fmla="*/ 128789 h 271854"/>
              <a:gd name="connsiteX32" fmla="*/ 86106 w 224464"/>
              <a:gd name="connsiteY32" fmla="*/ 122597 h 271854"/>
              <a:gd name="connsiteX33" fmla="*/ 92297 w 224464"/>
              <a:gd name="connsiteY33" fmla="*/ 126217 h 271854"/>
              <a:gd name="connsiteX34" fmla="*/ 88678 w 224464"/>
              <a:gd name="connsiteY34" fmla="*/ 132408 h 271854"/>
              <a:gd name="connsiteX35" fmla="*/ 82487 w 224464"/>
              <a:gd name="connsiteY35" fmla="*/ 128789 h 27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4464" h="271854">
                <a:moveTo>
                  <a:pt x="23908" y="271854"/>
                </a:moveTo>
                <a:cubicBezTo>
                  <a:pt x="56864" y="252328"/>
                  <a:pt x="68390" y="222515"/>
                  <a:pt x="81915" y="188606"/>
                </a:cubicBezTo>
                <a:cubicBezTo>
                  <a:pt x="86868" y="176223"/>
                  <a:pt x="91821" y="163745"/>
                  <a:pt x="96679" y="151363"/>
                </a:cubicBezTo>
                <a:cubicBezTo>
                  <a:pt x="98108" y="147648"/>
                  <a:pt x="100965" y="134408"/>
                  <a:pt x="104870" y="132884"/>
                </a:cubicBezTo>
                <a:cubicBezTo>
                  <a:pt x="117920" y="127646"/>
                  <a:pt x="131159" y="122407"/>
                  <a:pt x="141637" y="112691"/>
                </a:cubicBezTo>
                <a:cubicBezTo>
                  <a:pt x="146971" y="107738"/>
                  <a:pt x="154019" y="96404"/>
                  <a:pt x="162306" y="99547"/>
                </a:cubicBezTo>
                <a:cubicBezTo>
                  <a:pt x="169450" y="102214"/>
                  <a:pt x="172212" y="111644"/>
                  <a:pt x="181070" y="113930"/>
                </a:cubicBezTo>
                <a:cubicBezTo>
                  <a:pt x="194596" y="117454"/>
                  <a:pt x="210407" y="110882"/>
                  <a:pt x="218504" y="99833"/>
                </a:cubicBezTo>
                <a:cubicBezTo>
                  <a:pt x="227171" y="88117"/>
                  <a:pt x="226790" y="71067"/>
                  <a:pt x="214694" y="62018"/>
                </a:cubicBezTo>
                <a:cubicBezTo>
                  <a:pt x="196501" y="48398"/>
                  <a:pt x="175927" y="62209"/>
                  <a:pt x="164021" y="76782"/>
                </a:cubicBezTo>
                <a:cubicBezTo>
                  <a:pt x="155258" y="87545"/>
                  <a:pt x="146876" y="98213"/>
                  <a:pt x="134493" y="104881"/>
                </a:cubicBezTo>
                <a:cubicBezTo>
                  <a:pt x="128588" y="108119"/>
                  <a:pt x="122396" y="111072"/>
                  <a:pt x="115824" y="112882"/>
                </a:cubicBezTo>
                <a:cubicBezTo>
                  <a:pt x="108014" y="114977"/>
                  <a:pt x="105061" y="116120"/>
                  <a:pt x="101346" y="109739"/>
                </a:cubicBezTo>
                <a:cubicBezTo>
                  <a:pt x="87630" y="85926"/>
                  <a:pt x="109061" y="63828"/>
                  <a:pt x="120301" y="45921"/>
                </a:cubicBezTo>
                <a:cubicBezTo>
                  <a:pt x="139541" y="15441"/>
                  <a:pt x="107728" y="-13324"/>
                  <a:pt x="78867" y="6583"/>
                </a:cubicBezTo>
                <a:cubicBezTo>
                  <a:pt x="68104" y="14012"/>
                  <a:pt x="61246" y="27824"/>
                  <a:pt x="65246" y="40873"/>
                </a:cubicBezTo>
                <a:cubicBezTo>
                  <a:pt x="67247" y="47445"/>
                  <a:pt x="71914" y="52874"/>
                  <a:pt x="77819" y="56399"/>
                </a:cubicBezTo>
                <a:cubicBezTo>
                  <a:pt x="83534" y="59923"/>
                  <a:pt x="93345" y="59923"/>
                  <a:pt x="94678" y="66876"/>
                </a:cubicBezTo>
                <a:cubicBezTo>
                  <a:pt x="96298" y="75449"/>
                  <a:pt x="83915" y="94880"/>
                  <a:pt x="80867" y="102690"/>
                </a:cubicBezTo>
                <a:cubicBezTo>
                  <a:pt x="74200" y="119835"/>
                  <a:pt x="74295" y="119549"/>
                  <a:pt x="56579" y="124788"/>
                </a:cubicBezTo>
                <a:cubicBezTo>
                  <a:pt x="43434" y="128693"/>
                  <a:pt x="30290" y="132599"/>
                  <a:pt x="17145" y="136694"/>
                </a:cubicBezTo>
                <a:cubicBezTo>
                  <a:pt x="13049" y="137933"/>
                  <a:pt x="7715" y="139933"/>
                  <a:pt x="1715" y="143648"/>
                </a:cubicBezTo>
                <a:cubicBezTo>
                  <a:pt x="1143" y="151744"/>
                  <a:pt x="572" y="159459"/>
                  <a:pt x="0" y="167174"/>
                </a:cubicBezTo>
                <a:cubicBezTo>
                  <a:pt x="21717" y="161745"/>
                  <a:pt x="42196" y="155173"/>
                  <a:pt x="63341" y="147839"/>
                </a:cubicBezTo>
                <a:cubicBezTo>
                  <a:pt x="50197" y="189177"/>
                  <a:pt x="37052" y="230516"/>
                  <a:pt x="23908" y="271854"/>
                </a:cubicBezTo>
                <a:close/>
                <a:moveTo>
                  <a:pt x="204597" y="66400"/>
                </a:moveTo>
                <a:cubicBezTo>
                  <a:pt x="232791" y="77258"/>
                  <a:pt x="203168" y="116501"/>
                  <a:pt x="180594" y="103547"/>
                </a:cubicBezTo>
                <a:cubicBezTo>
                  <a:pt x="156496" y="90308"/>
                  <a:pt x="184404" y="58589"/>
                  <a:pt x="204597" y="66400"/>
                </a:cubicBezTo>
                <a:close/>
                <a:moveTo>
                  <a:pt x="75629" y="23061"/>
                </a:moveTo>
                <a:cubicBezTo>
                  <a:pt x="88583" y="-2085"/>
                  <a:pt x="130588" y="11345"/>
                  <a:pt x="114776" y="38396"/>
                </a:cubicBezTo>
                <a:cubicBezTo>
                  <a:pt x="101537" y="62780"/>
                  <a:pt x="61913" y="49541"/>
                  <a:pt x="75629" y="23061"/>
                </a:cubicBezTo>
                <a:close/>
                <a:moveTo>
                  <a:pt x="82487" y="128789"/>
                </a:moveTo>
                <a:cubicBezTo>
                  <a:pt x="81725" y="126026"/>
                  <a:pt x="83344" y="123264"/>
                  <a:pt x="86106" y="122597"/>
                </a:cubicBezTo>
                <a:cubicBezTo>
                  <a:pt x="88868" y="121835"/>
                  <a:pt x="91631" y="123455"/>
                  <a:pt x="92297" y="126217"/>
                </a:cubicBezTo>
                <a:cubicBezTo>
                  <a:pt x="93059" y="128979"/>
                  <a:pt x="91440" y="131741"/>
                  <a:pt x="88678" y="132408"/>
                </a:cubicBezTo>
                <a:cubicBezTo>
                  <a:pt x="86011" y="133075"/>
                  <a:pt x="83249" y="131456"/>
                  <a:pt x="82487" y="128789"/>
                </a:cubicBezTo>
                <a:close/>
              </a:path>
            </a:pathLst>
          </a:custGeom>
          <a:solidFill>
            <a:srgbClr val="D597A9"/>
          </a:solidFill>
          <a:ln w="9525" cap="flat">
            <a:noFill/>
            <a:prstDash val="solid"/>
            <a:miter/>
          </a:ln>
        </p:spPr>
        <p:txBody>
          <a:bodyPr rtlCol="0" anchor="ctr"/>
          <a:lstStyle/>
          <a:p>
            <a:endParaRPr lang="en-US"/>
          </a:p>
        </p:txBody>
      </p:sp>
      <p:sp>
        <p:nvSpPr>
          <p:cNvPr id="18" name="Graphic 16">
            <a:extLst>
              <a:ext uri="{FF2B5EF4-FFF2-40B4-BE49-F238E27FC236}">
                <a16:creationId xmlns:a16="http://schemas.microsoft.com/office/drawing/2014/main" id="{91590CA0-DB45-4B20-8DDC-D6AEAE31AD48}"/>
              </a:ext>
            </a:extLst>
          </p:cNvPr>
          <p:cNvSpPr/>
          <p:nvPr/>
        </p:nvSpPr>
        <p:spPr>
          <a:xfrm>
            <a:off x="8301953" y="5098060"/>
            <a:ext cx="224464" cy="271854"/>
          </a:xfrm>
          <a:custGeom>
            <a:avLst/>
            <a:gdLst>
              <a:gd name="connsiteX0" fmla="*/ 23908 w 224464"/>
              <a:gd name="connsiteY0" fmla="*/ 271854 h 271854"/>
              <a:gd name="connsiteX1" fmla="*/ 81915 w 224464"/>
              <a:gd name="connsiteY1" fmla="*/ 188606 h 271854"/>
              <a:gd name="connsiteX2" fmla="*/ 96679 w 224464"/>
              <a:gd name="connsiteY2" fmla="*/ 151363 h 271854"/>
              <a:gd name="connsiteX3" fmla="*/ 104870 w 224464"/>
              <a:gd name="connsiteY3" fmla="*/ 132884 h 271854"/>
              <a:gd name="connsiteX4" fmla="*/ 141637 w 224464"/>
              <a:gd name="connsiteY4" fmla="*/ 112691 h 271854"/>
              <a:gd name="connsiteX5" fmla="*/ 162306 w 224464"/>
              <a:gd name="connsiteY5" fmla="*/ 99547 h 271854"/>
              <a:gd name="connsiteX6" fmla="*/ 181070 w 224464"/>
              <a:gd name="connsiteY6" fmla="*/ 113930 h 271854"/>
              <a:gd name="connsiteX7" fmla="*/ 218504 w 224464"/>
              <a:gd name="connsiteY7" fmla="*/ 99833 h 271854"/>
              <a:gd name="connsiteX8" fmla="*/ 214694 w 224464"/>
              <a:gd name="connsiteY8" fmla="*/ 62018 h 271854"/>
              <a:gd name="connsiteX9" fmla="*/ 164021 w 224464"/>
              <a:gd name="connsiteY9" fmla="*/ 76782 h 271854"/>
              <a:gd name="connsiteX10" fmla="*/ 134493 w 224464"/>
              <a:gd name="connsiteY10" fmla="*/ 104881 h 271854"/>
              <a:gd name="connsiteX11" fmla="*/ 115824 w 224464"/>
              <a:gd name="connsiteY11" fmla="*/ 112882 h 271854"/>
              <a:gd name="connsiteX12" fmla="*/ 101346 w 224464"/>
              <a:gd name="connsiteY12" fmla="*/ 109739 h 271854"/>
              <a:gd name="connsiteX13" fmla="*/ 120301 w 224464"/>
              <a:gd name="connsiteY13" fmla="*/ 45921 h 271854"/>
              <a:gd name="connsiteX14" fmla="*/ 78867 w 224464"/>
              <a:gd name="connsiteY14" fmla="*/ 6583 h 271854"/>
              <a:gd name="connsiteX15" fmla="*/ 65246 w 224464"/>
              <a:gd name="connsiteY15" fmla="*/ 40873 h 271854"/>
              <a:gd name="connsiteX16" fmla="*/ 77819 w 224464"/>
              <a:gd name="connsiteY16" fmla="*/ 56399 h 271854"/>
              <a:gd name="connsiteX17" fmla="*/ 94678 w 224464"/>
              <a:gd name="connsiteY17" fmla="*/ 66876 h 271854"/>
              <a:gd name="connsiteX18" fmla="*/ 80867 w 224464"/>
              <a:gd name="connsiteY18" fmla="*/ 102690 h 271854"/>
              <a:gd name="connsiteX19" fmla="*/ 56579 w 224464"/>
              <a:gd name="connsiteY19" fmla="*/ 124788 h 271854"/>
              <a:gd name="connsiteX20" fmla="*/ 17145 w 224464"/>
              <a:gd name="connsiteY20" fmla="*/ 136694 h 271854"/>
              <a:gd name="connsiteX21" fmla="*/ 1715 w 224464"/>
              <a:gd name="connsiteY21" fmla="*/ 143648 h 271854"/>
              <a:gd name="connsiteX22" fmla="*/ 0 w 224464"/>
              <a:gd name="connsiteY22" fmla="*/ 167174 h 271854"/>
              <a:gd name="connsiteX23" fmla="*/ 63341 w 224464"/>
              <a:gd name="connsiteY23" fmla="*/ 147839 h 271854"/>
              <a:gd name="connsiteX24" fmla="*/ 23908 w 224464"/>
              <a:gd name="connsiteY24" fmla="*/ 271854 h 271854"/>
              <a:gd name="connsiteX25" fmla="*/ 204597 w 224464"/>
              <a:gd name="connsiteY25" fmla="*/ 66400 h 271854"/>
              <a:gd name="connsiteX26" fmla="*/ 180594 w 224464"/>
              <a:gd name="connsiteY26" fmla="*/ 103547 h 271854"/>
              <a:gd name="connsiteX27" fmla="*/ 204597 w 224464"/>
              <a:gd name="connsiteY27" fmla="*/ 66400 h 271854"/>
              <a:gd name="connsiteX28" fmla="*/ 75629 w 224464"/>
              <a:gd name="connsiteY28" fmla="*/ 23061 h 271854"/>
              <a:gd name="connsiteX29" fmla="*/ 114776 w 224464"/>
              <a:gd name="connsiteY29" fmla="*/ 38396 h 271854"/>
              <a:gd name="connsiteX30" fmla="*/ 75629 w 224464"/>
              <a:gd name="connsiteY30" fmla="*/ 23061 h 271854"/>
              <a:gd name="connsiteX31" fmla="*/ 82487 w 224464"/>
              <a:gd name="connsiteY31" fmla="*/ 128789 h 271854"/>
              <a:gd name="connsiteX32" fmla="*/ 86106 w 224464"/>
              <a:gd name="connsiteY32" fmla="*/ 122597 h 271854"/>
              <a:gd name="connsiteX33" fmla="*/ 92297 w 224464"/>
              <a:gd name="connsiteY33" fmla="*/ 126217 h 271854"/>
              <a:gd name="connsiteX34" fmla="*/ 88678 w 224464"/>
              <a:gd name="connsiteY34" fmla="*/ 132408 h 271854"/>
              <a:gd name="connsiteX35" fmla="*/ 82487 w 224464"/>
              <a:gd name="connsiteY35" fmla="*/ 128789 h 27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4464" h="271854">
                <a:moveTo>
                  <a:pt x="23908" y="271854"/>
                </a:moveTo>
                <a:cubicBezTo>
                  <a:pt x="56864" y="252328"/>
                  <a:pt x="68390" y="222515"/>
                  <a:pt x="81915" y="188606"/>
                </a:cubicBezTo>
                <a:cubicBezTo>
                  <a:pt x="86868" y="176223"/>
                  <a:pt x="91821" y="163745"/>
                  <a:pt x="96679" y="151363"/>
                </a:cubicBezTo>
                <a:cubicBezTo>
                  <a:pt x="98108" y="147648"/>
                  <a:pt x="100965" y="134408"/>
                  <a:pt x="104870" y="132884"/>
                </a:cubicBezTo>
                <a:cubicBezTo>
                  <a:pt x="117920" y="127646"/>
                  <a:pt x="131159" y="122407"/>
                  <a:pt x="141637" y="112691"/>
                </a:cubicBezTo>
                <a:cubicBezTo>
                  <a:pt x="146971" y="107738"/>
                  <a:pt x="154019" y="96404"/>
                  <a:pt x="162306" y="99547"/>
                </a:cubicBezTo>
                <a:cubicBezTo>
                  <a:pt x="169450" y="102214"/>
                  <a:pt x="172212" y="111644"/>
                  <a:pt x="181070" y="113930"/>
                </a:cubicBezTo>
                <a:cubicBezTo>
                  <a:pt x="194596" y="117454"/>
                  <a:pt x="210407" y="110882"/>
                  <a:pt x="218504" y="99833"/>
                </a:cubicBezTo>
                <a:cubicBezTo>
                  <a:pt x="227171" y="88117"/>
                  <a:pt x="226790" y="71067"/>
                  <a:pt x="214694" y="62018"/>
                </a:cubicBezTo>
                <a:cubicBezTo>
                  <a:pt x="196501" y="48398"/>
                  <a:pt x="175927" y="62209"/>
                  <a:pt x="164021" y="76782"/>
                </a:cubicBezTo>
                <a:cubicBezTo>
                  <a:pt x="155258" y="87545"/>
                  <a:pt x="146876" y="98213"/>
                  <a:pt x="134493" y="104881"/>
                </a:cubicBezTo>
                <a:cubicBezTo>
                  <a:pt x="128588" y="108119"/>
                  <a:pt x="122396" y="111072"/>
                  <a:pt x="115824" y="112882"/>
                </a:cubicBezTo>
                <a:cubicBezTo>
                  <a:pt x="108014" y="114977"/>
                  <a:pt x="105061" y="116120"/>
                  <a:pt x="101346" y="109739"/>
                </a:cubicBezTo>
                <a:cubicBezTo>
                  <a:pt x="87630" y="85926"/>
                  <a:pt x="109061" y="63828"/>
                  <a:pt x="120301" y="45921"/>
                </a:cubicBezTo>
                <a:cubicBezTo>
                  <a:pt x="139541" y="15441"/>
                  <a:pt x="107728" y="-13324"/>
                  <a:pt x="78867" y="6583"/>
                </a:cubicBezTo>
                <a:cubicBezTo>
                  <a:pt x="68104" y="14012"/>
                  <a:pt x="61246" y="27824"/>
                  <a:pt x="65246" y="40873"/>
                </a:cubicBezTo>
                <a:cubicBezTo>
                  <a:pt x="67247" y="47445"/>
                  <a:pt x="71914" y="52874"/>
                  <a:pt x="77819" y="56399"/>
                </a:cubicBezTo>
                <a:cubicBezTo>
                  <a:pt x="83534" y="59923"/>
                  <a:pt x="93345" y="59923"/>
                  <a:pt x="94678" y="66876"/>
                </a:cubicBezTo>
                <a:cubicBezTo>
                  <a:pt x="96298" y="75449"/>
                  <a:pt x="83915" y="94880"/>
                  <a:pt x="80867" y="102690"/>
                </a:cubicBezTo>
                <a:cubicBezTo>
                  <a:pt x="74200" y="119835"/>
                  <a:pt x="74295" y="119549"/>
                  <a:pt x="56579" y="124788"/>
                </a:cubicBezTo>
                <a:cubicBezTo>
                  <a:pt x="43434" y="128693"/>
                  <a:pt x="30290" y="132599"/>
                  <a:pt x="17145" y="136694"/>
                </a:cubicBezTo>
                <a:cubicBezTo>
                  <a:pt x="13049" y="137933"/>
                  <a:pt x="7715" y="139933"/>
                  <a:pt x="1715" y="143648"/>
                </a:cubicBezTo>
                <a:cubicBezTo>
                  <a:pt x="1143" y="151744"/>
                  <a:pt x="572" y="159459"/>
                  <a:pt x="0" y="167174"/>
                </a:cubicBezTo>
                <a:cubicBezTo>
                  <a:pt x="21717" y="161745"/>
                  <a:pt x="42196" y="155173"/>
                  <a:pt x="63341" y="147839"/>
                </a:cubicBezTo>
                <a:cubicBezTo>
                  <a:pt x="50197" y="189177"/>
                  <a:pt x="37052" y="230516"/>
                  <a:pt x="23908" y="271854"/>
                </a:cubicBezTo>
                <a:close/>
                <a:moveTo>
                  <a:pt x="204597" y="66400"/>
                </a:moveTo>
                <a:cubicBezTo>
                  <a:pt x="232791" y="77258"/>
                  <a:pt x="203168" y="116501"/>
                  <a:pt x="180594" y="103547"/>
                </a:cubicBezTo>
                <a:cubicBezTo>
                  <a:pt x="156496" y="90308"/>
                  <a:pt x="184404" y="58589"/>
                  <a:pt x="204597" y="66400"/>
                </a:cubicBezTo>
                <a:close/>
                <a:moveTo>
                  <a:pt x="75629" y="23061"/>
                </a:moveTo>
                <a:cubicBezTo>
                  <a:pt x="88583" y="-2085"/>
                  <a:pt x="130588" y="11345"/>
                  <a:pt x="114776" y="38396"/>
                </a:cubicBezTo>
                <a:cubicBezTo>
                  <a:pt x="101537" y="62780"/>
                  <a:pt x="61913" y="49541"/>
                  <a:pt x="75629" y="23061"/>
                </a:cubicBezTo>
                <a:close/>
                <a:moveTo>
                  <a:pt x="82487" y="128789"/>
                </a:moveTo>
                <a:cubicBezTo>
                  <a:pt x="81725" y="126026"/>
                  <a:pt x="83344" y="123264"/>
                  <a:pt x="86106" y="122597"/>
                </a:cubicBezTo>
                <a:cubicBezTo>
                  <a:pt x="88868" y="121835"/>
                  <a:pt x="91631" y="123455"/>
                  <a:pt x="92297" y="126217"/>
                </a:cubicBezTo>
                <a:cubicBezTo>
                  <a:pt x="93059" y="128979"/>
                  <a:pt x="91440" y="131741"/>
                  <a:pt x="88678" y="132408"/>
                </a:cubicBezTo>
                <a:cubicBezTo>
                  <a:pt x="86011" y="133075"/>
                  <a:pt x="83249" y="131456"/>
                  <a:pt x="82487" y="128789"/>
                </a:cubicBezTo>
                <a:close/>
              </a:path>
            </a:pathLst>
          </a:custGeom>
          <a:solidFill>
            <a:srgbClr val="F0A180"/>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608792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D22996-71BD-4868-B104-BA847A7E0EAD}"/>
              </a:ext>
            </a:extLst>
          </p:cNvPr>
          <p:cNvSpPr txBox="1"/>
          <p:nvPr/>
        </p:nvSpPr>
        <p:spPr>
          <a:xfrm>
            <a:off x="5663380" y="4837144"/>
            <a:ext cx="4070555" cy="1200329"/>
          </a:xfrm>
          <a:prstGeom prst="rect">
            <a:avLst/>
          </a:prstGeom>
          <a:noFill/>
        </p:spPr>
        <p:txBody>
          <a:bodyPr wrap="square" rtlCol="0">
            <a:spAutoFit/>
          </a:bodyPr>
          <a:lstStyle/>
          <a:p>
            <a:pPr algn="ctr"/>
            <a:r>
              <a:rPr lang="en-GB" sz="2400">
                <a:solidFill>
                  <a:schemeClr val="bg1"/>
                </a:solidFill>
                <a:latin typeface="Avenir Next Demi Bold"/>
                <a:ea typeface="Calibri" panose="020F0502020204030204" pitchFamily="34" charset="0"/>
              </a:rPr>
              <a:t>What action or solution did your Changemaker come up with to solve this problem?</a:t>
            </a:r>
          </a:p>
        </p:txBody>
      </p:sp>
      <p:sp>
        <p:nvSpPr>
          <p:cNvPr id="10" name="Title 5">
            <a:extLst>
              <a:ext uri="{FF2B5EF4-FFF2-40B4-BE49-F238E27FC236}">
                <a16:creationId xmlns:a16="http://schemas.microsoft.com/office/drawing/2014/main" id="{DC5850F2-36EE-4A68-BCA4-5F828D411DBE}"/>
              </a:ext>
            </a:extLst>
          </p:cNvPr>
          <p:cNvSpPr txBox="1">
            <a:spLocks/>
          </p:cNvSpPr>
          <p:nvPr/>
        </p:nvSpPr>
        <p:spPr>
          <a:xfrm>
            <a:off x="1" y="0"/>
            <a:ext cx="4180292" cy="559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solidFill>
                  <a:srgbClr val="1E9356"/>
                </a:solidFill>
                <a:latin typeface="Avenir Next Demi Bold" panose="020B0703020202020204"/>
              </a:rPr>
              <a:t>Lesson 3</a:t>
            </a:r>
          </a:p>
          <a:p>
            <a:r>
              <a:rPr lang="en-US" sz="2000">
                <a:solidFill>
                  <a:srgbClr val="1E9356"/>
                </a:solidFill>
                <a:latin typeface="Avenir Next Demi Bold" panose="020B0703020202020204"/>
                <a:ea typeface="+mn-ea"/>
                <a:cs typeface="+mn-cs"/>
              </a:rPr>
              <a:t>Part 3</a:t>
            </a:r>
            <a:endParaRPr lang="en-US" sz="2000">
              <a:solidFill>
                <a:srgbClr val="1E9356"/>
              </a:solidFill>
              <a:latin typeface="Avenir Next Demi Bold" panose="020B0703020202020204"/>
            </a:endParaRPr>
          </a:p>
        </p:txBody>
      </p:sp>
      <p:sp>
        <p:nvSpPr>
          <p:cNvPr id="11" name="TextBox 10">
            <a:extLst>
              <a:ext uri="{FF2B5EF4-FFF2-40B4-BE49-F238E27FC236}">
                <a16:creationId xmlns:a16="http://schemas.microsoft.com/office/drawing/2014/main" id="{E6DE4F86-63C7-444E-824B-BDCAFBB984A1}"/>
              </a:ext>
            </a:extLst>
          </p:cNvPr>
          <p:cNvSpPr txBox="1"/>
          <p:nvPr/>
        </p:nvSpPr>
        <p:spPr>
          <a:xfrm>
            <a:off x="6096000" y="1727544"/>
            <a:ext cx="4771292" cy="830997"/>
          </a:xfrm>
          <a:prstGeom prst="rect">
            <a:avLst/>
          </a:prstGeom>
          <a:noFill/>
        </p:spPr>
        <p:txBody>
          <a:bodyPr wrap="square" rtlCol="0">
            <a:spAutoFit/>
          </a:bodyPr>
          <a:lstStyle/>
          <a:p>
            <a:pPr algn="ctr"/>
            <a:r>
              <a:rPr lang="en-GB" sz="2400">
                <a:solidFill>
                  <a:schemeClr val="bg1"/>
                </a:solidFill>
                <a:latin typeface="Avenir Next Demi Bold"/>
                <a:ea typeface="Calibri" panose="020F0502020204030204" pitchFamily="34" charset="0"/>
              </a:rPr>
              <a:t>Where is your young Changemaker from?</a:t>
            </a:r>
          </a:p>
        </p:txBody>
      </p:sp>
      <p:sp>
        <p:nvSpPr>
          <p:cNvPr id="12" name="TextBox 11">
            <a:extLst>
              <a:ext uri="{FF2B5EF4-FFF2-40B4-BE49-F238E27FC236}">
                <a16:creationId xmlns:a16="http://schemas.microsoft.com/office/drawing/2014/main" id="{C9BA2419-9D5B-4827-B8EE-7230A580E733}"/>
              </a:ext>
            </a:extLst>
          </p:cNvPr>
          <p:cNvSpPr txBox="1"/>
          <p:nvPr/>
        </p:nvSpPr>
        <p:spPr>
          <a:xfrm>
            <a:off x="5132439" y="3282344"/>
            <a:ext cx="5734853" cy="830997"/>
          </a:xfrm>
          <a:prstGeom prst="rect">
            <a:avLst/>
          </a:prstGeom>
          <a:noFill/>
        </p:spPr>
        <p:txBody>
          <a:bodyPr wrap="square" rtlCol="0">
            <a:spAutoFit/>
          </a:bodyPr>
          <a:lstStyle/>
          <a:p>
            <a:pPr algn="ctr"/>
            <a:r>
              <a:rPr lang="en-GB" sz="2400">
                <a:solidFill>
                  <a:schemeClr val="bg1"/>
                </a:solidFill>
                <a:latin typeface="Avenir Next Demi Bold"/>
                <a:ea typeface="Calibri" panose="020F0502020204030204" pitchFamily="34" charset="0"/>
              </a:rPr>
              <a:t>What problem or challenge is your young Changemaker trying to solve?</a:t>
            </a:r>
          </a:p>
        </p:txBody>
      </p:sp>
      <p:pic>
        <p:nvPicPr>
          <p:cNvPr id="3074" name="Picture 2" descr="Worlds Largest Lesson - Emma Watson Introduction - YouTube">
            <a:hlinkClick r:id="rId3"/>
            <a:extLst>
              <a:ext uri="{FF2B5EF4-FFF2-40B4-BE49-F238E27FC236}">
                <a16:creationId xmlns:a16="http://schemas.microsoft.com/office/drawing/2014/main" id="{2235741E-DC6A-4CFC-A1AA-F2E79C98D6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50367">
            <a:off x="1260962" y="2047760"/>
            <a:ext cx="3170903" cy="17836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e 2">
            <a:extLst>
              <a:ext uri="{FF2B5EF4-FFF2-40B4-BE49-F238E27FC236}">
                <a16:creationId xmlns:a16="http://schemas.microsoft.com/office/drawing/2014/main" id="{0953872B-F9E6-49F3-9610-D1B709490864}"/>
              </a:ext>
            </a:extLst>
          </p:cNvPr>
          <p:cNvGraphicFramePr>
            <a:graphicFrameLocks noGrp="1"/>
          </p:cNvGraphicFramePr>
          <p:nvPr>
            <p:extLst>
              <p:ext uri="{D42A27DB-BD31-4B8C-83A1-F6EECF244321}">
                <p14:modId xmlns:p14="http://schemas.microsoft.com/office/powerpoint/2010/main" val="1548869427"/>
              </p:ext>
            </p:extLst>
          </p:nvPr>
        </p:nvGraphicFramePr>
        <p:xfrm>
          <a:off x="0" y="-2"/>
          <a:ext cx="12192000" cy="6858002"/>
        </p:xfrm>
        <a:graphic>
          <a:graphicData uri="http://schemas.openxmlformats.org/drawingml/2006/table">
            <a:tbl>
              <a:tblPr firstRow="1" bandRow="1">
                <a:tableStyleId>{21E4AEA4-8DFA-4A89-87EB-49C32662AFE0}</a:tableStyleId>
              </a:tblPr>
              <a:tblGrid>
                <a:gridCol w="1724123">
                  <a:extLst>
                    <a:ext uri="{9D8B030D-6E8A-4147-A177-3AD203B41FA5}">
                      <a16:colId xmlns:a16="http://schemas.microsoft.com/office/drawing/2014/main" val="500452415"/>
                    </a:ext>
                  </a:extLst>
                </a:gridCol>
                <a:gridCol w="1801090">
                  <a:extLst>
                    <a:ext uri="{9D8B030D-6E8A-4147-A177-3AD203B41FA5}">
                      <a16:colId xmlns:a16="http://schemas.microsoft.com/office/drawing/2014/main" val="2238321229"/>
                    </a:ext>
                  </a:extLst>
                </a:gridCol>
                <a:gridCol w="3725333">
                  <a:extLst>
                    <a:ext uri="{9D8B030D-6E8A-4147-A177-3AD203B41FA5}">
                      <a16:colId xmlns:a16="http://schemas.microsoft.com/office/drawing/2014/main" val="4272383181"/>
                    </a:ext>
                  </a:extLst>
                </a:gridCol>
                <a:gridCol w="4941454">
                  <a:extLst>
                    <a:ext uri="{9D8B030D-6E8A-4147-A177-3AD203B41FA5}">
                      <a16:colId xmlns:a16="http://schemas.microsoft.com/office/drawing/2014/main" val="1731684280"/>
                    </a:ext>
                  </a:extLst>
                </a:gridCol>
              </a:tblGrid>
              <a:tr h="472966">
                <a:tc>
                  <a:txBody>
                    <a:bodyPr/>
                    <a:lstStyle/>
                    <a:p>
                      <a:r>
                        <a:rPr lang="en-IE" sz="2000">
                          <a:latin typeface="Avenir Next Demi Bold" panose="020B0703020202020204"/>
                        </a:rPr>
                        <a:t>Name(s)</a:t>
                      </a:r>
                    </a:p>
                  </a:txBody>
                  <a:tcPr/>
                </a:tc>
                <a:tc>
                  <a:txBody>
                    <a:bodyPr/>
                    <a:lstStyle/>
                    <a:p>
                      <a:r>
                        <a:rPr lang="en-IE" sz="2000">
                          <a:latin typeface="Avenir Next Demi Bold" panose="020B0703020202020204"/>
                        </a:rPr>
                        <a:t>Place</a:t>
                      </a:r>
                    </a:p>
                  </a:txBody>
                  <a:tcPr/>
                </a:tc>
                <a:tc>
                  <a:txBody>
                    <a:bodyPr/>
                    <a:lstStyle/>
                    <a:p>
                      <a:r>
                        <a:rPr lang="en-IE" sz="2000">
                          <a:latin typeface="Avenir Next Demi Bold" panose="020B0703020202020204"/>
                        </a:rPr>
                        <a:t>Problem</a:t>
                      </a:r>
                    </a:p>
                  </a:txBody>
                  <a:tcPr/>
                </a:tc>
                <a:tc>
                  <a:txBody>
                    <a:bodyPr/>
                    <a:lstStyle/>
                    <a:p>
                      <a:r>
                        <a:rPr lang="en-IE" sz="2000">
                          <a:latin typeface="Avenir Next Demi Bold" panose="020B0703020202020204"/>
                        </a:rPr>
                        <a:t>Solution/Action</a:t>
                      </a:r>
                    </a:p>
                  </a:txBody>
                  <a:tcPr/>
                </a:tc>
                <a:extLst>
                  <a:ext uri="{0D108BD9-81ED-4DB2-BD59-A6C34878D82A}">
                    <a16:rowId xmlns:a16="http://schemas.microsoft.com/office/drawing/2014/main" val="948993379"/>
                  </a:ext>
                </a:extLst>
              </a:tr>
              <a:tr h="827690">
                <a:tc>
                  <a:txBody>
                    <a:bodyPr/>
                    <a:lstStyle/>
                    <a:p>
                      <a:r>
                        <a:rPr lang="en-GB" sz="2000">
                          <a:effectLst/>
                          <a:latin typeface="Avenir Next Demi Bold" panose="020B0703020202020204"/>
                          <a:ea typeface="Calibri" panose="020F0502020204030204" pitchFamily="34" charset="0"/>
                          <a:cs typeface="Times New Roman" panose="02020603050405020304" pitchFamily="18" charset="0"/>
                        </a:rPr>
                        <a:t>Elif</a:t>
                      </a:r>
                      <a:endParaRPr lang="en-IE" sz="2000">
                        <a:latin typeface="Avenir Next Demi Bold" panose="020B0703020202020204"/>
                      </a:endParaRPr>
                    </a:p>
                  </a:txBody>
                  <a:tcPr/>
                </a:tc>
                <a:tc>
                  <a:txBody>
                    <a:bodyPr/>
                    <a:lstStyle/>
                    <a:p>
                      <a:r>
                        <a:rPr lang="en-GB" sz="2000">
                          <a:effectLst/>
                          <a:latin typeface="Avenir Next Demi Bold" panose="020B0703020202020204"/>
                          <a:ea typeface="Calibri" panose="020F0502020204030204" pitchFamily="34" charset="0"/>
                          <a:cs typeface="Times New Roman" panose="02020603050405020304" pitchFamily="18" charset="0"/>
                        </a:rPr>
                        <a:t>Istanbul, Turkey</a:t>
                      </a:r>
                      <a:endParaRPr lang="en-IE" sz="2000">
                        <a:latin typeface="Avenir Next Demi Bold" panose="020B0703020202020204"/>
                      </a:endParaRPr>
                    </a:p>
                  </a:txBody>
                  <a:tcPr/>
                </a:tc>
                <a:tc>
                  <a:txBody>
                    <a:bodyPr/>
                    <a:lstStyle/>
                    <a:p>
                      <a:r>
                        <a:rPr lang="en-GB" sz="2000">
                          <a:effectLst/>
                          <a:latin typeface="Avenir Next Demi Bold" panose="020B0703020202020204"/>
                          <a:ea typeface="Calibri" panose="020F0502020204030204" pitchFamily="34" charset="0"/>
                          <a:cs typeface="Times New Roman" panose="02020603050405020304" pitchFamily="18" charset="0"/>
                        </a:rPr>
                        <a:t>dirty air (because of petroleum based plastics)</a:t>
                      </a:r>
                      <a:endParaRPr lang="en-IE" sz="2000">
                        <a:latin typeface="Avenir Next Demi Bold" panose="020B0703020202020204"/>
                      </a:endParaRPr>
                    </a:p>
                  </a:txBody>
                  <a:tcPr/>
                </a:tc>
                <a:tc>
                  <a:txBody>
                    <a:bodyPr/>
                    <a:lstStyle/>
                    <a:p>
                      <a:r>
                        <a:rPr lang="en-GB" sz="2000">
                          <a:effectLst/>
                          <a:latin typeface="Avenir Next Demi Bold" panose="020B0703020202020204"/>
                          <a:ea typeface="Calibri" panose="020F0502020204030204" pitchFamily="34" charset="0"/>
                          <a:cs typeface="Times New Roman" panose="02020603050405020304" pitchFamily="18" charset="0"/>
                        </a:rPr>
                        <a:t>Elif invented a new plastic made from bananas that is easy to recycle</a:t>
                      </a:r>
                      <a:endParaRPr lang="en-IE" sz="2000">
                        <a:latin typeface="Avenir Next Demi Bold" panose="020B0703020202020204"/>
                      </a:endParaRPr>
                    </a:p>
                  </a:txBody>
                  <a:tcPr/>
                </a:tc>
                <a:extLst>
                  <a:ext uri="{0D108BD9-81ED-4DB2-BD59-A6C34878D82A}">
                    <a16:rowId xmlns:a16="http://schemas.microsoft.com/office/drawing/2014/main" val="2547333598"/>
                  </a:ext>
                </a:extLst>
              </a:tr>
              <a:tr h="1182414">
                <a:tc>
                  <a:txBody>
                    <a:bodyPr/>
                    <a:lstStyle/>
                    <a:p>
                      <a:r>
                        <a:rPr lang="en-GB" sz="2000">
                          <a:effectLst/>
                          <a:latin typeface="Avenir Next Demi Bold" panose="020B0703020202020204"/>
                          <a:ea typeface="Calibri" panose="020F0502020204030204" pitchFamily="34" charset="0"/>
                          <a:cs typeface="Times New Roman" panose="02020603050405020304" pitchFamily="18" charset="0"/>
                        </a:rPr>
                        <a:t>Rohit</a:t>
                      </a:r>
                      <a:endParaRPr lang="en-IE" sz="2000">
                        <a:latin typeface="Avenir Next Demi Bold" panose="020B0703020202020204"/>
                      </a:endParaRPr>
                    </a:p>
                  </a:txBody>
                  <a:tcPr/>
                </a:tc>
                <a:tc>
                  <a:txBody>
                    <a:bodyPr/>
                    <a:lstStyle/>
                    <a:p>
                      <a:r>
                        <a:rPr lang="en-GB" sz="2000">
                          <a:effectLst/>
                          <a:latin typeface="Avenir Next Demi Bold" panose="020B0703020202020204"/>
                          <a:ea typeface="Calibri" panose="020F0502020204030204" pitchFamily="34" charset="0"/>
                          <a:cs typeface="Times New Roman" panose="02020603050405020304" pitchFamily="18" charset="0"/>
                        </a:rPr>
                        <a:t>Bangalore, India</a:t>
                      </a:r>
                      <a:endParaRPr lang="en-IE" sz="2000">
                        <a:latin typeface="Avenir Next Demi Bold" panose="020B0703020202020204"/>
                      </a:endParaRPr>
                    </a:p>
                  </a:txBody>
                  <a:tcPr/>
                </a:tc>
                <a:tc>
                  <a:txBody>
                    <a:bodyPr/>
                    <a:lstStyle/>
                    <a:p>
                      <a:r>
                        <a:rPr lang="en-GB" sz="2000">
                          <a:effectLst/>
                          <a:latin typeface="Avenir Next Demi Bold" panose="020B0703020202020204"/>
                          <a:ea typeface="Calibri" panose="020F0502020204030204" pitchFamily="34" charset="0"/>
                          <a:cs typeface="Times New Roman" panose="02020603050405020304" pitchFamily="18" charset="0"/>
                        </a:rPr>
                        <a:t>More people, more toilet use, more water wasted because of toilet flushing</a:t>
                      </a:r>
                      <a:endParaRPr lang="en-IE" sz="2000">
                        <a:latin typeface="Avenir Next Demi Bold" panose="020B0703020202020204"/>
                      </a:endParaRPr>
                    </a:p>
                  </a:txBody>
                  <a:tcPr/>
                </a:tc>
                <a:tc>
                  <a:txBody>
                    <a:bodyPr/>
                    <a:lstStyle/>
                    <a:p>
                      <a:r>
                        <a:rPr lang="en-GB" sz="2000">
                          <a:effectLst/>
                          <a:latin typeface="Avenir Next Demi Bold" panose="020B0703020202020204"/>
                          <a:ea typeface="Calibri" panose="020F0502020204030204" pitchFamily="34" charset="0"/>
                          <a:cs typeface="Times New Roman" panose="02020603050405020304" pitchFamily="18" charset="0"/>
                        </a:rPr>
                        <a:t>Rohit invented Vacuflush, which saves 50 % of water used in toilet flushing</a:t>
                      </a:r>
                      <a:endParaRPr lang="en-IE" sz="2000">
                        <a:latin typeface="Avenir Next Demi Bold" panose="020B0703020202020204"/>
                      </a:endParaRPr>
                    </a:p>
                  </a:txBody>
                  <a:tcPr/>
                </a:tc>
                <a:extLst>
                  <a:ext uri="{0D108BD9-81ED-4DB2-BD59-A6C34878D82A}">
                    <a16:rowId xmlns:a16="http://schemas.microsoft.com/office/drawing/2014/main" val="1423537217"/>
                  </a:ext>
                </a:extLst>
              </a:tr>
              <a:tr h="1182414">
                <a:tc>
                  <a:txBody>
                    <a:bodyPr/>
                    <a:lstStyle/>
                    <a:p>
                      <a:r>
                        <a:rPr lang="en-GB" sz="2000">
                          <a:effectLst/>
                          <a:latin typeface="Avenir Next Demi Bold" panose="020B0703020202020204"/>
                          <a:ea typeface="Calibri" panose="020F0502020204030204" pitchFamily="34" charset="0"/>
                          <a:cs typeface="Times New Roman" panose="02020603050405020304" pitchFamily="18" charset="0"/>
                        </a:rPr>
                        <a:t>Grace (from Team Charis)</a:t>
                      </a:r>
                      <a:endParaRPr lang="en-IE" sz="2000">
                        <a:latin typeface="Avenir Next Demi Bold" panose="020B0703020202020204"/>
                      </a:endParaRPr>
                    </a:p>
                  </a:txBody>
                  <a:tcPr/>
                </a:tc>
                <a:tc>
                  <a:txBody>
                    <a:bodyPr/>
                    <a:lstStyle/>
                    <a:p>
                      <a:r>
                        <a:rPr lang="en-GB" sz="2000">
                          <a:effectLst/>
                          <a:latin typeface="Avenir Next Demi Bold" panose="020B0703020202020204"/>
                          <a:ea typeface="Calibri" panose="020F0502020204030204" pitchFamily="34" charset="0"/>
                          <a:cs typeface="Times New Roman" panose="02020603050405020304" pitchFamily="18" charset="0"/>
                        </a:rPr>
                        <a:t>Nigeria</a:t>
                      </a:r>
                      <a:endParaRPr lang="en-IE" sz="2000">
                        <a:latin typeface="Avenir Next Demi Bold" panose="020B0703020202020204"/>
                      </a:endParaRPr>
                    </a:p>
                  </a:txBody>
                  <a:tcPr/>
                </a:tc>
                <a:tc>
                  <a:txBody>
                    <a:bodyPr/>
                    <a:lstStyle/>
                    <a:p>
                      <a:r>
                        <a:rPr lang="en-GB" sz="2000">
                          <a:effectLst/>
                          <a:latin typeface="Avenir Next Demi Bold" panose="020B0703020202020204"/>
                          <a:ea typeface="Calibri" panose="020F0502020204030204" pitchFamily="34" charset="0"/>
                          <a:cs typeface="Times New Roman" panose="02020603050405020304" pitchFamily="18" charset="0"/>
                        </a:rPr>
                        <a:t>Rubbish not cleared up properly, people getting sick</a:t>
                      </a:r>
                      <a:endParaRPr lang="en-IE" sz="2000">
                        <a:latin typeface="Avenir Next Demi Bold" panose="020B0703020202020204"/>
                      </a:endParaRPr>
                    </a:p>
                  </a:txBody>
                  <a:tcPr/>
                </a:tc>
                <a:tc>
                  <a:txBody>
                    <a:bodyPr/>
                    <a:lstStyle/>
                    <a:p>
                      <a:r>
                        <a:rPr lang="en-GB" sz="2000">
                          <a:effectLst/>
                          <a:latin typeface="Avenir Next Demi Bold" panose="020B0703020202020204"/>
                          <a:ea typeface="Calibri" panose="020F0502020204030204" pitchFamily="34" charset="0"/>
                          <a:cs typeface="Times New Roman" panose="02020603050405020304" pitchFamily="18" charset="0"/>
                        </a:rPr>
                        <a:t>Team Charis invented the Discardious app – people can report waste and have it taken away safely</a:t>
                      </a:r>
                      <a:endParaRPr lang="en-IE" sz="2000">
                        <a:latin typeface="Avenir Next Demi Bold" panose="020B0703020202020204"/>
                      </a:endParaRPr>
                    </a:p>
                  </a:txBody>
                  <a:tcPr/>
                </a:tc>
                <a:extLst>
                  <a:ext uri="{0D108BD9-81ED-4DB2-BD59-A6C34878D82A}">
                    <a16:rowId xmlns:a16="http://schemas.microsoft.com/office/drawing/2014/main" val="196223777"/>
                  </a:ext>
                </a:extLst>
              </a:tr>
              <a:tr h="1182414">
                <a:tc>
                  <a:txBody>
                    <a:bodyPr/>
                    <a:lstStyle/>
                    <a:p>
                      <a:r>
                        <a:rPr lang="en-GB" sz="2000">
                          <a:effectLst/>
                          <a:latin typeface="Avenir Next Demi Bold" panose="020B0703020202020204"/>
                          <a:ea typeface="Calibri" panose="020F0502020204030204" pitchFamily="34" charset="0"/>
                          <a:cs typeface="Times New Roman" panose="02020603050405020304" pitchFamily="18" charset="0"/>
                        </a:rPr>
                        <a:t>Isabelle and Melati</a:t>
                      </a:r>
                      <a:endParaRPr lang="en-IE" sz="2000">
                        <a:latin typeface="Avenir Next Demi Bold" panose="020B0703020202020204"/>
                      </a:endParaRPr>
                    </a:p>
                  </a:txBody>
                  <a:tcPr/>
                </a:tc>
                <a:tc>
                  <a:txBody>
                    <a:bodyPr/>
                    <a:lstStyle/>
                    <a:p>
                      <a:r>
                        <a:rPr lang="en-GB" sz="2000">
                          <a:effectLst/>
                          <a:latin typeface="Avenir Next Demi Bold" panose="020B0703020202020204"/>
                          <a:ea typeface="Calibri" panose="020F0502020204030204" pitchFamily="34" charset="0"/>
                          <a:cs typeface="Times New Roman" panose="02020603050405020304" pitchFamily="18" charset="0"/>
                        </a:rPr>
                        <a:t>Bali</a:t>
                      </a:r>
                      <a:endParaRPr lang="en-IE" sz="2000">
                        <a:latin typeface="Avenir Next Demi Bold" panose="020B0703020202020204"/>
                      </a:endParaRPr>
                    </a:p>
                  </a:txBody>
                  <a:tcPr/>
                </a:tc>
                <a:tc>
                  <a:txBody>
                    <a:bodyPr/>
                    <a:lstStyle/>
                    <a:p>
                      <a:r>
                        <a:rPr lang="en-GB" sz="2000">
                          <a:effectLst/>
                          <a:latin typeface="Avenir Next Demi Bold" panose="020B0703020202020204"/>
                          <a:ea typeface="Calibri" panose="020F0502020204030204" pitchFamily="34" charset="0"/>
                          <a:cs typeface="Times New Roman" panose="02020603050405020304" pitchFamily="18" charset="0"/>
                        </a:rPr>
                        <a:t>plastic in the ocean harming marine life</a:t>
                      </a:r>
                      <a:endParaRPr lang="en-IE" sz="2000">
                        <a:latin typeface="Avenir Next Demi Bold" panose="020B0703020202020204"/>
                      </a:endParaRPr>
                    </a:p>
                  </a:txBody>
                  <a:tcPr/>
                </a:tc>
                <a:tc>
                  <a:txBody>
                    <a:bodyPr/>
                    <a:lstStyle/>
                    <a:p>
                      <a:r>
                        <a:rPr lang="en-IE" sz="2000">
                          <a:latin typeface="Avenir Next Demi Bold" panose="020B0703020202020204"/>
                        </a:rPr>
                        <a:t>Isabelle &amp; Melati </a:t>
                      </a:r>
                      <a:r>
                        <a:rPr lang="en-GB" sz="2000">
                          <a:effectLst/>
                          <a:latin typeface="Avenir Next Demi Bold" panose="020B0703020202020204"/>
                          <a:ea typeface="Calibri" panose="020F0502020204030204" pitchFamily="34" charset="0"/>
                          <a:cs typeface="Times New Roman" panose="02020603050405020304" pitchFamily="18" charset="0"/>
                        </a:rPr>
                        <a:t>organised petitions and beach clean ups with the result that plastic bags were banned</a:t>
                      </a:r>
                      <a:endParaRPr lang="en-IE" sz="2000">
                        <a:latin typeface="Avenir Next Demi Bold" panose="020B0703020202020204"/>
                      </a:endParaRPr>
                    </a:p>
                  </a:txBody>
                  <a:tcPr/>
                </a:tc>
                <a:extLst>
                  <a:ext uri="{0D108BD9-81ED-4DB2-BD59-A6C34878D82A}">
                    <a16:rowId xmlns:a16="http://schemas.microsoft.com/office/drawing/2014/main" val="2645938799"/>
                  </a:ext>
                </a:extLst>
              </a:tr>
              <a:tr h="827690">
                <a:tc>
                  <a:txBody>
                    <a:bodyPr/>
                    <a:lstStyle/>
                    <a:p>
                      <a:r>
                        <a:rPr lang="en-IE" sz="2000">
                          <a:latin typeface="Avenir Next Demi Bold" panose="020B0703020202020204"/>
                        </a:rPr>
                        <a:t>Muzoon</a:t>
                      </a:r>
                    </a:p>
                  </a:txBody>
                  <a:tcPr/>
                </a:tc>
                <a:tc>
                  <a:txBody>
                    <a:bodyPr/>
                    <a:lstStyle/>
                    <a:p>
                      <a:r>
                        <a:rPr lang="en-IE" sz="2000">
                          <a:latin typeface="Avenir Next Demi Bold" panose="020B0703020202020204"/>
                        </a:rPr>
                        <a:t>Syria</a:t>
                      </a:r>
                    </a:p>
                  </a:txBody>
                  <a:tcPr/>
                </a:tc>
                <a:tc>
                  <a:txBody>
                    <a:bodyPr/>
                    <a:lstStyle/>
                    <a:p>
                      <a:r>
                        <a:rPr lang="en-IE" sz="2000">
                          <a:latin typeface="Avenir Next Demi Bold" panose="020B0703020202020204"/>
                        </a:rPr>
                        <a:t>Early marriage means girls were not finishing school</a:t>
                      </a:r>
                    </a:p>
                  </a:txBody>
                  <a:tcPr/>
                </a:tc>
                <a:tc>
                  <a:txBody>
                    <a:bodyPr/>
                    <a:lstStyle/>
                    <a:p>
                      <a:r>
                        <a:rPr lang="en-IE" sz="2000">
                          <a:latin typeface="Avenir Next Demi Bold" panose="020B0703020202020204"/>
                        </a:rPr>
                        <a:t>Muzoon campaigned to convince parents to keep their girl children in school</a:t>
                      </a:r>
                    </a:p>
                  </a:txBody>
                  <a:tcPr/>
                </a:tc>
                <a:extLst>
                  <a:ext uri="{0D108BD9-81ED-4DB2-BD59-A6C34878D82A}">
                    <a16:rowId xmlns:a16="http://schemas.microsoft.com/office/drawing/2014/main" val="1360477770"/>
                  </a:ext>
                </a:extLst>
              </a:tr>
              <a:tr h="1182414">
                <a:tc>
                  <a:txBody>
                    <a:bodyPr/>
                    <a:lstStyle/>
                    <a:p>
                      <a:r>
                        <a:rPr lang="en-IE" sz="2000">
                          <a:latin typeface="Avenir Next Demi Bold" panose="020B0703020202020204"/>
                        </a:rPr>
                        <a:t>Urban Creators</a:t>
                      </a:r>
                    </a:p>
                  </a:txBody>
                  <a:tcPr/>
                </a:tc>
                <a:tc>
                  <a:txBody>
                    <a:bodyPr/>
                    <a:lstStyle/>
                    <a:p>
                      <a:r>
                        <a:rPr lang="en-IE" sz="2000">
                          <a:latin typeface="Avenir Next Demi Bold" panose="020B0703020202020204"/>
                        </a:rPr>
                        <a:t>Philadelphia USA</a:t>
                      </a:r>
                    </a:p>
                  </a:txBody>
                  <a:tcPr/>
                </a:tc>
                <a:tc>
                  <a:txBody>
                    <a:bodyPr/>
                    <a:lstStyle/>
                    <a:p>
                      <a:r>
                        <a:rPr lang="en-IE" sz="2000">
                          <a:latin typeface="Avenir Next Demi Bold" panose="020B0703020202020204"/>
                        </a:rPr>
                        <a:t>The area was rundown and dirty</a:t>
                      </a:r>
                    </a:p>
                  </a:txBody>
                  <a:tcPr/>
                </a:tc>
                <a:tc>
                  <a:txBody>
                    <a:bodyPr/>
                    <a:lstStyle/>
                    <a:p>
                      <a:r>
                        <a:rPr lang="en-IE" sz="2000">
                          <a:latin typeface="Avenir Next Demi Bold" panose="020B0703020202020204"/>
                        </a:rPr>
                        <a:t>Urban Creators started a farm to grow food for the community, and worked to make the area safer</a:t>
                      </a:r>
                    </a:p>
                  </a:txBody>
                  <a:tcPr/>
                </a:tc>
                <a:extLst>
                  <a:ext uri="{0D108BD9-81ED-4DB2-BD59-A6C34878D82A}">
                    <a16:rowId xmlns:a16="http://schemas.microsoft.com/office/drawing/2014/main" val="1309328020"/>
                  </a:ext>
                </a:extLst>
              </a:tr>
            </a:tbl>
          </a:graphicData>
        </a:graphic>
      </p:graphicFrame>
    </p:spTree>
    <p:extLst>
      <p:ext uri="{BB962C8B-B14F-4D97-AF65-F5344CB8AC3E}">
        <p14:creationId xmlns:p14="http://schemas.microsoft.com/office/powerpoint/2010/main" val="388357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A87B110-5B5F-49C6-8C6A-32555FE5AB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97070" y="4159979"/>
            <a:ext cx="1276804" cy="2719591"/>
          </a:xfrm>
          <a:prstGeom prst="rect">
            <a:avLst/>
          </a:prstGeom>
        </p:spPr>
      </p:pic>
      <p:grpSp>
        <p:nvGrpSpPr>
          <p:cNvPr id="9" name="Graphic 4">
            <a:extLst>
              <a:ext uri="{FF2B5EF4-FFF2-40B4-BE49-F238E27FC236}">
                <a16:creationId xmlns:a16="http://schemas.microsoft.com/office/drawing/2014/main" id="{1F02D9D6-E1C4-425F-A0E2-3182949E53CA}"/>
              </a:ext>
            </a:extLst>
          </p:cNvPr>
          <p:cNvGrpSpPr/>
          <p:nvPr/>
        </p:nvGrpSpPr>
        <p:grpSpPr>
          <a:xfrm>
            <a:off x="1173130" y="309235"/>
            <a:ext cx="5150767" cy="3422905"/>
            <a:chOff x="4795306" y="139925"/>
            <a:chExt cx="5078688" cy="4536800"/>
          </a:xfrm>
          <a:solidFill>
            <a:srgbClr val="FFFFFF"/>
          </a:solidFill>
        </p:grpSpPr>
        <p:sp>
          <p:nvSpPr>
            <p:cNvPr id="10" name="Freeform: Shape 9">
              <a:extLst>
                <a:ext uri="{FF2B5EF4-FFF2-40B4-BE49-F238E27FC236}">
                  <a16:creationId xmlns:a16="http://schemas.microsoft.com/office/drawing/2014/main" id="{B6445B6B-6A77-4703-8EF9-F285A3A3CEA6}"/>
                </a:ext>
              </a:extLst>
            </p:cNvPr>
            <p:cNvSpPr/>
            <p:nvPr/>
          </p:nvSpPr>
          <p:spPr>
            <a:xfrm>
              <a:off x="4795306" y="226736"/>
              <a:ext cx="5078688" cy="4449988"/>
            </a:xfrm>
            <a:custGeom>
              <a:avLst/>
              <a:gdLst>
                <a:gd name="connsiteX0" fmla="*/ 251393 w 5078688"/>
                <a:gd name="connsiteY0" fmla="*/ 2762174 h 4449988"/>
                <a:gd name="connsiteX1" fmla="*/ 187010 w 5078688"/>
                <a:gd name="connsiteY1" fmla="*/ 4431123 h 4449988"/>
                <a:gd name="connsiteX2" fmla="*/ 5078688 w 5078688"/>
                <a:gd name="connsiteY2" fmla="*/ 4284693 h 4449988"/>
                <a:gd name="connsiteX3" fmla="*/ 4811513 w 5078688"/>
                <a:gd name="connsiteY3" fmla="*/ 3665389 h 4449988"/>
                <a:gd name="connsiteX4" fmla="*/ 4627081 w 5078688"/>
                <a:gd name="connsiteY4" fmla="*/ 2920806 h 4449988"/>
                <a:gd name="connsiteX5" fmla="*/ 4287039 w 5078688"/>
                <a:gd name="connsiteY5" fmla="*/ 634877 h 4449988"/>
                <a:gd name="connsiteX6" fmla="*/ 4099353 w 5078688"/>
                <a:gd name="connsiteY6" fmla="*/ 0 h 4449988"/>
                <a:gd name="connsiteX7" fmla="*/ 1448978 w 5078688"/>
                <a:gd name="connsiteY7" fmla="*/ 116214 h 4449988"/>
                <a:gd name="connsiteX8" fmla="*/ 777842 w 5078688"/>
                <a:gd name="connsiteY8" fmla="*/ 145616 h 4449988"/>
                <a:gd name="connsiteX9" fmla="*/ 106358 w 5078688"/>
                <a:gd name="connsiteY9" fmla="*/ 175018 h 4449988"/>
                <a:gd name="connsiteX10" fmla="*/ 1068 w 5078688"/>
                <a:gd name="connsiteY10" fmla="*/ 298902 h 4449988"/>
                <a:gd name="connsiteX11" fmla="*/ 49762 w 5078688"/>
                <a:gd name="connsiteY11" fmla="*/ 635226 h 4449988"/>
                <a:gd name="connsiteX12" fmla="*/ 125649 w 5078688"/>
                <a:gd name="connsiteY12" fmla="*/ 1274867 h 4449988"/>
                <a:gd name="connsiteX13" fmla="*/ 251393 w 5078688"/>
                <a:gd name="connsiteY13" fmla="*/ 2762174 h 444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78688" h="4449988">
                  <a:moveTo>
                    <a:pt x="251393" y="2762174"/>
                  </a:moveTo>
                  <a:cubicBezTo>
                    <a:pt x="292533" y="3320117"/>
                    <a:pt x="331232" y="3890612"/>
                    <a:pt x="187010" y="4431123"/>
                  </a:cubicBezTo>
                  <a:cubicBezTo>
                    <a:pt x="1820165" y="4391610"/>
                    <a:pt x="3470055" y="4568836"/>
                    <a:pt x="5078688" y="4284693"/>
                  </a:cubicBezTo>
                  <a:cubicBezTo>
                    <a:pt x="5055446" y="4059587"/>
                    <a:pt x="4906460" y="3870739"/>
                    <a:pt x="4811513" y="3665389"/>
                  </a:cubicBezTo>
                  <a:cubicBezTo>
                    <a:pt x="4703782" y="3432496"/>
                    <a:pt x="4664851" y="3174617"/>
                    <a:pt x="4627081" y="2920806"/>
                  </a:cubicBezTo>
                  <a:cubicBezTo>
                    <a:pt x="4513773" y="2158791"/>
                    <a:pt x="4400348" y="1396892"/>
                    <a:pt x="4287039" y="634877"/>
                  </a:cubicBezTo>
                  <a:cubicBezTo>
                    <a:pt x="4254267" y="414884"/>
                    <a:pt x="4218938" y="187569"/>
                    <a:pt x="4099353" y="0"/>
                  </a:cubicBezTo>
                  <a:cubicBezTo>
                    <a:pt x="3215895" y="38699"/>
                    <a:pt x="2332436" y="77515"/>
                    <a:pt x="1448978" y="116214"/>
                  </a:cubicBezTo>
                  <a:cubicBezTo>
                    <a:pt x="1225266" y="125976"/>
                    <a:pt x="1001554" y="135854"/>
                    <a:pt x="777842" y="145616"/>
                  </a:cubicBezTo>
                  <a:cubicBezTo>
                    <a:pt x="566681" y="154913"/>
                    <a:pt x="311475" y="126789"/>
                    <a:pt x="106358" y="175018"/>
                  </a:cubicBezTo>
                  <a:cubicBezTo>
                    <a:pt x="-18224" y="204304"/>
                    <a:pt x="10714" y="180597"/>
                    <a:pt x="1068" y="298902"/>
                  </a:cubicBezTo>
                  <a:cubicBezTo>
                    <a:pt x="-7299" y="402100"/>
                    <a:pt x="35816" y="531911"/>
                    <a:pt x="49762" y="635226"/>
                  </a:cubicBezTo>
                  <a:cubicBezTo>
                    <a:pt x="78466" y="848013"/>
                    <a:pt x="103336" y="1061382"/>
                    <a:pt x="125649" y="1274867"/>
                  </a:cubicBezTo>
                  <a:cubicBezTo>
                    <a:pt x="177365" y="1769823"/>
                    <a:pt x="214785" y="2266056"/>
                    <a:pt x="251393" y="2762174"/>
                  </a:cubicBezTo>
                  <a:close/>
                </a:path>
              </a:pathLst>
            </a:custGeom>
            <a:solidFill>
              <a:schemeClr val="lt1"/>
            </a:solidFill>
            <a:ln w="12285" cap="flat">
              <a:solidFill>
                <a:srgbClr val="F7A5A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26408E75-3F97-4DE0-B79C-EE7751603FE2}"/>
                </a:ext>
              </a:extLst>
            </p:cNvPr>
            <p:cNvSpPr/>
            <p:nvPr/>
          </p:nvSpPr>
          <p:spPr>
            <a:xfrm>
              <a:off x="6076587" y="139925"/>
              <a:ext cx="1765638" cy="433450"/>
            </a:xfrm>
            <a:custGeom>
              <a:avLst/>
              <a:gdLst>
                <a:gd name="connsiteX0" fmla="*/ 1655003 w 1765638"/>
                <a:gd name="connsiteY0" fmla="*/ 0 h 433450"/>
                <a:gd name="connsiteX1" fmla="*/ 1608634 w 1765638"/>
                <a:gd name="connsiteY1" fmla="*/ 59037 h 433450"/>
                <a:gd name="connsiteX2" fmla="*/ 1692075 w 1765638"/>
                <a:gd name="connsiteY2" fmla="*/ 68915 h 433450"/>
                <a:gd name="connsiteX3" fmla="*/ 1652330 w 1765638"/>
                <a:gd name="connsiteY3" fmla="*/ 130160 h 433450"/>
                <a:gd name="connsiteX4" fmla="*/ 1732866 w 1765638"/>
                <a:gd name="connsiteY4" fmla="*/ 149335 h 433450"/>
                <a:gd name="connsiteX5" fmla="*/ 1675805 w 1765638"/>
                <a:gd name="connsiteY5" fmla="*/ 186756 h 433450"/>
                <a:gd name="connsiteX6" fmla="*/ 1739956 w 1765638"/>
                <a:gd name="connsiteY6" fmla="*/ 216971 h 433450"/>
                <a:gd name="connsiteX7" fmla="*/ 1714388 w 1765638"/>
                <a:gd name="connsiteY7" fmla="*/ 252068 h 433450"/>
                <a:gd name="connsiteX8" fmla="*/ 1765639 w 1765638"/>
                <a:gd name="connsiteY8" fmla="*/ 266014 h 433450"/>
                <a:gd name="connsiteX9" fmla="*/ 1277424 w 1765638"/>
                <a:gd name="connsiteY9" fmla="*/ 336556 h 433450"/>
                <a:gd name="connsiteX10" fmla="*/ 600594 w 1765638"/>
                <a:gd name="connsiteY10" fmla="*/ 397684 h 433450"/>
                <a:gd name="connsiteX11" fmla="*/ 198958 w 1765638"/>
                <a:gd name="connsiteY11" fmla="*/ 428946 h 433450"/>
                <a:gd name="connsiteX12" fmla="*/ 0 w 1765638"/>
                <a:gd name="connsiteY12" fmla="*/ 425227 h 433450"/>
                <a:gd name="connsiteX13" fmla="*/ 96109 w 1765638"/>
                <a:gd name="connsiteY13" fmla="*/ 387690 h 433450"/>
                <a:gd name="connsiteX14" fmla="*/ 26729 w 1765638"/>
                <a:gd name="connsiteY14" fmla="*/ 348293 h 433450"/>
                <a:gd name="connsiteX15" fmla="*/ 81350 w 1765638"/>
                <a:gd name="connsiteY15" fmla="*/ 320751 h 433450"/>
                <a:gd name="connsiteX16" fmla="*/ 31610 w 1765638"/>
                <a:gd name="connsiteY16" fmla="*/ 285654 h 433450"/>
                <a:gd name="connsiteX17" fmla="*/ 97271 w 1765638"/>
                <a:gd name="connsiteY17" fmla="*/ 250674 h 433450"/>
                <a:gd name="connsiteX18" fmla="*/ 31145 w 1765638"/>
                <a:gd name="connsiteY18" fmla="*/ 199772 h 433450"/>
                <a:gd name="connsiteX19" fmla="*/ 85650 w 1765638"/>
                <a:gd name="connsiteY19" fmla="*/ 159794 h 433450"/>
                <a:gd name="connsiteX20" fmla="*/ 186872 w 1765638"/>
                <a:gd name="connsiteY20" fmla="*/ 76701 h 433450"/>
                <a:gd name="connsiteX21" fmla="*/ 539581 w 1765638"/>
                <a:gd name="connsiteY21" fmla="*/ 46950 h 433450"/>
                <a:gd name="connsiteX22" fmla="*/ 1256505 w 1765638"/>
                <a:gd name="connsiteY22" fmla="*/ 4765 h 433450"/>
                <a:gd name="connsiteX23" fmla="*/ 1457788 w 1765638"/>
                <a:gd name="connsiteY23" fmla="*/ 349 h 433450"/>
                <a:gd name="connsiteX24" fmla="*/ 1655003 w 1765638"/>
                <a:gd name="connsiteY24" fmla="*/ 0 h 4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65638" h="433450">
                  <a:moveTo>
                    <a:pt x="1655003" y="0"/>
                  </a:moveTo>
                  <a:cubicBezTo>
                    <a:pt x="1642917" y="21964"/>
                    <a:pt x="1627112" y="42069"/>
                    <a:pt x="1608634" y="59037"/>
                  </a:cubicBezTo>
                  <a:cubicBezTo>
                    <a:pt x="1636758" y="57410"/>
                    <a:pt x="1665114" y="60780"/>
                    <a:pt x="1692075" y="68915"/>
                  </a:cubicBezTo>
                  <a:cubicBezTo>
                    <a:pt x="1678827" y="89369"/>
                    <a:pt x="1665579" y="109822"/>
                    <a:pt x="1652330" y="130160"/>
                  </a:cubicBezTo>
                  <a:cubicBezTo>
                    <a:pt x="1679176" y="136551"/>
                    <a:pt x="1706021" y="142943"/>
                    <a:pt x="1732866" y="149335"/>
                  </a:cubicBezTo>
                  <a:cubicBezTo>
                    <a:pt x="1713807" y="161770"/>
                    <a:pt x="1694864" y="174321"/>
                    <a:pt x="1675805" y="186756"/>
                  </a:cubicBezTo>
                  <a:cubicBezTo>
                    <a:pt x="1695445" y="200004"/>
                    <a:pt x="1717177" y="210231"/>
                    <a:pt x="1739956" y="216971"/>
                  </a:cubicBezTo>
                  <a:cubicBezTo>
                    <a:pt x="1731472" y="228709"/>
                    <a:pt x="1722988" y="240331"/>
                    <a:pt x="1714388" y="252068"/>
                  </a:cubicBezTo>
                  <a:cubicBezTo>
                    <a:pt x="1731472" y="256717"/>
                    <a:pt x="1748555" y="261365"/>
                    <a:pt x="1765639" y="266014"/>
                  </a:cubicBezTo>
                  <a:cubicBezTo>
                    <a:pt x="1605728" y="305178"/>
                    <a:pt x="1441286" y="321099"/>
                    <a:pt x="1277424" y="336556"/>
                  </a:cubicBezTo>
                  <a:cubicBezTo>
                    <a:pt x="1051853" y="357823"/>
                    <a:pt x="826281" y="378509"/>
                    <a:pt x="600594" y="397684"/>
                  </a:cubicBezTo>
                  <a:cubicBezTo>
                    <a:pt x="466831" y="408957"/>
                    <a:pt x="332953" y="419765"/>
                    <a:pt x="198958" y="428946"/>
                  </a:cubicBezTo>
                  <a:cubicBezTo>
                    <a:pt x="132600" y="433478"/>
                    <a:pt x="65428" y="437662"/>
                    <a:pt x="0" y="425227"/>
                  </a:cubicBezTo>
                  <a:cubicBezTo>
                    <a:pt x="32075" y="412676"/>
                    <a:pt x="64034" y="400241"/>
                    <a:pt x="96109" y="387690"/>
                  </a:cubicBezTo>
                  <a:cubicBezTo>
                    <a:pt x="72982" y="374558"/>
                    <a:pt x="49856" y="361425"/>
                    <a:pt x="26729" y="348293"/>
                  </a:cubicBezTo>
                  <a:cubicBezTo>
                    <a:pt x="44975" y="339112"/>
                    <a:pt x="63104" y="329931"/>
                    <a:pt x="81350" y="320751"/>
                  </a:cubicBezTo>
                  <a:cubicBezTo>
                    <a:pt x="62291" y="313197"/>
                    <a:pt x="45091" y="300994"/>
                    <a:pt x="31610" y="285654"/>
                  </a:cubicBezTo>
                  <a:cubicBezTo>
                    <a:pt x="55202" y="277751"/>
                    <a:pt x="77515" y="265898"/>
                    <a:pt x="97271" y="250674"/>
                  </a:cubicBezTo>
                  <a:cubicBezTo>
                    <a:pt x="75307" y="234171"/>
                    <a:pt x="50669" y="218715"/>
                    <a:pt x="31145" y="199772"/>
                  </a:cubicBezTo>
                  <a:cubicBezTo>
                    <a:pt x="49042" y="186407"/>
                    <a:pt x="69728" y="175832"/>
                    <a:pt x="85650" y="159794"/>
                  </a:cubicBezTo>
                  <a:cubicBezTo>
                    <a:pt x="21267" y="90298"/>
                    <a:pt x="134460" y="82279"/>
                    <a:pt x="186872" y="76701"/>
                  </a:cubicBezTo>
                  <a:cubicBezTo>
                    <a:pt x="304132" y="64150"/>
                    <a:pt x="422089" y="56248"/>
                    <a:pt x="539581" y="46950"/>
                  </a:cubicBezTo>
                  <a:cubicBezTo>
                    <a:pt x="778285" y="28124"/>
                    <a:pt x="1017221" y="12319"/>
                    <a:pt x="1256505" y="4765"/>
                  </a:cubicBezTo>
                  <a:cubicBezTo>
                    <a:pt x="1323561" y="2673"/>
                    <a:pt x="1390732" y="1046"/>
                    <a:pt x="1457788" y="349"/>
                  </a:cubicBezTo>
                  <a:cubicBezTo>
                    <a:pt x="1479869" y="-232"/>
                    <a:pt x="1647914" y="13016"/>
                    <a:pt x="1655003" y="0"/>
                  </a:cubicBezTo>
                  <a:close/>
                </a:path>
              </a:pathLst>
            </a:custGeom>
            <a:solidFill>
              <a:srgbClr val="F7A5A5"/>
            </a:solidFill>
            <a:ln w="12285" cap="flat">
              <a:solidFill>
                <a:srgbClr val="F7A5A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 name="TextBox 26">
            <a:extLst>
              <a:ext uri="{FF2B5EF4-FFF2-40B4-BE49-F238E27FC236}">
                <a16:creationId xmlns:a16="http://schemas.microsoft.com/office/drawing/2014/main" id="{E138A51E-08A8-478F-8BCD-0B2339621396}"/>
              </a:ext>
            </a:extLst>
          </p:cNvPr>
          <p:cNvSpPr txBox="1"/>
          <p:nvPr/>
        </p:nvSpPr>
        <p:spPr>
          <a:xfrm rot="21441693">
            <a:off x="1516571" y="401110"/>
            <a:ext cx="4294383" cy="32286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prstClr val="black"/>
                </a:solidFill>
                <a:effectLst/>
                <a:uLnTx/>
                <a:uFillTx/>
                <a:latin typeface="Avenir Next demi bold" panose="020B0703020202020204"/>
                <a:ea typeface="+mn-ea"/>
                <a:cs typeface="+mn-cs"/>
              </a:rPr>
              <a:t>DAIRE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IE" sz="1800" b="0" i="0" u="none" strike="noStrike" kern="1200" cap="none" spc="0" normalizeH="0" baseline="0" noProof="0">
                <a:ln>
                  <a:noFill/>
                </a:ln>
                <a:solidFill>
                  <a:prstClr val="black"/>
                </a:solidFill>
                <a:effectLst/>
                <a:uLnTx/>
                <a:uFillTx/>
                <a:latin typeface="Avenir Next demi bold" panose="020B0703020202020204"/>
                <a:ea typeface="Calibri" panose="020F0502020204030204" pitchFamily="34" charset="0"/>
                <a:cs typeface="Times New Roman" panose="02020603050405020304" pitchFamily="18" charset="0"/>
              </a:rPr>
              <a:t>Who did </a:t>
            </a:r>
            <a:r>
              <a:rPr kumimoji="0" lang="en-IE" sz="1800" b="0" i="0" u="none" strike="noStrike" kern="1200" cap="none" spc="0" normalizeH="0" baseline="0" noProof="0" err="1">
                <a:ln>
                  <a:noFill/>
                </a:ln>
                <a:solidFill>
                  <a:prstClr val="black"/>
                </a:solidFill>
                <a:effectLst/>
                <a:uLnTx/>
                <a:uFillTx/>
                <a:latin typeface="Avenir Next demi bold" panose="020B0703020202020204"/>
                <a:ea typeface="Calibri" panose="020F0502020204030204" pitchFamily="34" charset="0"/>
                <a:cs typeface="Times New Roman" panose="02020603050405020304" pitchFamily="18" charset="0"/>
              </a:rPr>
              <a:t>Daire</a:t>
            </a:r>
            <a:r>
              <a:rPr kumimoji="0" lang="en-IE" sz="1800" b="0" i="0" u="none" strike="noStrike" kern="1200" cap="none" spc="0" normalizeH="0" baseline="0" noProof="0">
                <a:ln>
                  <a:noFill/>
                </a:ln>
                <a:solidFill>
                  <a:prstClr val="black"/>
                </a:solidFill>
                <a:effectLst/>
                <a:uLnTx/>
                <a:uFillTx/>
                <a:latin typeface="Avenir Next demi bold" panose="020B0703020202020204"/>
                <a:ea typeface="Calibri" panose="020F0502020204030204" pitchFamily="34" charset="0"/>
                <a:cs typeface="Times New Roman" panose="02020603050405020304" pitchFamily="18" charset="0"/>
              </a:rPr>
              <a:t> talk to about global issues when he first learned about these?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IE" sz="1800" b="0" i="0" u="none" strike="noStrike" kern="1200" cap="none" spc="0" normalizeH="0" baseline="0" noProof="0">
                <a:ln>
                  <a:noFill/>
                </a:ln>
                <a:solidFill>
                  <a:prstClr val="black"/>
                </a:solidFill>
                <a:effectLst/>
                <a:uLnTx/>
                <a:uFillTx/>
                <a:latin typeface="Avenir Next demi bold" panose="020B0703020202020204"/>
                <a:ea typeface="Calibri" panose="020F0502020204030204" pitchFamily="34" charset="0"/>
                <a:cs typeface="Times New Roman" panose="02020603050405020304" pitchFamily="18" charset="0"/>
              </a:rPr>
              <a:t>Policymakers and politicians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IE" sz="1800" b="0" i="0" u="none" strike="noStrike" kern="1200" cap="none" spc="0" normalizeH="0" baseline="0" noProof="0">
                <a:ln>
                  <a:noFill/>
                </a:ln>
                <a:solidFill>
                  <a:prstClr val="black"/>
                </a:solidFill>
                <a:effectLst/>
                <a:uLnTx/>
                <a:uFillTx/>
                <a:latin typeface="Avenir Next demi bold" panose="020B0703020202020204"/>
                <a:ea typeface="Calibri" panose="020F0502020204030204" pitchFamily="34" charset="0"/>
                <a:cs typeface="Times New Roman" panose="02020603050405020304" pitchFamily="18" charset="0"/>
              </a:rPr>
              <a:t>Celebrities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IE" sz="1800" b="0" i="0" u="none" strike="noStrike" kern="1200" cap="none" spc="0" normalizeH="0" baseline="0" noProof="0">
                <a:ln>
                  <a:noFill/>
                </a:ln>
                <a:solidFill>
                  <a:prstClr val="black"/>
                </a:solidFill>
                <a:effectLst/>
                <a:uLnTx/>
                <a:uFillTx/>
                <a:latin typeface="Avenir Next demi bold" panose="020B0703020202020204"/>
                <a:ea typeface="Calibri" panose="020F0502020204030204" pitchFamily="34" charset="0"/>
                <a:cs typeface="Times New Roman" panose="02020603050405020304" pitchFamily="18" charset="0"/>
              </a:rPr>
              <a:t>Friends, teachers in school, and family at home</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IE" sz="1800" b="0" i="0" u="none" strike="noStrike" kern="1200" cap="none" spc="0" normalizeH="0" baseline="0" noProof="0">
                <a:ln>
                  <a:noFill/>
                </a:ln>
                <a:solidFill>
                  <a:prstClr val="black"/>
                </a:solidFill>
                <a:effectLst/>
                <a:uLnTx/>
                <a:uFillTx/>
                <a:latin typeface="Avenir Next demi bold" panose="020B0703020202020204"/>
                <a:ea typeface="Calibri" panose="020F0502020204030204" pitchFamily="34" charset="0"/>
                <a:cs typeface="Times New Roman" panose="02020603050405020304" pitchFamily="18" charset="0"/>
              </a:rPr>
              <a:t>Media</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IE" sz="1800" b="0" i="0" u="none" strike="noStrike" kern="1200" cap="none" spc="0" normalizeH="0" baseline="0" noProof="0">
                <a:ln>
                  <a:noFill/>
                </a:ln>
                <a:solidFill>
                  <a:prstClr val="black"/>
                </a:solidFill>
                <a:effectLst/>
                <a:uLnTx/>
                <a:uFillTx/>
                <a:latin typeface="Avenir Next demi bold" panose="020B0703020202020204"/>
                <a:ea typeface="Calibri" panose="020F0502020204030204" pitchFamily="34" charset="0"/>
                <a:cs typeface="Times New Roman" panose="02020603050405020304" pitchFamily="18" charset="0"/>
              </a:rPr>
              <a:t>Which Global Goal means the most to </a:t>
            </a:r>
            <a:r>
              <a:rPr kumimoji="0" lang="en-IE" sz="1800" b="0" i="0" u="none" strike="noStrike" kern="1200" cap="none" spc="0" normalizeH="0" baseline="0" noProof="0" err="1">
                <a:ln>
                  <a:noFill/>
                </a:ln>
                <a:solidFill>
                  <a:prstClr val="black"/>
                </a:solidFill>
                <a:effectLst/>
                <a:uLnTx/>
                <a:uFillTx/>
                <a:latin typeface="Avenir Next demi bold" panose="020B0703020202020204"/>
                <a:ea typeface="Calibri" panose="020F0502020204030204" pitchFamily="34" charset="0"/>
                <a:cs typeface="Times New Roman" panose="02020603050405020304" pitchFamily="18" charset="0"/>
              </a:rPr>
              <a:t>Daire</a:t>
            </a:r>
            <a:r>
              <a:rPr kumimoji="0" lang="en-IE" sz="1800" b="0" i="0" u="none" strike="noStrike" kern="1200" cap="none" spc="0" normalizeH="0" baseline="0" noProof="0">
                <a:ln>
                  <a:noFill/>
                </a:ln>
                <a:solidFill>
                  <a:prstClr val="black"/>
                </a:solidFill>
                <a:effectLst/>
                <a:uLnTx/>
                <a:uFillTx/>
                <a:latin typeface="Avenir Next demi bold" panose="020B0703020202020204"/>
                <a:ea typeface="Calibri" panose="020F0502020204030204" pitchFamily="34" charset="0"/>
                <a:cs typeface="Times New Roman" panose="02020603050405020304" pitchFamily="18" charset="0"/>
              </a:rPr>
              <a:t>?</a:t>
            </a:r>
            <a:endParaRPr kumimoji="0" lang="en-IE" sz="1800" b="0" i="0" u="none" strike="noStrike" kern="1200" cap="none" spc="0" normalizeH="0" baseline="0" noProof="0">
              <a:ln>
                <a:noFill/>
              </a:ln>
              <a:solidFill>
                <a:prstClr val="black"/>
              </a:solidFill>
              <a:effectLst/>
              <a:uLnTx/>
              <a:uFillTx/>
              <a:latin typeface="Avenir Next demi bold" panose="020B0703020202020204"/>
              <a:ea typeface="+mn-ea"/>
              <a:cs typeface="+mn-cs"/>
            </a:endParaRPr>
          </a:p>
        </p:txBody>
      </p:sp>
      <p:grpSp>
        <p:nvGrpSpPr>
          <p:cNvPr id="31" name="Graphic 4">
            <a:extLst>
              <a:ext uri="{FF2B5EF4-FFF2-40B4-BE49-F238E27FC236}">
                <a16:creationId xmlns:a16="http://schemas.microsoft.com/office/drawing/2014/main" id="{A30F3595-2693-4D8A-A262-3670C916ED49}"/>
              </a:ext>
            </a:extLst>
          </p:cNvPr>
          <p:cNvGrpSpPr/>
          <p:nvPr/>
        </p:nvGrpSpPr>
        <p:grpSpPr>
          <a:xfrm>
            <a:off x="6769090" y="115076"/>
            <a:ext cx="5150767" cy="4043580"/>
            <a:chOff x="4795306" y="139925"/>
            <a:chExt cx="4983890" cy="4263086"/>
          </a:xfrm>
          <a:solidFill>
            <a:srgbClr val="FFFFFF"/>
          </a:solidFill>
        </p:grpSpPr>
        <p:sp>
          <p:nvSpPr>
            <p:cNvPr id="32" name="Freeform: Shape 31">
              <a:extLst>
                <a:ext uri="{FF2B5EF4-FFF2-40B4-BE49-F238E27FC236}">
                  <a16:creationId xmlns:a16="http://schemas.microsoft.com/office/drawing/2014/main" id="{A619DAD1-0C9A-4DDE-902A-881445C3C916}"/>
                </a:ext>
              </a:extLst>
            </p:cNvPr>
            <p:cNvSpPr/>
            <p:nvPr/>
          </p:nvSpPr>
          <p:spPr>
            <a:xfrm>
              <a:off x="4795306" y="226737"/>
              <a:ext cx="4983890" cy="4176274"/>
            </a:xfrm>
            <a:custGeom>
              <a:avLst/>
              <a:gdLst>
                <a:gd name="connsiteX0" fmla="*/ 251393 w 5078688"/>
                <a:gd name="connsiteY0" fmla="*/ 2762174 h 4449988"/>
                <a:gd name="connsiteX1" fmla="*/ 187010 w 5078688"/>
                <a:gd name="connsiteY1" fmla="*/ 4431123 h 4449988"/>
                <a:gd name="connsiteX2" fmla="*/ 5078688 w 5078688"/>
                <a:gd name="connsiteY2" fmla="*/ 4284693 h 4449988"/>
                <a:gd name="connsiteX3" fmla="*/ 4811513 w 5078688"/>
                <a:gd name="connsiteY3" fmla="*/ 3665389 h 4449988"/>
                <a:gd name="connsiteX4" fmla="*/ 4627081 w 5078688"/>
                <a:gd name="connsiteY4" fmla="*/ 2920806 h 4449988"/>
                <a:gd name="connsiteX5" fmla="*/ 4287039 w 5078688"/>
                <a:gd name="connsiteY5" fmla="*/ 634877 h 4449988"/>
                <a:gd name="connsiteX6" fmla="*/ 4099353 w 5078688"/>
                <a:gd name="connsiteY6" fmla="*/ 0 h 4449988"/>
                <a:gd name="connsiteX7" fmla="*/ 1448978 w 5078688"/>
                <a:gd name="connsiteY7" fmla="*/ 116214 h 4449988"/>
                <a:gd name="connsiteX8" fmla="*/ 777842 w 5078688"/>
                <a:gd name="connsiteY8" fmla="*/ 145616 h 4449988"/>
                <a:gd name="connsiteX9" fmla="*/ 106358 w 5078688"/>
                <a:gd name="connsiteY9" fmla="*/ 175018 h 4449988"/>
                <a:gd name="connsiteX10" fmla="*/ 1068 w 5078688"/>
                <a:gd name="connsiteY10" fmla="*/ 298902 h 4449988"/>
                <a:gd name="connsiteX11" fmla="*/ 49762 w 5078688"/>
                <a:gd name="connsiteY11" fmla="*/ 635226 h 4449988"/>
                <a:gd name="connsiteX12" fmla="*/ 125649 w 5078688"/>
                <a:gd name="connsiteY12" fmla="*/ 1274867 h 4449988"/>
                <a:gd name="connsiteX13" fmla="*/ 251393 w 5078688"/>
                <a:gd name="connsiteY13" fmla="*/ 2762174 h 444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78688" h="4449988">
                  <a:moveTo>
                    <a:pt x="251393" y="2762174"/>
                  </a:moveTo>
                  <a:cubicBezTo>
                    <a:pt x="292533" y="3320117"/>
                    <a:pt x="331232" y="3890612"/>
                    <a:pt x="187010" y="4431123"/>
                  </a:cubicBezTo>
                  <a:cubicBezTo>
                    <a:pt x="1820165" y="4391610"/>
                    <a:pt x="3470055" y="4568836"/>
                    <a:pt x="5078688" y="4284693"/>
                  </a:cubicBezTo>
                  <a:cubicBezTo>
                    <a:pt x="5055446" y="4059587"/>
                    <a:pt x="4906460" y="3870739"/>
                    <a:pt x="4811513" y="3665389"/>
                  </a:cubicBezTo>
                  <a:cubicBezTo>
                    <a:pt x="4703782" y="3432496"/>
                    <a:pt x="4664851" y="3174617"/>
                    <a:pt x="4627081" y="2920806"/>
                  </a:cubicBezTo>
                  <a:cubicBezTo>
                    <a:pt x="4513773" y="2158791"/>
                    <a:pt x="4400348" y="1396892"/>
                    <a:pt x="4287039" y="634877"/>
                  </a:cubicBezTo>
                  <a:cubicBezTo>
                    <a:pt x="4254267" y="414884"/>
                    <a:pt x="4218938" y="187569"/>
                    <a:pt x="4099353" y="0"/>
                  </a:cubicBezTo>
                  <a:cubicBezTo>
                    <a:pt x="3215895" y="38699"/>
                    <a:pt x="2332436" y="77515"/>
                    <a:pt x="1448978" y="116214"/>
                  </a:cubicBezTo>
                  <a:cubicBezTo>
                    <a:pt x="1225266" y="125976"/>
                    <a:pt x="1001554" y="135854"/>
                    <a:pt x="777842" y="145616"/>
                  </a:cubicBezTo>
                  <a:cubicBezTo>
                    <a:pt x="566681" y="154913"/>
                    <a:pt x="311475" y="126789"/>
                    <a:pt x="106358" y="175018"/>
                  </a:cubicBezTo>
                  <a:cubicBezTo>
                    <a:pt x="-18224" y="204304"/>
                    <a:pt x="10714" y="180597"/>
                    <a:pt x="1068" y="298902"/>
                  </a:cubicBezTo>
                  <a:cubicBezTo>
                    <a:pt x="-7299" y="402100"/>
                    <a:pt x="35816" y="531911"/>
                    <a:pt x="49762" y="635226"/>
                  </a:cubicBezTo>
                  <a:cubicBezTo>
                    <a:pt x="78466" y="848013"/>
                    <a:pt x="103336" y="1061382"/>
                    <a:pt x="125649" y="1274867"/>
                  </a:cubicBezTo>
                  <a:cubicBezTo>
                    <a:pt x="177365" y="1769823"/>
                    <a:pt x="214785" y="2266056"/>
                    <a:pt x="251393" y="2762174"/>
                  </a:cubicBezTo>
                  <a:close/>
                </a:path>
              </a:pathLst>
            </a:custGeom>
            <a:solidFill>
              <a:schemeClr val="lt1"/>
            </a:solidFill>
            <a:ln w="12285" cap="flat">
              <a:solidFill>
                <a:srgbClr val="F7A55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CABEB46-1522-4823-8D05-CAECF6CD8381}"/>
                </a:ext>
              </a:extLst>
            </p:cNvPr>
            <p:cNvSpPr/>
            <p:nvPr/>
          </p:nvSpPr>
          <p:spPr>
            <a:xfrm>
              <a:off x="6076587" y="139925"/>
              <a:ext cx="1765638" cy="433450"/>
            </a:xfrm>
            <a:custGeom>
              <a:avLst/>
              <a:gdLst>
                <a:gd name="connsiteX0" fmla="*/ 1655003 w 1765638"/>
                <a:gd name="connsiteY0" fmla="*/ 0 h 433450"/>
                <a:gd name="connsiteX1" fmla="*/ 1608634 w 1765638"/>
                <a:gd name="connsiteY1" fmla="*/ 59037 h 433450"/>
                <a:gd name="connsiteX2" fmla="*/ 1692075 w 1765638"/>
                <a:gd name="connsiteY2" fmla="*/ 68915 h 433450"/>
                <a:gd name="connsiteX3" fmla="*/ 1652330 w 1765638"/>
                <a:gd name="connsiteY3" fmla="*/ 130160 h 433450"/>
                <a:gd name="connsiteX4" fmla="*/ 1732866 w 1765638"/>
                <a:gd name="connsiteY4" fmla="*/ 149335 h 433450"/>
                <a:gd name="connsiteX5" fmla="*/ 1675805 w 1765638"/>
                <a:gd name="connsiteY5" fmla="*/ 186756 h 433450"/>
                <a:gd name="connsiteX6" fmla="*/ 1739956 w 1765638"/>
                <a:gd name="connsiteY6" fmla="*/ 216971 h 433450"/>
                <a:gd name="connsiteX7" fmla="*/ 1714388 w 1765638"/>
                <a:gd name="connsiteY7" fmla="*/ 252068 h 433450"/>
                <a:gd name="connsiteX8" fmla="*/ 1765639 w 1765638"/>
                <a:gd name="connsiteY8" fmla="*/ 266014 h 433450"/>
                <a:gd name="connsiteX9" fmla="*/ 1277424 w 1765638"/>
                <a:gd name="connsiteY9" fmla="*/ 336556 h 433450"/>
                <a:gd name="connsiteX10" fmla="*/ 600594 w 1765638"/>
                <a:gd name="connsiteY10" fmla="*/ 397684 h 433450"/>
                <a:gd name="connsiteX11" fmla="*/ 198958 w 1765638"/>
                <a:gd name="connsiteY11" fmla="*/ 428946 h 433450"/>
                <a:gd name="connsiteX12" fmla="*/ 0 w 1765638"/>
                <a:gd name="connsiteY12" fmla="*/ 425227 h 433450"/>
                <a:gd name="connsiteX13" fmla="*/ 96109 w 1765638"/>
                <a:gd name="connsiteY13" fmla="*/ 387690 h 433450"/>
                <a:gd name="connsiteX14" fmla="*/ 26729 w 1765638"/>
                <a:gd name="connsiteY14" fmla="*/ 348293 h 433450"/>
                <a:gd name="connsiteX15" fmla="*/ 81350 w 1765638"/>
                <a:gd name="connsiteY15" fmla="*/ 320751 h 433450"/>
                <a:gd name="connsiteX16" fmla="*/ 31610 w 1765638"/>
                <a:gd name="connsiteY16" fmla="*/ 285654 h 433450"/>
                <a:gd name="connsiteX17" fmla="*/ 97271 w 1765638"/>
                <a:gd name="connsiteY17" fmla="*/ 250674 h 433450"/>
                <a:gd name="connsiteX18" fmla="*/ 31145 w 1765638"/>
                <a:gd name="connsiteY18" fmla="*/ 199772 h 433450"/>
                <a:gd name="connsiteX19" fmla="*/ 85650 w 1765638"/>
                <a:gd name="connsiteY19" fmla="*/ 159794 h 433450"/>
                <a:gd name="connsiteX20" fmla="*/ 186872 w 1765638"/>
                <a:gd name="connsiteY20" fmla="*/ 76701 h 433450"/>
                <a:gd name="connsiteX21" fmla="*/ 539581 w 1765638"/>
                <a:gd name="connsiteY21" fmla="*/ 46950 h 433450"/>
                <a:gd name="connsiteX22" fmla="*/ 1256505 w 1765638"/>
                <a:gd name="connsiteY22" fmla="*/ 4765 h 433450"/>
                <a:gd name="connsiteX23" fmla="*/ 1457788 w 1765638"/>
                <a:gd name="connsiteY23" fmla="*/ 349 h 433450"/>
                <a:gd name="connsiteX24" fmla="*/ 1655003 w 1765638"/>
                <a:gd name="connsiteY24" fmla="*/ 0 h 4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65638" h="433450">
                  <a:moveTo>
                    <a:pt x="1655003" y="0"/>
                  </a:moveTo>
                  <a:cubicBezTo>
                    <a:pt x="1642917" y="21964"/>
                    <a:pt x="1627112" y="42069"/>
                    <a:pt x="1608634" y="59037"/>
                  </a:cubicBezTo>
                  <a:cubicBezTo>
                    <a:pt x="1636758" y="57410"/>
                    <a:pt x="1665114" y="60780"/>
                    <a:pt x="1692075" y="68915"/>
                  </a:cubicBezTo>
                  <a:cubicBezTo>
                    <a:pt x="1678827" y="89369"/>
                    <a:pt x="1665579" y="109822"/>
                    <a:pt x="1652330" y="130160"/>
                  </a:cubicBezTo>
                  <a:cubicBezTo>
                    <a:pt x="1679176" y="136551"/>
                    <a:pt x="1706021" y="142943"/>
                    <a:pt x="1732866" y="149335"/>
                  </a:cubicBezTo>
                  <a:cubicBezTo>
                    <a:pt x="1713807" y="161770"/>
                    <a:pt x="1694864" y="174321"/>
                    <a:pt x="1675805" y="186756"/>
                  </a:cubicBezTo>
                  <a:cubicBezTo>
                    <a:pt x="1695445" y="200004"/>
                    <a:pt x="1717177" y="210231"/>
                    <a:pt x="1739956" y="216971"/>
                  </a:cubicBezTo>
                  <a:cubicBezTo>
                    <a:pt x="1731472" y="228709"/>
                    <a:pt x="1722988" y="240331"/>
                    <a:pt x="1714388" y="252068"/>
                  </a:cubicBezTo>
                  <a:cubicBezTo>
                    <a:pt x="1731472" y="256717"/>
                    <a:pt x="1748555" y="261365"/>
                    <a:pt x="1765639" y="266014"/>
                  </a:cubicBezTo>
                  <a:cubicBezTo>
                    <a:pt x="1605728" y="305178"/>
                    <a:pt x="1441286" y="321099"/>
                    <a:pt x="1277424" y="336556"/>
                  </a:cubicBezTo>
                  <a:cubicBezTo>
                    <a:pt x="1051853" y="357823"/>
                    <a:pt x="826281" y="378509"/>
                    <a:pt x="600594" y="397684"/>
                  </a:cubicBezTo>
                  <a:cubicBezTo>
                    <a:pt x="466831" y="408957"/>
                    <a:pt x="332953" y="419765"/>
                    <a:pt x="198958" y="428946"/>
                  </a:cubicBezTo>
                  <a:cubicBezTo>
                    <a:pt x="132600" y="433478"/>
                    <a:pt x="65428" y="437662"/>
                    <a:pt x="0" y="425227"/>
                  </a:cubicBezTo>
                  <a:cubicBezTo>
                    <a:pt x="32075" y="412676"/>
                    <a:pt x="64034" y="400241"/>
                    <a:pt x="96109" y="387690"/>
                  </a:cubicBezTo>
                  <a:cubicBezTo>
                    <a:pt x="72982" y="374558"/>
                    <a:pt x="49856" y="361425"/>
                    <a:pt x="26729" y="348293"/>
                  </a:cubicBezTo>
                  <a:cubicBezTo>
                    <a:pt x="44975" y="339112"/>
                    <a:pt x="63104" y="329931"/>
                    <a:pt x="81350" y="320751"/>
                  </a:cubicBezTo>
                  <a:cubicBezTo>
                    <a:pt x="62291" y="313197"/>
                    <a:pt x="45091" y="300994"/>
                    <a:pt x="31610" y="285654"/>
                  </a:cubicBezTo>
                  <a:cubicBezTo>
                    <a:pt x="55202" y="277751"/>
                    <a:pt x="77515" y="265898"/>
                    <a:pt x="97271" y="250674"/>
                  </a:cubicBezTo>
                  <a:cubicBezTo>
                    <a:pt x="75307" y="234171"/>
                    <a:pt x="50669" y="218715"/>
                    <a:pt x="31145" y="199772"/>
                  </a:cubicBezTo>
                  <a:cubicBezTo>
                    <a:pt x="49042" y="186407"/>
                    <a:pt x="69728" y="175832"/>
                    <a:pt x="85650" y="159794"/>
                  </a:cubicBezTo>
                  <a:cubicBezTo>
                    <a:pt x="21267" y="90298"/>
                    <a:pt x="134460" y="82279"/>
                    <a:pt x="186872" y="76701"/>
                  </a:cubicBezTo>
                  <a:cubicBezTo>
                    <a:pt x="304132" y="64150"/>
                    <a:pt x="422089" y="56248"/>
                    <a:pt x="539581" y="46950"/>
                  </a:cubicBezTo>
                  <a:cubicBezTo>
                    <a:pt x="778285" y="28124"/>
                    <a:pt x="1017221" y="12319"/>
                    <a:pt x="1256505" y="4765"/>
                  </a:cubicBezTo>
                  <a:cubicBezTo>
                    <a:pt x="1323561" y="2673"/>
                    <a:pt x="1390732" y="1046"/>
                    <a:pt x="1457788" y="349"/>
                  </a:cubicBezTo>
                  <a:cubicBezTo>
                    <a:pt x="1479869" y="-232"/>
                    <a:pt x="1647914" y="13016"/>
                    <a:pt x="1655003" y="0"/>
                  </a:cubicBezTo>
                  <a:close/>
                </a:path>
              </a:pathLst>
            </a:custGeom>
            <a:solidFill>
              <a:srgbClr val="F7A55E"/>
            </a:solidFill>
            <a:ln w="12285" cap="flat">
              <a:solidFill>
                <a:srgbClr val="F7A55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4" name="TextBox 33">
            <a:extLst>
              <a:ext uri="{FF2B5EF4-FFF2-40B4-BE49-F238E27FC236}">
                <a16:creationId xmlns:a16="http://schemas.microsoft.com/office/drawing/2014/main" id="{557C3AED-415E-49AF-AB2D-913C2F1406F1}"/>
              </a:ext>
            </a:extLst>
          </p:cNvPr>
          <p:cNvSpPr txBox="1"/>
          <p:nvPr/>
        </p:nvSpPr>
        <p:spPr>
          <a:xfrm rot="21441693">
            <a:off x="7083376" y="240175"/>
            <a:ext cx="4336032" cy="38213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prstClr val="black"/>
                </a:solidFill>
                <a:effectLst/>
                <a:uLnTx/>
                <a:uFillTx/>
                <a:latin typeface="Avenir Next demi bold" panose="020B0703020202020204"/>
                <a:ea typeface="+mn-ea"/>
                <a:cs typeface="+mn-cs"/>
              </a:rPr>
              <a:t>VALERY</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IE"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Valery speaks to politicians and policymakers making sure that they:</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IE"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know what young people eat for breakfast</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IE"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know what young people want and how young people see the world</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IE"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know what young people do in their spare time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IE"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 do you think Valery means when she says that she started living the world she wanted to see?  </a:t>
            </a:r>
            <a:endParaRPr kumimoji="0" lang="en-IE" sz="1800" b="1" i="0" u="none" strike="noStrike" kern="1200" cap="none" spc="0" normalizeH="0" baseline="0" noProof="0">
              <a:ln>
                <a:noFill/>
              </a:ln>
              <a:solidFill>
                <a:prstClr val="black"/>
              </a:solidFill>
              <a:effectLst/>
              <a:uLnTx/>
              <a:uFillTx/>
              <a:latin typeface="Avenir Next demi bold" panose="020B0703020202020204"/>
              <a:ea typeface="+mn-ea"/>
              <a:cs typeface="+mn-cs"/>
            </a:endParaRPr>
          </a:p>
        </p:txBody>
      </p:sp>
      <p:grpSp>
        <p:nvGrpSpPr>
          <p:cNvPr id="35" name="Graphic 4">
            <a:extLst>
              <a:ext uri="{FF2B5EF4-FFF2-40B4-BE49-F238E27FC236}">
                <a16:creationId xmlns:a16="http://schemas.microsoft.com/office/drawing/2014/main" id="{F6F5AB4B-7EB3-4E3E-921B-04BC66EDF01F}"/>
              </a:ext>
            </a:extLst>
          </p:cNvPr>
          <p:cNvGrpSpPr/>
          <p:nvPr/>
        </p:nvGrpSpPr>
        <p:grpSpPr>
          <a:xfrm>
            <a:off x="1444770" y="3955939"/>
            <a:ext cx="4709625" cy="2310761"/>
            <a:chOff x="4795306" y="139925"/>
            <a:chExt cx="5078688" cy="4536800"/>
          </a:xfrm>
          <a:noFill/>
        </p:grpSpPr>
        <p:sp>
          <p:nvSpPr>
            <p:cNvPr id="36" name="Freeform: Shape 35">
              <a:extLst>
                <a:ext uri="{FF2B5EF4-FFF2-40B4-BE49-F238E27FC236}">
                  <a16:creationId xmlns:a16="http://schemas.microsoft.com/office/drawing/2014/main" id="{371708E0-8A55-4EF8-BC5F-234097B0B77A}"/>
                </a:ext>
              </a:extLst>
            </p:cNvPr>
            <p:cNvSpPr/>
            <p:nvPr/>
          </p:nvSpPr>
          <p:spPr>
            <a:xfrm>
              <a:off x="4795306" y="226736"/>
              <a:ext cx="5078688" cy="4449988"/>
            </a:xfrm>
            <a:custGeom>
              <a:avLst/>
              <a:gdLst>
                <a:gd name="connsiteX0" fmla="*/ 251393 w 5078688"/>
                <a:gd name="connsiteY0" fmla="*/ 2762174 h 4449988"/>
                <a:gd name="connsiteX1" fmla="*/ 187010 w 5078688"/>
                <a:gd name="connsiteY1" fmla="*/ 4431123 h 4449988"/>
                <a:gd name="connsiteX2" fmla="*/ 5078688 w 5078688"/>
                <a:gd name="connsiteY2" fmla="*/ 4284693 h 4449988"/>
                <a:gd name="connsiteX3" fmla="*/ 4811513 w 5078688"/>
                <a:gd name="connsiteY3" fmla="*/ 3665389 h 4449988"/>
                <a:gd name="connsiteX4" fmla="*/ 4627081 w 5078688"/>
                <a:gd name="connsiteY4" fmla="*/ 2920806 h 4449988"/>
                <a:gd name="connsiteX5" fmla="*/ 4287039 w 5078688"/>
                <a:gd name="connsiteY5" fmla="*/ 634877 h 4449988"/>
                <a:gd name="connsiteX6" fmla="*/ 4099353 w 5078688"/>
                <a:gd name="connsiteY6" fmla="*/ 0 h 4449988"/>
                <a:gd name="connsiteX7" fmla="*/ 1448978 w 5078688"/>
                <a:gd name="connsiteY7" fmla="*/ 116214 h 4449988"/>
                <a:gd name="connsiteX8" fmla="*/ 777842 w 5078688"/>
                <a:gd name="connsiteY8" fmla="*/ 145616 h 4449988"/>
                <a:gd name="connsiteX9" fmla="*/ 106358 w 5078688"/>
                <a:gd name="connsiteY9" fmla="*/ 175018 h 4449988"/>
                <a:gd name="connsiteX10" fmla="*/ 1068 w 5078688"/>
                <a:gd name="connsiteY10" fmla="*/ 298902 h 4449988"/>
                <a:gd name="connsiteX11" fmla="*/ 49762 w 5078688"/>
                <a:gd name="connsiteY11" fmla="*/ 635226 h 4449988"/>
                <a:gd name="connsiteX12" fmla="*/ 125649 w 5078688"/>
                <a:gd name="connsiteY12" fmla="*/ 1274867 h 4449988"/>
                <a:gd name="connsiteX13" fmla="*/ 251393 w 5078688"/>
                <a:gd name="connsiteY13" fmla="*/ 2762174 h 444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78688" h="4449988">
                  <a:moveTo>
                    <a:pt x="251393" y="2762174"/>
                  </a:moveTo>
                  <a:cubicBezTo>
                    <a:pt x="292533" y="3320117"/>
                    <a:pt x="331232" y="3890612"/>
                    <a:pt x="187010" y="4431123"/>
                  </a:cubicBezTo>
                  <a:cubicBezTo>
                    <a:pt x="1820165" y="4391610"/>
                    <a:pt x="3470055" y="4568836"/>
                    <a:pt x="5078688" y="4284693"/>
                  </a:cubicBezTo>
                  <a:cubicBezTo>
                    <a:pt x="5055446" y="4059587"/>
                    <a:pt x="4906460" y="3870739"/>
                    <a:pt x="4811513" y="3665389"/>
                  </a:cubicBezTo>
                  <a:cubicBezTo>
                    <a:pt x="4703782" y="3432496"/>
                    <a:pt x="4664851" y="3174617"/>
                    <a:pt x="4627081" y="2920806"/>
                  </a:cubicBezTo>
                  <a:cubicBezTo>
                    <a:pt x="4513773" y="2158791"/>
                    <a:pt x="4400348" y="1396892"/>
                    <a:pt x="4287039" y="634877"/>
                  </a:cubicBezTo>
                  <a:cubicBezTo>
                    <a:pt x="4254267" y="414884"/>
                    <a:pt x="4218938" y="187569"/>
                    <a:pt x="4099353" y="0"/>
                  </a:cubicBezTo>
                  <a:cubicBezTo>
                    <a:pt x="3215895" y="38699"/>
                    <a:pt x="2332436" y="77515"/>
                    <a:pt x="1448978" y="116214"/>
                  </a:cubicBezTo>
                  <a:cubicBezTo>
                    <a:pt x="1225266" y="125976"/>
                    <a:pt x="1001554" y="135854"/>
                    <a:pt x="777842" y="145616"/>
                  </a:cubicBezTo>
                  <a:cubicBezTo>
                    <a:pt x="566681" y="154913"/>
                    <a:pt x="311475" y="126789"/>
                    <a:pt x="106358" y="175018"/>
                  </a:cubicBezTo>
                  <a:cubicBezTo>
                    <a:pt x="-18224" y="204304"/>
                    <a:pt x="10714" y="180597"/>
                    <a:pt x="1068" y="298902"/>
                  </a:cubicBezTo>
                  <a:cubicBezTo>
                    <a:pt x="-7299" y="402100"/>
                    <a:pt x="35816" y="531911"/>
                    <a:pt x="49762" y="635226"/>
                  </a:cubicBezTo>
                  <a:cubicBezTo>
                    <a:pt x="78466" y="848013"/>
                    <a:pt x="103336" y="1061382"/>
                    <a:pt x="125649" y="1274867"/>
                  </a:cubicBezTo>
                  <a:cubicBezTo>
                    <a:pt x="177365" y="1769823"/>
                    <a:pt x="214785" y="2266056"/>
                    <a:pt x="251393" y="2762174"/>
                  </a:cubicBezTo>
                  <a:close/>
                </a:path>
              </a:pathLst>
            </a:custGeom>
            <a:grpFill/>
            <a:ln w="12285" cap="flat">
              <a:solidFill>
                <a:srgbClr val="F7A5A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EE24F034-656B-45FF-8C31-FBE9B4FE2B90}"/>
                </a:ext>
              </a:extLst>
            </p:cNvPr>
            <p:cNvSpPr/>
            <p:nvPr/>
          </p:nvSpPr>
          <p:spPr>
            <a:xfrm>
              <a:off x="6076587" y="139925"/>
              <a:ext cx="1765638" cy="433450"/>
            </a:xfrm>
            <a:custGeom>
              <a:avLst/>
              <a:gdLst>
                <a:gd name="connsiteX0" fmla="*/ 1655003 w 1765638"/>
                <a:gd name="connsiteY0" fmla="*/ 0 h 433450"/>
                <a:gd name="connsiteX1" fmla="*/ 1608634 w 1765638"/>
                <a:gd name="connsiteY1" fmla="*/ 59037 h 433450"/>
                <a:gd name="connsiteX2" fmla="*/ 1692075 w 1765638"/>
                <a:gd name="connsiteY2" fmla="*/ 68915 h 433450"/>
                <a:gd name="connsiteX3" fmla="*/ 1652330 w 1765638"/>
                <a:gd name="connsiteY3" fmla="*/ 130160 h 433450"/>
                <a:gd name="connsiteX4" fmla="*/ 1732866 w 1765638"/>
                <a:gd name="connsiteY4" fmla="*/ 149335 h 433450"/>
                <a:gd name="connsiteX5" fmla="*/ 1675805 w 1765638"/>
                <a:gd name="connsiteY5" fmla="*/ 186756 h 433450"/>
                <a:gd name="connsiteX6" fmla="*/ 1739956 w 1765638"/>
                <a:gd name="connsiteY6" fmla="*/ 216971 h 433450"/>
                <a:gd name="connsiteX7" fmla="*/ 1714388 w 1765638"/>
                <a:gd name="connsiteY7" fmla="*/ 252068 h 433450"/>
                <a:gd name="connsiteX8" fmla="*/ 1765639 w 1765638"/>
                <a:gd name="connsiteY8" fmla="*/ 266014 h 433450"/>
                <a:gd name="connsiteX9" fmla="*/ 1277424 w 1765638"/>
                <a:gd name="connsiteY9" fmla="*/ 336556 h 433450"/>
                <a:gd name="connsiteX10" fmla="*/ 600594 w 1765638"/>
                <a:gd name="connsiteY10" fmla="*/ 397684 h 433450"/>
                <a:gd name="connsiteX11" fmla="*/ 198958 w 1765638"/>
                <a:gd name="connsiteY11" fmla="*/ 428946 h 433450"/>
                <a:gd name="connsiteX12" fmla="*/ 0 w 1765638"/>
                <a:gd name="connsiteY12" fmla="*/ 425227 h 433450"/>
                <a:gd name="connsiteX13" fmla="*/ 96109 w 1765638"/>
                <a:gd name="connsiteY13" fmla="*/ 387690 h 433450"/>
                <a:gd name="connsiteX14" fmla="*/ 26729 w 1765638"/>
                <a:gd name="connsiteY14" fmla="*/ 348293 h 433450"/>
                <a:gd name="connsiteX15" fmla="*/ 81350 w 1765638"/>
                <a:gd name="connsiteY15" fmla="*/ 320751 h 433450"/>
                <a:gd name="connsiteX16" fmla="*/ 31610 w 1765638"/>
                <a:gd name="connsiteY16" fmla="*/ 285654 h 433450"/>
                <a:gd name="connsiteX17" fmla="*/ 97271 w 1765638"/>
                <a:gd name="connsiteY17" fmla="*/ 250674 h 433450"/>
                <a:gd name="connsiteX18" fmla="*/ 31145 w 1765638"/>
                <a:gd name="connsiteY18" fmla="*/ 199772 h 433450"/>
                <a:gd name="connsiteX19" fmla="*/ 85650 w 1765638"/>
                <a:gd name="connsiteY19" fmla="*/ 159794 h 433450"/>
                <a:gd name="connsiteX20" fmla="*/ 186872 w 1765638"/>
                <a:gd name="connsiteY20" fmla="*/ 76701 h 433450"/>
                <a:gd name="connsiteX21" fmla="*/ 539581 w 1765638"/>
                <a:gd name="connsiteY21" fmla="*/ 46950 h 433450"/>
                <a:gd name="connsiteX22" fmla="*/ 1256505 w 1765638"/>
                <a:gd name="connsiteY22" fmla="*/ 4765 h 433450"/>
                <a:gd name="connsiteX23" fmla="*/ 1457788 w 1765638"/>
                <a:gd name="connsiteY23" fmla="*/ 349 h 433450"/>
                <a:gd name="connsiteX24" fmla="*/ 1655003 w 1765638"/>
                <a:gd name="connsiteY24" fmla="*/ 0 h 4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65638" h="433450">
                  <a:moveTo>
                    <a:pt x="1655003" y="0"/>
                  </a:moveTo>
                  <a:cubicBezTo>
                    <a:pt x="1642917" y="21964"/>
                    <a:pt x="1627112" y="42069"/>
                    <a:pt x="1608634" y="59037"/>
                  </a:cubicBezTo>
                  <a:cubicBezTo>
                    <a:pt x="1636758" y="57410"/>
                    <a:pt x="1665114" y="60780"/>
                    <a:pt x="1692075" y="68915"/>
                  </a:cubicBezTo>
                  <a:cubicBezTo>
                    <a:pt x="1678827" y="89369"/>
                    <a:pt x="1665579" y="109822"/>
                    <a:pt x="1652330" y="130160"/>
                  </a:cubicBezTo>
                  <a:cubicBezTo>
                    <a:pt x="1679176" y="136551"/>
                    <a:pt x="1706021" y="142943"/>
                    <a:pt x="1732866" y="149335"/>
                  </a:cubicBezTo>
                  <a:cubicBezTo>
                    <a:pt x="1713807" y="161770"/>
                    <a:pt x="1694864" y="174321"/>
                    <a:pt x="1675805" y="186756"/>
                  </a:cubicBezTo>
                  <a:cubicBezTo>
                    <a:pt x="1695445" y="200004"/>
                    <a:pt x="1717177" y="210231"/>
                    <a:pt x="1739956" y="216971"/>
                  </a:cubicBezTo>
                  <a:cubicBezTo>
                    <a:pt x="1731472" y="228709"/>
                    <a:pt x="1722988" y="240331"/>
                    <a:pt x="1714388" y="252068"/>
                  </a:cubicBezTo>
                  <a:cubicBezTo>
                    <a:pt x="1731472" y="256717"/>
                    <a:pt x="1748555" y="261365"/>
                    <a:pt x="1765639" y="266014"/>
                  </a:cubicBezTo>
                  <a:cubicBezTo>
                    <a:pt x="1605728" y="305178"/>
                    <a:pt x="1441286" y="321099"/>
                    <a:pt x="1277424" y="336556"/>
                  </a:cubicBezTo>
                  <a:cubicBezTo>
                    <a:pt x="1051853" y="357823"/>
                    <a:pt x="826281" y="378509"/>
                    <a:pt x="600594" y="397684"/>
                  </a:cubicBezTo>
                  <a:cubicBezTo>
                    <a:pt x="466831" y="408957"/>
                    <a:pt x="332953" y="419765"/>
                    <a:pt x="198958" y="428946"/>
                  </a:cubicBezTo>
                  <a:cubicBezTo>
                    <a:pt x="132600" y="433478"/>
                    <a:pt x="65428" y="437662"/>
                    <a:pt x="0" y="425227"/>
                  </a:cubicBezTo>
                  <a:cubicBezTo>
                    <a:pt x="32075" y="412676"/>
                    <a:pt x="64034" y="400241"/>
                    <a:pt x="96109" y="387690"/>
                  </a:cubicBezTo>
                  <a:cubicBezTo>
                    <a:pt x="72982" y="374558"/>
                    <a:pt x="49856" y="361425"/>
                    <a:pt x="26729" y="348293"/>
                  </a:cubicBezTo>
                  <a:cubicBezTo>
                    <a:pt x="44975" y="339112"/>
                    <a:pt x="63104" y="329931"/>
                    <a:pt x="81350" y="320751"/>
                  </a:cubicBezTo>
                  <a:cubicBezTo>
                    <a:pt x="62291" y="313197"/>
                    <a:pt x="45091" y="300994"/>
                    <a:pt x="31610" y="285654"/>
                  </a:cubicBezTo>
                  <a:cubicBezTo>
                    <a:pt x="55202" y="277751"/>
                    <a:pt x="77515" y="265898"/>
                    <a:pt x="97271" y="250674"/>
                  </a:cubicBezTo>
                  <a:cubicBezTo>
                    <a:pt x="75307" y="234171"/>
                    <a:pt x="50669" y="218715"/>
                    <a:pt x="31145" y="199772"/>
                  </a:cubicBezTo>
                  <a:cubicBezTo>
                    <a:pt x="49042" y="186407"/>
                    <a:pt x="69728" y="175832"/>
                    <a:pt x="85650" y="159794"/>
                  </a:cubicBezTo>
                  <a:cubicBezTo>
                    <a:pt x="21267" y="90298"/>
                    <a:pt x="134460" y="82279"/>
                    <a:pt x="186872" y="76701"/>
                  </a:cubicBezTo>
                  <a:cubicBezTo>
                    <a:pt x="304132" y="64150"/>
                    <a:pt x="422089" y="56248"/>
                    <a:pt x="539581" y="46950"/>
                  </a:cubicBezTo>
                  <a:cubicBezTo>
                    <a:pt x="778285" y="28124"/>
                    <a:pt x="1017221" y="12319"/>
                    <a:pt x="1256505" y="4765"/>
                  </a:cubicBezTo>
                  <a:cubicBezTo>
                    <a:pt x="1323561" y="2673"/>
                    <a:pt x="1390732" y="1046"/>
                    <a:pt x="1457788" y="349"/>
                  </a:cubicBezTo>
                  <a:cubicBezTo>
                    <a:pt x="1479869" y="-232"/>
                    <a:pt x="1647914" y="13016"/>
                    <a:pt x="1655003" y="0"/>
                  </a:cubicBezTo>
                  <a:close/>
                </a:path>
              </a:pathLst>
            </a:custGeom>
            <a:solidFill>
              <a:srgbClr val="F7A5A5"/>
            </a:solidFill>
            <a:ln w="12285" cap="flat">
              <a:solidFill>
                <a:srgbClr val="F7A5A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8" name="TextBox 37">
            <a:extLst>
              <a:ext uri="{FF2B5EF4-FFF2-40B4-BE49-F238E27FC236}">
                <a16:creationId xmlns:a16="http://schemas.microsoft.com/office/drawing/2014/main" id="{E21745B6-2C44-4DD4-ABD9-6ECA7B65BADC}"/>
              </a:ext>
            </a:extLst>
          </p:cNvPr>
          <p:cNvSpPr txBox="1"/>
          <p:nvPr/>
        </p:nvSpPr>
        <p:spPr>
          <a:xfrm rot="21441693">
            <a:off x="1718455" y="4044808"/>
            <a:ext cx="3914194" cy="230832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prstClr val="black"/>
                </a:solidFill>
                <a:effectLst/>
                <a:uLnTx/>
                <a:uFillTx/>
                <a:latin typeface="Avenir Next demi bold" panose="020B0703020202020204"/>
                <a:ea typeface="+mn-ea"/>
                <a:cs typeface="+mn-cs"/>
              </a:rPr>
              <a:t>FLOSSIE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black"/>
                </a:solidFill>
                <a:effectLst/>
                <a:uLnTx/>
                <a:uFillTx/>
                <a:latin typeface="Avenir Next demi bold" panose="020B0703020202020204"/>
                <a:ea typeface="Calibri" panose="020F0502020204030204" pitchFamily="34" charset="0"/>
                <a:cs typeface="Times New Roman" panose="02020603050405020304" pitchFamily="18" charset="0"/>
              </a:rPr>
              <a:t>Which two Global Goals are most important to Flossie?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Avenir Next demi bold" panose="020B0703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black"/>
                </a:solidFill>
                <a:effectLst/>
                <a:uLnTx/>
                <a:uFillTx/>
                <a:latin typeface="Avenir Next demi bold" panose="020B0703020202020204"/>
                <a:ea typeface="Calibri" panose="020F0502020204030204" pitchFamily="34" charset="0"/>
                <a:cs typeface="Times New Roman" panose="02020603050405020304" pitchFamily="18" charset="0"/>
              </a:rPr>
              <a:t>According to Flossie, what can you save if you pick up one piece of plastic on the beach?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Avenir Next demi bold" panose="020B0703020202020204"/>
              <a:ea typeface="+mn-ea"/>
              <a:cs typeface="+mn-cs"/>
            </a:endParaRPr>
          </a:p>
        </p:txBody>
      </p:sp>
      <p:grpSp>
        <p:nvGrpSpPr>
          <p:cNvPr id="39" name="Graphic 4">
            <a:extLst>
              <a:ext uri="{FF2B5EF4-FFF2-40B4-BE49-F238E27FC236}">
                <a16:creationId xmlns:a16="http://schemas.microsoft.com/office/drawing/2014/main" id="{A50628C6-EC8F-4B83-839A-56D3CA0B84CC}"/>
              </a:ext>
            </a:extLst>
          </p:cNvPr>
          <p:cNvGrpSpPr/>
          <p:nvPr/>
        </p:nvGrpSpPr>
        <p:grpSpPr>
          <a:xfrm>
            <a:off x="7018787" y="4411755"/>
            <a:ext cx="4901070" cy="1879666"/>
            <a:chOff x="4795306" y="-13469"/>
            <a:chExt cx="5078688" cy="4690193"/>
          </a:xfrm>
          <a:solidFill>
            <a:srgbClr val="FFFFFF"/>
          </a:solidFill>
        </p:grpSpPr>
        <p:sp>
          <p:nvSpPr>
            <p:cNvPr id="40" name="Freeform: Shape 39">
              <a:extLst>
                <a:ext uri="{FF2B5EF4-FFF2-40B4-BE49-F238E27FC236}">
                  <a16:creationId xmlns:a16="http://schemas.microsoft.com/office/drawing/2014/main" id="{CC4FA4BF-A443-4BD4-9F44-F8FC1153FE9A}"/>
                </a:ext>
              </a:extLst>
            </p:cNvPr>
            <p:cNvSpPr/>
            <p:nvPr/>
          </p:nvSpPr>
          <p:spPr>
            <a:xfrm>
              <a:off x="4795306" y="226736"/>
              <a:ext cx="5078688" cy="4449988"/>
            </a:xfrm>
            <a:custGeom>
              <a:avLst/>
              <a:gdLst>
                <a:gd name="connsiteX0" fmla="*/ 251393 w 5078688"/>
                <a:gd name="connsiteY0" fmla="*/ 2762174 h 4449988"/>
                <a:gd name="connsiteX1" fmla="*/ 187010 w 5078688"/>
                <a:gd name="connsiteY1" fmla="*/ 4431123 h 4449988"/>
                <a:gd name="connsiteX2" fmla="*/ 5078688 w 5078688"/>
                <a:gd name="connsiteY2" fmla="*/ 4284693 h 4449988"/>
                <a:gd name="connsiteX3" fmla="*/ 4811513 w 5078688"/>
                <a:gd name="connsiteY3" fmla="*/ 3665389 h 4449988"/>
                <a:gd name="connsiteX4" fmla="*/ 4627081 w 5078688"/>
                <a:gd name="connsiteY4" fmla="*/ 2920806 h 4449988"/>
                <a:gd name="connsiteX5" fmla="*/ 4287039 w 5078688"/>
                <a:gd name="connsiteY5" fmla="*/ 634877 h 4449988"/>
                <a:gd name="connsiteX6" fmla="*/ 4099353 w 5078688"/>
                <a:gd name="connsiteY6" fmla="*/ 0 h 4449988"/>
                <a:gd name="connsiteX7" fmla="*/ 1448978 w 5078688"/>
                <a:gd name="connsiteY7" fmla="*/ 116214 h 4449988"/>
                <a:gd name="connsiteX8" fmla="*/ 777842 w 5078688"/>
                <a:gd name="connsiteY8" fmla="*/ 145616 h 4449988"/>
                <a:gd name="connsiteX9" fmla="*/ 106358 w 5078688"/>
                <a:gd name="connsiteY9" fmla="*/ 175018 h 4449988"/>
                <a:gd name="connsiteX10" fmla="*/ 1068 w 5078688"/>
                <a:gd name="connsiteY10" fmla="*/ 298902 h 4449988"/>
                <a:gd name="connsiteX11" fmla="*/ 49762 w 5078688"/>
                <a:gd name="connsiteY11" fmla="*/ 635226 h 4449988"/>
                <a:gd name="connsiteX12" fmla="*/ 125649 w 5078688"/>
                <a:gd name="connsiteY12" fmla="*/ 1274867 h 4449988"/>
                <a:gd name="connsiteX13" fmla="*/ 251393 w 5078688"/>
                <a:gd name="connsiteY13" fmla="*/ 2762174 h 444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78688" h="4449988">
                  <a:moveTo>
                    <a:pt x="251393" y="2762174"/>
                  </a:moveTo>
                  <a:cubicBezTo>
                    <a:pt x="292533" y="3320117"/>
                    <a:pt x="331232" y="3890612"/>
                    <a:pt x="187010" y="4431123"/>
                  </a:cubicBezTo>
                  <a:cubicBezTo>
                    <a:pt x="1820165" y="4391610"/>
                    <a:pt x="3470055" y="4568836"/>
                    <a:pt x="5078688" y="4284693"/>
                  </a:cubicBezTo>
                  <a:cubicBezTo>
                    <a:pt x="5055446" y="4059587"/>
                    <a:pt x="4906460" y="3870739"/>
                    <a:pt x="4811513" y="3665389"/>
                  </a:cubicBezTo>
                  <a:cubicBezTo>
                    <a:pt x="4703782" y="3432496"/>
                    <a:pt x="4664851" y="3174617"/>
                    <a:pt x="4627081" y="2920806"/>
                  </a:cubicBezTo>
                  <a:cubicBezTo>
                    <a:pt x="4513773" y="2158791"/>
                    <a:pt x="4400348" y="1396892"/>
                    <a:pt x="4287039" y="634877"/>
                  </a:cubicBezTo>
                  <a:cubicBezTo>
                    <a:pt x="4254267" y="414884"/>
                    <a:pt x="4218938" y="187569"/>
                    <a:pt x="4099353" y="0"/>
                  </a:cubicBezTo>
                  <a:cubicBezTo>
                    <a:pt x="3215895" y="38699"/>
                    <a:pt x="2332436" y="77515"/>
                    <a:pt x="1448978" y="116214"/>
                  </a:cubicBezTo>
                  <a:cubicBezTo>
                    <a:pt x="1225266" y="125976"/>
                    <a:pt x="1001554" y="135854"/>
                    <a:pt x="777842" y="145616"/>
                  </a:cubicBezTo>
                  <a:cubicBezTo>
                    <a:pt x="566681" y="154913"/>
                    <a:pt x="311475" y="126789"/>
                    <a:pt x="106358" y="175018"/>
                  </a:cubicBezTo>
                  <a:cubicBezTo>
                    <a:pt x="-18224" y="204304"/>
                    <a:pt x="10714" y="180597"/>
                    <a:pt x="1068" y="298902"/>
                  </a:cubicBezTo>
                  <a:cubicBezTo>
                    <a:pt x="-7299" y="402100"/>
                    <a:pt x="35816" y="531911"/>
                    <a:pt x="49762" y="635226"/>
                  </a:cubicBezTo>
                  <a:cubicBezTo>
                    <a:pt x="78466" y="848013"/>
                    <a:pt x="103336" y="1061382"/>
                    <a:pt x="125649" y="1274867"/>
                  </a:cubicBezTo>
                  <a:cubicBezTo>
                    <a:pt x="177365" y="1769823"/>
                    <a:pt x="214785" y="2266056"/>
                    <a:pt x="251393" y="2762174"/>
                  </a:cubicBezTo>
                  <a:close/>
                </a:path>
              </a:pathLst>
            </a:custGeom>
            <a:noFill/>
            <a:ln w="12285" cap="flat">
              <a:solidFill>
                <a:srgbClr val="F7A55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825B60CB-0785-47A1-8E50-B10644767101}"/>
                </a:ext>
              </a:extLst>
            </p:cNvPr>
            <p:cNvSpPr/>
            <p:nvPr/>
          </p:nvSpPr>
          <p:spPr>
            <a:xfrm>
              <a:off x="6076586" y="-13469"/>
              <a:ext cx="1765638" cy="586845"/>
            </a:xfrm>
            <a:custGeom>
              <a:avLst/>
              <a:gdLst>
                <a:gd name="connsiteX0" fmla="*/ 1655003 w 1765638"/>
                <a:gd name="connsiteY0" fmla="*/ 0 h 433450"/>
                <a:gd name="connsiteX1" fmla="*/ 1608634 w 1765638"/>
                <a:gd name="connsiteY1" fmla="*/ 59037 h 433450"/>
                <a:gd name="connsiteX2" fmla="*/ 1692075 w 1765638"/>
                <a:gd name="connsiteY2" fmla="*/ 68915 h 433450"/>
                <a:gd name="connsiteX3" fmla="*/ 1652330 w 1765638"/>
                <a:gd name="connsiteY3" fmla="*/ 130160 h 433450"/>
                <a:gd name="connsiteX4" fmla="*/ 1732866 w 1765638"/>
                <a:gd name="connsiteY4" fmla="*/ 149335 h 433450"/>
                <a:gd name="connsiteX5" fmla="*/ 1675805 w 1765638"/>
                <a:gd name="connsiteY5" fmla="*/ 186756 h 433450"/>
                <a:gd name="connsiteX6" fmla="*/ 1739956 w 1765638"/>
                <a:gd name="connsiteY6" fmla="*/ 216971 h 433450"/>
                <a:gd name="connsiteX7" fmla="*/ 1714388 w 1765638"/>
                <a:gd name="connsiteY7" fmla="*/ 252068 h 433450"/>
                <a:gd name="connsiteX8" fmla="*/ 1765639 w 1765638"/>
                <a:gd name="connsiteY8" fmla="*/ 266014 h 433450"/>
                <a:gd name="connsiteX9" fmla="*/ 1277424 w 1765638"/>
                <a:gd name="connsiteY9" fmla="*/ 336556 h 433450"/>
                <a:gd name="connsiteX10" fmla="*/ 600594 w 1765638"/>
                <a:gd name="connsiteY10" fmla="*/ 397684 h 433450"/>
                <a:gd name="connsiteX11" fmla="*/ 198958 w 1765638"/>
                <a:gd name="connsiteY11" fmla="*/ 428946 h 433450"/>
                <a:gd name="connsiteX12" fmla="*/ 0 w 1765638"/>
                <a:gd name="connsiteY12" fmla="*/ 425227 h 433450"/>
                <a:gd name="connsiteX13" fmla="*/ 96109 w 1765638"/>
                <a:gd name="connsiteY13" fmla="*/ 387690 h 433450"/>
                <a:gd name="connsiteX14" fmla="*/ 26729 w 1765638"/>
                <a:gd name="connsiteY14" fmla="*/ 348293 h 433450"/>
                <a:gd name="connsiteX15" fmla="*/ 81350 w 1765638"/>
                <a:gd name="connsiteY15" fmla="*/ 320751 h 433450"/>
                <a:gd name="connsiteX16" fmla="*/ 31610 w 1765638"/>
                <a:gd name="connsiteY16" fmla="*/ 285654 h 433450"/>
                <a:gd name="connsiteX17" fmla="*/ 97271 w 1765638"/>
                <a:gd name="connsiteY17" fmla="*/ 250674 h 433450"/>
                <a:gd name="connsiteX18" fmla="*/ 31145 w 1765638"/>
                <a:gd name="connsiteY18" fmla="*/ 199772 h 433450"/>
                <a:gd name="connsiteX19" fmla="*/ 85650 w 1765638"/>
                <a:gd name="connsiteY19" fmla="*/ 159794 h 433450"/>
                <a:gd name="connsiteX20" fmla="*/ 186872 w 1765638"/>
                <a:gd name="connsiteY20" fmla="*/ 76701 h 433450"/>
                <a:gd name="connsiteX21" fmla="*/ 539581 w 1765638"/>
                <a:gd name="connsiteY21" fmla="*/ 46950 h 433450"/>
                <a:gd name="connsiteX22" fmla="*/ 1256505 w 1765638"/>
                <a:gd name="connsiteY22" fmla="*/ 4765 h 433450"/>
                <a:gd name="connsiteX23" fmla="*/ 1457788 w 1765638"/>
                <a:gd name="connsiteY23" fmla="*/ 349 h 433450"/>
                <a:gd name="connsiteX24" fmla="*/ 1655003 w 1765638"/>
                <a:gd name="connsiteY24" fmla="*/ 0 h 4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65638" h="433450">
                  <a:moveTo>
                    <a:pt x="1655003" y="0"/>
                  </a:moveTo>
                  <a:cubicBezTo>
                    <a:pt x="1642917" y="21964"/>
                    <a:pt x="1627112" y="42069"/>
                    <a:pt x="1608634" y="59037"/>
                  </a:cubicBezTo>
                  <a:cubicBezTo>
                    <a:pt x="1636758" y="57410"/>
                    <a:pt x="1665114" y="60780"/>
                    <a:pt x="1692075" y="68915"/>
                  </a:cubicBezTo>
                  <a:cubicBezTo>
                    <a:pt x="1678827" y="89369"/>
                    <a:pt x="1665579" y="109822"/>
                    <a:pt x="1652330" y="130160"/>
                  </a:cubicBezTo>
                  <a:cubicBezTo>
                    <a:pt x="1679176" y="136551"/>
                    <a:pt x="1706021" y="142943"/>
                    <a:pt x="1732866" y="149335"/>
                  </a:cubicBezTo>
                  <a:cubicBezTo>
                    <a:pt x="1713807" y="161770"/>
                    <a:pt x="1694864" y="174321"/>
                    <a:pt x="1675805" y="186756"/>
                  </a:cubicBezTo>
                  <a:cubicBezTo>
                    <a:pt x="1695445" y="200004"/>
                    <a:pt x="1717177" y="210231"/>
                    <a:pt x="1739956" y="216971"/>
                  </a:cubicBezTo>
                  <a:cubicBezTo>
                    <a:pt x="1731472" y="228709"/>
                    <a:pt x="1722988" y="240331"/>
                    <a:pt x="1714388" y="252068"/>
                  </a:cubicBezTo>
                  <a:cubicBezTo>
                    <a:pt x="1731472" y="256717"/>
                    <a:pt x="1748555" y="261365"/>
                    <a:pt x="1765639" y="266014"/>
                  </a:cubicBezTo>
                  <a:cubicBezTo>
                    <a:pt x="1605728" y="305178"/>
                    <a:pt x="1441286" y="321099"/>
                    <a:pt x="1277424" y="336556"/>
                  </a:cubicBezTo>
                  <a:cubicBezTo>
                    <a:pt x="1051853" y="357823"/>
                    <a:pt x="826281" y="378509"/>
                    <a:pt x="600594" y="397684"/>
                  </a:cubicBezTo>
                  <a:cubicBezTo>
                    <a:pt x="466831" y="408957"/>
                    <a:pt x="332953" y="419765"/>
                    <a:pt x="198958" y="428946"/>
                  </a:cubicBezTo>
                  <a:cubicBezTo>
                    <a:pt x="132600" y="433478"/>
                    <a:pt x="65428" y="437662"/>
                    <a:pt x="0" y="425227"/>
                  </a:cubicBezTo>
                  <a:cubicBezTo>
                    <a:pt x="32075" y="412676"/>
                    <a:pt x="64034" y="400241"/>
                    <a:pt x="96109" y="387690"/>
                  </a:cubicBezTo>
                  <a:cubicBezTo>
                    <a:pt x="72982" y="374558"/>
                    <a:pt x="49856" y="361425"/>
                    <a:pt x="26729" y="348293"/>
                  </a:cubicBezTo>
                  <a:cubicBezTo>
                    <a:pt x="44975" y="339112"/>
                    <a:pt x="63104" y="329931"/>
                    <a:pt x="81350" y="320751"/>
                  </a:cubicBezTo>
                  <a:cubicBezTo>
                    <a:pt x="62291" y="313197"/>
                    <a:pt x="45091" y="300994"/>
                    <a:pt x="31610" y="285654"/>
                  </a:cubicBezTo>
                  <a:cubicBezTo>
                    <a:pt x="55202" y="277751"/>
                    <a:pt x="77515" y="265898"/>
                    <a:pt x="97271" y="250674"/>
                  </a:cubicBezTo>
                  <a:cubicBezTo>
                    <a:pt x="75307" y="234171"/>
                    <a:pt x="50669" y="218715"/>
                    <a:pt x="31145" y="199772"/>
                  </a:cubicBezTo>
                  <a:cubicBezTo>
                    <a:pt x="49042" y="186407"/>
                    <a:pt x="69728" y="175832"/>
                    <a:pt x="85650" y="159794"/>
                  </a:cubicBezTo>
                  <a:cubicBezTo>
                    <a:pt x="21267" y="90298"/>
                    <a:pt x="134460" y="82279"/>
                    <a:pt x="186872" y="76701"/>
                  </a:cubicBezTo>
                  <a:cubicBezTo>
                    <a:pt x="304132" y="64150"/>
                    <a:pt x="422089" y="56248"/>
                    <a:pt x="539581" y="46950"/>
                  </a:cubicBezTo>
                  <a:cubicBezTo>
                    <a:pt x="778285" y="28124"/>
                    <a:pt x="1017221" y="12319"/>
                    <a:pt x="1256505" y="4765"/>
                  </a:cubicBezTo>
                  <a:cubicBezTo>
                    <a:pt x="1323561" y="2673"/>
                    <a:pt x="1390732" y="1046"/>
                    <a:pt x="1457788" y="349"/>
                  </a:cubicBezTo>
                  <a:cubicBezTo>
                    <a:pt x="1479869" y="-232"/>
                    <a:pt x="1647914" y="13016"/>
                    <a:pt x="1655003" y="0"/>
                  </a:cubicBezTo>
                  <a:close/>
                </a:path>
              </a:pathLst>
            </a:custGeom>
            <a:solidFill>
              <a:srgbClr val="F7A55E"/>
            </a:solidFill>
            <a:ln w="12285" cap="flat">
              <a:solidFill>
                <a:srgbClr val="F7A55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2" name="TextBox 41">
            <a:extLst>
              <a:ext uri="{FF2B5EF4-FFF2-40B4-BE49-F238E27FC236}">
                <a16:creationId xmlns:a16="http://schemas.microsoft.com/office/drawing/2014/main" id="{FB12FBAA-151A-45BE-9890-A2F0F834371B}"/>
              </a:ext>
            </a:extLst>
          </p:cNvPr>
          <p:cNvSpPr txBox="1"/>
          <p:nvPr/>
        </p:nvSpPr>
        <p:spPr>
          <a:xfrm rot="21441693">
            <a:off x="7425265" y="4561628"/>
            <a:ext cx="3876962" cy="15799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prstClr val="black"/>
                </a:solidFill>
                <a:effectLst/>
                <a:uLnTx/>
                <a:uFillTx/>
                <a:latin typeface="Avenir Next demi bold" panose="020B0703020202020204"/>
                <a:ea typeface="+mn-ea"/>
                <a:cs typeface="+mn-cs"/>
              </a:rPr>
              <a:t>SANO</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IE" sz="1800" b="0" i="0" u="none" strike="noStrike" kern="1200" cap="none" spc="0" normalizeH="0" baseline="0" noProof="0">
                <a:ln>
                  <a:noFill/>
                </a:ln>
                <a:solidFill>
                  <a:prstClr val="black"/>
                </a:solidFill>
                <a:effectLst/>
                <a:uLnTx/>
                <a:uFillTx/>
                <a:latin typeface="Avenir Next demi bold" panose="020B0703020202020204"/>
                <a:ea typeface="Calibri" panose="020F0502020204030204" pitchFamily="34" charset="0"/>
                <a:cs typeface="Times New Roman" panose="02020603050405020304" pitchFamily="18" charset="0"/>
              </a:rPr>
              <a:t>What Global Goal does Sano focus on?</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IE" sz="1800" b="0" i="0" u="none" strike="noStrike" kern="1200" cap="none" spc="0" normalizeH="0" baseline="0" noProof="0">
                <a:ln>
                  <a:noFill/>
                </a:ln>
                <a:solidFill>
                  <a:prstClr val="black"/>
                </a:solidFill>
                <a:effectLst/>
                <a:uLnTx/>
                <a:uFillTx/>
                <a:latin typeface="Avenir Next demi bold" panose="020B0703020202020204"/>
                <a:ea typeface="Calibri" panose="020F0502020204030204" pitchFamily="34" charset="0"/>
                <a:cs typeface="Times New Roman" panose="02020603050405020304" pitchFamily="18" charset="0"/>
              </a:rPr>
              <a:t>Name one thing that Sano says she learned about herself when she got involved in Gender equality work? </a:t>
            </a:r>
            <a:endParaRPr kumimoji="0" lang="en-IE" sz="1800" b="0" i="0" u="none" strike="noStrike" kern="1200" cap="none" spc="0" normalizeH="0" baseline="0" noProof="0">
              <a:ln>
                <a:noFill/>
              </a:ln>
              <a:solidFill>
                <a:prstClr val="black"/>
              </a:solidFill>
              <a:effectLst/>
              <a:uLnTx/>
              <a:uFillTx/>
              <a:latin typeface="Avenir Next demi bold" panose="020B0703020202020204"/>
              <a:ea typeface="+mn-ea"/>
              <a:cs typeface="+mn-cs"/>
            </a:endParaRPr>
          </a:p>
        </p:txBody>
      </p:sp>
      <p:pic>
        <p:nvPicPr>
          <p:cNvPr id="48" name="Graphic 47">
            <a:extLst>
              <a:ext uri="{FF2B5EF4-FFF2-40B4-BE49-F238E27FC236}">
                <a16:creationId xmlns:a16="http://schemas.microsoft.com/office/drawing/2014/main" id="{94091497-A914-427D-A3BF-4B6D324C26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5133977"/>
            <a:ext cx="1257300" cy="1724025"/>
          </a:xfrm>
          <a:prstGeom prst="rect">
            <a:avLst/>
          </a:prstGeom>
        </p:spPr>
      </p:pic>
      <p:sp>
        <p:nvSpPr>
          <p:cNvPr id="2" name="Title 5">
            <a:extLst>
              <a:ext uri="{FF2B5EF4-FFF2-40B4-BE49-F238E27FC236}">
                <a16:creationId xmlns:a16="http://schemas.microsoft.com/office/drawing/2014/main" id="{201C814D-7E49-4F79-A0E4-0D7CA730CF55}"/>
              </a:ext>
            </a:extLst>
          </p:cNvPr>
          <p:cNvSpPr txBox="1">
            <a:spLocks/>
          </p:cNvSpPr>
          <p:nvPr/>
        </p:nvSpPr>
        <p:spPr>
          <a:xfrm>
            <a:off x="1" y="0"/>
            <a:ext cx="4180292" cy="559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solidFill>
                  <a:srgbClr val="1E9356"/>
                </a:solidFill>
                <a:latin typeface="Avenir Next Demi Bold" panose="020B0703020202020204"/>
              </a:rPr>
              <a:t>Lesson 3</a:t>
            </a:r>
          </a:p>
          <a:p>
            <a:r>
              <a:rPr lang="en-US" sz="2000">
                <a:solidFill>
                  <a:srgbClr val="1E9356"/>
                </a:solidFill>
                <a:latin typeface="Avenir Next Demi Bold" panose="020B0703020202020204"/>
                <a:ea typeface="+mn-ea"/>
                <a:cs typeface="+mn-cs"/>
              </a:rPr>
              <a:t>Part 4a</a:t>
            </a:r>
            <a:endParaRPr lang="en-US" sz="2000">
              <a:solidFill>
                <a:srgbClr val="1E9356"/>
              </a:solidFill>
              <a:latin typeface="Avenir Next Demi Bold" panose="020B0703020202020204"/>
            </a:endParaRPr>
          </a:p>
        </p:txBody>
      </p:sp>
    </p:spTree>
    <p:extLst>
      <p:ext uri="{BB962C8B-B14F-4D97-AF65-F5344CB8AC3E}">
        <p14:creationId xmlns:p14="http://schemas.microsoft.com/office/powerpoint/2010/main" val="2502888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A2991E17-141E-4255-8C1C-ABCFB8402686}"/>
              </a:ext>
            </a:extLst>
          </p:cNvPr>
          <p:cNvSpPr txBox="1">
            <a:spLocks/>
          </p:cNvSpPr>
          <p:nvPr/>
        </p:nvSpPr>
        <p:spPr>
          <a:xfrm>
            <a:off x="1" y="0"/>
            <a:ext cx="4180292" cy="559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solidFill>
                  <a:srgbClr val="1E9356"/>
                </a:solidFill>
                <a:latin typeface="Avenir Next Demi Bold" panose="020B0703020202020204"/>
              </a:rPr>
              <a:t>Lesson 3</a:t>
            </a:r>
          </a:p>
          <a:p>
            <a:r>
              <a:rPr lang="en-US" sz="2000">
                <a:solidFill>
                  <a:srgbClr val="1E9356"/>
                </a:solidFill>
                <a:latin typeface="Avenir Next Demi Bold" panose="020B0703020202020204"/>
                <a:ea typeface="+mn-ea"/>
                <a:cs typeface="+mn-cs"/>
              </a:rPr>
              <a:t>Part 4b</a:t>
            </a:r>
            <a:endParaRPr lang="en-US" sz="2000">
              <a:solidFill>
                <a:srgbClr val="1E9356"/>
              </a:solidFill>
              <a:latin typeface="Avenir Next Demi Bold" panose="020B0703020202020204"/>
            </a:endParaRPr>
          </a:p>
        </p:txBody>
      </p:sp>
      <p:pic>
        <p:nvPicPr>
          <p:cNvPr id="2" name="Picture 1">
            <a:hlinkClick r:id="rId3"/>
            <a:extLst>
              <a:ext uri="{FF2B5EF4-FFF2-40B4-BE49-F238E27FC236}">
                <a16:creationId xmlns:a16="http://schemas.microsoft.com/office/drawing/2014/main" id="{0830A1AE-0FE1-41DB-9F17-22468638EA42}"/>
              </a:ext>
            </a:extLst>
          </p:cNvPr>
          <p:cNvPicPr>
            <a:picLocks noChangeAspect="1"/>
          </p:cNvPicPr>
          <p:nvPr/>
        </p:nvPicPr>
        <p:blipFill>
          <a:blip r:embed="rId4"/>
          <a:stretch>
            <a:fillRect/>
          </a:stretch>
        </p:blipFill>
        <p:spPr>
          <a:xfrm rot="20964558">
            <a:off x="1325009" y="1980269"/>
            <a:ext cx="3105017" cy="2038170"/>
          </a:xfrm>
          <a:prstGeom prst="rect">
            <a:avLst/>
          </a:prstGeom>
        </p:spPr>
      </p:pic>
      <p:grpSp>
        <p:nvGrpSpPr>
          <p:cNvPr id="6" name="Group 5">
            <a:extLst>
              <a:ext uri="{FF2B5EF4-FFF2-40B4-BE49-F238E27FC236}">
                <a16:creationId xmlns:a16="http://schemas.microsoft.com/office/drawing/2014/main" id="{276F757B-C85F-4F85-BC06-AA80F9186265}"/>
              </a:ext>
            </a:extLst>
          </p:cNvPr>
          <p:cNvGrpSpPr/>
          <p:nvPr/>
        </p:nvGrpSpPr>
        <p:grpSpPr>
          <a:xfrm>
            <a:off x="6118454" y="1717548"/>
            <a:ext cx="5150767" cy="3422903"/>
            <a:chOff x="1173130" y="309235"/>
            <a:chExt cx="5150767" cy="3422903"/>
          </a:xfrm>
        </p:grpSpPr>
        <p:grpSp>
          <p:nvGrpSpPr>
            <p:cNvPr id="7" name="Graphic 4">
              <a:extLst>
                <a:ext uri="{FF2B5EF4-FFF2-40B4-BE49-F238E27FC236}">
                  <a16:creationId xmlns:a16="http://schemas.microsoft.com/office/drawing/2014/main" id="{BCFD0F6F-9EF7-48EC-8240-526A4872E72B}"/>
                </a:ext>
              </a:extLst>
            </p:cNvPr>
            <p:cNvGrpSpPr/>
            <p:nvPr/>
          </p:nvGrpSpPr>
          <p:grpSpPr>
            <a:xfrm>
              <a:off x="1173130" y="309235"/>
              <a:ext cx="5150767" cy="3422903"/>
              <a:chOff x="4795306" y="139925"/>
              <a:chExt cx="5078688" cy="4536798"/>
            </a:xfrm>
            <a:solidFill>
              <a:srgbClr val="FFFFFF"/>
            </a:solidFill>
          </p:grpSpPr>
          <p:sp>
            <p:nvSpPr>
              <p:cNvPr id="9" name="Freeform: Shape 8">
                <a:extLst>
                  <a:ext uri="{FF2B5EF4-FFF2-40B4-BE49-F238E27FC236}">
                    <a16:creationId xmlns:a16="http://schemas.microsoft.com/office/drawing/2014/main" id="{E74A51C9-5015-45DC-84D9-F7350AEA681A}"/>
                  </a:ext>
                </a:extLst>
              </p:cNvPr>
              <p:cNvSpPr/>
              <p:nvPr/>
            </p:nvSpPr>
            <p:spPr>
              <a:xfrm>
                <a:off x="4795306" y="226736"/>
                <a:ext cx="5078688" cy="4449987"/>
              </a:xfrm>
              <a:custGeom>
                <a:avLst/>
                <a:gdLst>
                  <a:gd name="connsiteX0" fmla="*/ 251393 w 5078688"/>
                  <a:gd name="connsiteY0" fmla="*/ 2762174 h 4449988"/>
                  <a:gd name="connsiteX1" fmla="*/ 187010 w 5078688"/>
                  <a:gd name="connsiteY1" fmla="*/ 4431123 h 4449988"/>
                  <a:gd name="connsiteX2" fmla="*/ 5078688 w 5078688"/>
                  <a:gd name="connsiteY2" fmla="*/ 4284693 h 4449988"/>
                  <a:gd name="connsiteX3" fmla="*/ 4811513 w 5078688"/>
                  <a:gd name="connsiteY3" fmla="*/ 3665389 h 4449988"/>
                  <a:gd name="connsiteX4" fmla="*/ 4627081 w 5078688"/>
                  <a:gd name="connsiteY4" fmla="*/ 2920806 h 4449988"/>
                  <a:gd name="connsiteX5" fmla="*/ 4287039 w 5078688"/>
                  <a:gd name="connsiteY5" fmla="*/ 634877 h 4449988"/>
                  <a:gd name="connsiteX6" fmla="*/ 4099353 w 5078688"/>
                  <a:gd name="connsiteY6" fmla="*/ 0 h 4449988"/>
                  <a:gd name="connsiteX7" fmla="*/ 1448978 w 5078688"/>
                  <a:gd name="connsiteY7" fmla="*/ 116214 h 4449988"/>
                  <a:gd name="connsiteX8" fmla="*/ 777842 w 5078688"/>
                  <a:gd name="connsiteY8" fmla="*/ 145616 h 4449988"/>
                  <a:gd name="connsiteX9" fmla="*/ 106358 w 5078688"/>
                  <a:gd name="connsiteY9" fmla="*/ 175018 h 4449988"/>
                  <a:gd name="connsiteX10" fmla="*/ 1068 w 5078688"/>
                  <a:gd name="connsiteY10" fmla="*/ 298902 h 4449988"/>
                  <a:gd name="connsiteX11" fmla="*/ 49762 w 5078688"/>
                  <a:gd name="connsiteY11" fmla="*/ 635226 h 4449988"/>
                  <a:gd name="connsiteX12" fmla="*/ 125649 w 5078688"/>
                  <a:gd name="connsiteY12" fmla="*/ 1274867 h 4449988"/>
                  <a:gd name="connsiteX13" fmla="*/ 251393 w 5078688"/>
                  <a:gd name="connsiteY13" fmla="*/ 2762174 h 444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78688" h="4449988">
                    <a:moveTo>
                      <a:pt x="251393" y="2762174"/>
                    </a:moveTo>
                    <a:cubicBezTo>
                      <a:pt x="292533" y="3320117"/>
                      <a:pt x="331232" y="3890612"/>
                      <a:pt x="187010" y="4431123"/>
                    </a:cubicBezTo>
                    <a:cubicBezTo>
                      <a:pt x="1820165" y="4391610"/>
                      <a:pt x="3470055" y="4568836"/>
                      <a:pt x="5078688" y="4284693"/>
                    </a:cubicBezTo>
                    <a:cubicBezTo>
                      <a:pt x="5055446" y="4059587"/>
                      <a:pt x="4906460" y="3870739"/>
                      <a:pt x="4811513" y="3665389"/>
                    </a:cubicBezTo>
                    <a:cubicBezTo>
                      <a:pt x="4703782" y="3432496"/>
                      <a:pt x="4664851" y="3174617"/>
                      <a:pt x="4627081" y="2920806"/>
                    </a:cubicBezTo>
                    <a:cubicBezTo>
                      <a:pt x="4513773" y="2158791"/>
                      <a:pt x="4400348" y="1396892"/>
                      <a:pt x="4287039" y="634877"/>
                    </a:cubicBezTo>
                    <a:cubicBezTo>
                      <a:pt x="4254267" y="414884"/>
                      <a:pt x="4218938" y="187569"/>
                      <a:pt x="4099353" y="0"/>
                    </a:cubicBezTo>
                    <a:cubicBezTo>
                      <a:pt x="3215895" y="38699"/>
                      <a:pt x="2332436" y="77515"/>
                      <a:pt x="1448978" y="116214"/>
                    </a:cubicBezTo>
                    <a:cubicBezTo>
                      <a:pt x="1225266" y="125976"/>
                      <a:pt x="1001554" y="135854"/>
                      <a:pt x="777842" y="145616"/>
                    </a:cubicBezTo>
                    <a:cubicBezTo>
                      <a:pt x="566681" y="154913"/>
                      <a:pt x="311475" y="126789"/>
                      <a:pt x="106358" y="175018"/>
                    </a:cubicBezTo>
                    <a:cubicBezTo>
                      <a:pt x="-18224" y="204304"/>
                      <a:pt x="10714" y="180597"/>
                      <a:pt x="1068" y="298902"/>
                    </a:cubicBezTo>
                    <a:cubicBezTo>
                      <a:pt x="-7299" y="402100"/>
                      <a:pt x="35816" y="531911"/>
                      <a:pt x="49762" y="635226"/>
                    </a:cubicBezTo>
                    <a:cubicBezTo>
                      <a:pt x="78466" y="848013"/>
                      <a:pt x="103336" y="1061382"/>
                      <a:pt x="125649" y="1274867"/>
                    </a:cubicBezTo>
                    <a:cubicBezTo>
                      <a:pt x="177365" y="1769823"/>
                      <a:pt x="214785" y="2266056"/>
                      <a:pt x="251393" y="2762174"/>
                    </a:cubicBezTo>
                    <a:close/>
                  </a:path>
                </a:pathLst>
              </a:custGeom>
              <a:solidFill>
                <a:schemeClr val="lt1"/>
              </a:solidFill>
              <a:ln w="12285" cap="flat">
                <a:solidFill>
                  <a:srgbClr val="F7A5A5"/>
                </a:solidFill>
                <a:prstDash val="solid"/>
                <a:miter/>
              </a:ln>
            </p:spPr>
            <p:txBody>
              <a:bodyPr rtlCol="0" anchor="ctr"/>
              <a:lstStyle/>
              <a:p>
                <a:endParaRPr lang="en-IE"/>
              </a:p>
            </p:txBody>
          </p:sp>
          <p:sp>
            <p:nvSpPr>
              <p:cNvPr id="10" name="Freeform: Shape 9">
                <a:extLst>
                  <a:ext uri="{FF2B5EF4-FFF2-40B4-BE49-F238E27FC236}">
                    <a16:creationId xmlns:a16="http://schemas.microsoft.com/office/drawing/2014/main" id="{1DA063A3-EB1F-4EF6-AA8D-B78E71F1B3A5}"/>
                  </a:ext>
                </a:extLst>
              </p:cNvPr>
              <p:cNvSpPr/>
              <p:nvPr/>
            </p:nvSpPr>
            <p:spPr>
              <a:xfrm>
                <a:off x="6076587" y="139925"/>
                <a:ext cx="1765638" cy="433450"/>
              </a:xfrm>
              <a:custGeom>
                <a:avLst/>
                <a:gdLst>
                  <a:gd name="connsiteX0" fmla="*/ 1655003 w 1765638"/>
                  <a:gd name="connsiteY0" fmla="*/ 0 h 433450"/>
                  <a:gd name="connsiteX1" fmla="*/ 1608634 w 1765638"/>
                  <a:gd name="connsiteY1" fmla="*/ 59037 h 433450"/>
                  <a:gd name="connsiteX2" fmla="*/ 1692075 w 1765638"/>
                  <a:gd name="connsiteY2" fmla="*/ 68915 h 433450"/>
                  <a:gd name="connsiteX3" fmla="*/ 1652330 w 1765638"/>
                  <a:gd name="connsiteY3" fmla="*/ 130160 h 433450"/>
                  <a:gd name="connsiteX4" fmla="*/ 1732866 w 1765638"/>
                  <a:gd name="connsiteY4" fmla="*/ 149335 h 433450"/>
                  <a:gd name="connsiteX5" fmla="*/ 1675805 w 1765638"/>
                  <a:gd name="connsiteY5" fmla="*/ 186756 h 433450"/>
                  <a:gd name="connsiteX6" fmla="*/ 1739956 w 1765638"/>
                  <a:gd name="connsiteY6" fmla="*/ 216971 h 433450"/>
                  <a:gd name="connsiteX7" fmla="*/ 1714388 w 1765638"/>
                  <a:gd name="connsiteY7" fmla="*/ 252068 h 433450"/>
                  <a:gd name="connsiteX8" fmla="*/ 1765639 w 1765638"/>
                  <a:gd name="connsiteY8" fmla="*/ 266014 h 433450"/>
                  <a:gd name="connsiteX9" fmla="*/ 1277424 w 1765638"/>
                  <a:gd name="connsiteY9" fmla="*/ 336556 h 433450"/>
                  <a:gd name="connsiteX10" fmla="*/ 600594 w 1765638"/>
                  <a:gd name="connsiteY10" fmla="*/ 397684 h 433450"/>
                  <a:gd name="connsiteX11" fmla="*/ 198958 w 1765638"/>
                  <a:gd name="connsiteY11" fmla="*/ 428946 h 433450"/>
                  <a:gd name="connsiteX12" fmla="*/ 0 w 1765638"/>
                  <a:gd name="connsiteY12" fmla="*/ 425227 h 433450"/>
                  <a:gd name="connsiteX13" fmla="*/ 96109 w 1765638"/>
                  <a:gd name="connsiteY13" fmla="*/ 387690 h 433450"/>
                  <a:gd name="connsiteX14" fmla="*/ 26729 w 1765638"/>
                  <a:gd name="connsiteY14" fmla="*/ 348293 h 433450"/>
                  <a:gd name="connsiteX15" fmla="*/ 81350 w 1765638"/>
                  <a:gd name="connsiteY15" fmla="*/ 320751 h 433450"/>
                  <a:gd name="connsiteX16" fmla="*/ 31610 w 1765638"/>
                  <a:gd name="connsiteY16" fmla="*/ 285654 h 433450"/>
                  <a:gd name="connsiteX17" fmla="*/ 97271 w 1765638"/>
                  <a:gd name="connsiteY17" fmla="*/ 250674 h 433450"/>
                  <a:gd name="connsiteX18" fmla="*/ 31145 w 1765638"/>
                  <a:gd name="connsiteY18" fmla="*/ 199772 h 433450"/>
                  <a:gd name="connsiteX19" fmla="*/ 85650 w 1765638"/>
                  <a:gd name="connsiteY19" fmla="*/ 159794 h 433450"/>
                  <a:gd name="connsiteX20" fmla="*/ 186872 w 1765638"/>
                  <a:gd name="connsiteY20" fmla="*/ 76701 h 433450"/>
                  <a:gd name="connsiteX21" fmla="*/ 539581 w 1765638"/>
                  <a:gd name="connsiteY21" fmla="*/ 46950 h 433450"/>
                  <a:gd name="connsiteX22" fmla="*/ 1256505 w 1765638"/>
                  <a:gd name="connsiteY22" fmla="*/ 4765 h 433450"/>
                  <a:gd name="connsiteX23" fmla="*/ 1457788 w 1765638"/>
                  <a:gd name="connsiteY23" fmla="*/ 349 h 433450"/>
                  <a:gd name="connsiteX24" fmla="*/ 1655003 w 1765638"/>
                  <a:gd name="connsiteY24" fmla="*/ 0 h 4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65638" h="433450">
                    <a:moveTo>
                      <a:pt x="1655003" y="0"/>
                    </a:moveTo>
                    <a:cubicBezTo>
                      <a:pt x="1642917" y="21964"/>
                      <a:pt x="1627112" y="42069"/>
                      <a:pt x="1608634" y="59037"/>
                    </a:cubicBezTo>
                    <a:cubicBezTo>
                      <a:pt x="1636758" y="57410"/>
                      <a:pt x="1665114" y="60780"/>
                      <a:pt x="1692075" y="68915"/>
                    </a:cubicBezTo>
                    <a:cubicBezTo>
                      <a:pt x="1678827" y="89369"/>
                      <a:pt x="1665579" y="109822"/>
                      <a:pt x="1652330" y="130160"/>
                    </a:cubicBezTo>
                    <a:cubicBezTo>
                      <a:pt x="1679176" y="136551"/>
                      <a:pt x="1706021" y="142943"/>
                      <a:pt x="1732866" y="149335"/>
                    </a:cubicBezTo>
                    <a:cubicBezTo>
                      <a:pt x="1713807" y="161770"/>
                      <a:pt x="1694864" y="174321"/>
                      <a:pt x="1675805" y="186756"/>
                    </a:cubicBezTo>
                    <a:cubicBezTo>
                      <a:pt x="1695445" y="200004"/>
                      <a:pt x="1717177" y="210231"/>
                      <a:pt x="1739956" y="216971"/>
                    </a:cubicBezTo>
                    <a:cubicBezTo>
                      <a:pt x="1731472" y="228709"/>
                      <a:pt x="1722988" y="240331"/>
                      <a:pt x="1714388" y="252068"/>
                    </a:cubicBezTo>
                    <a:cubicBezTo>
                      <a:pt x="1731472" y="256717"/>
                      <a:pt x="1748555" y="261365"/>
                      <a:pt x="1765639" y="266014"/>
                    </a:cubicBezTo>
                    <a:cubicBezTo>
                      <a:pt x="1605728" y="305178"/>
                      <a:pt x="1441286" y="321099"/>
                      <a:pt x="1277424" y="336556"/>
                    </a:cubicBezTo>
                    <a:cubicBezTo>
                      <a:pt x="1051853" y="357823"/>
                      <a:pt x="826281" y="378509"/>
                      <a:pt x="600594" y="397684"/>
                    </a:cubicBezTo>
                    <a:cubicBezTo>
                      <a:pt x="466831" y="408957"/>
                      <a:pt x="332953" y="419765"/>
                      <a:pt x="198958" y="428946"/>
                    </a:cubicBezTo>
                    <a:cubicBezTo>
                      <a:pt x="132600" y="433478"/>
                      <a:pt x="65428" y="437662"/>
                      <a:pt x="0" y="425227"/>
                    </a:cubicBezTo>
                    <a:cubicBezTo>
                      <a:pt x="32075" y="412676"/>
                      <a:pt x="64034" y="400241"/>
                      <a:pt x="96109" y="387690"/>
                    </a:cubicBezTo>
                    <a:cubicBezTo>
                      <a:pt x="72982" y="374558"/>
                      <a:pt x="49856" y="361425"/>
                      <a:pt x="26729" y="348293"/>
                    </a:cubicBezTo>
                    <a:cubicBezTo>
                      <a:pt x="44975" y="339112"/>
                      <a:pt x="63104" y="329931"/>
                      <a:pt x="81350" y="320751"/>
                    </a:cubicBezTo>
                    <a:cubicBezTo>
                      <a:pt x="62291" y="313197"/>
                      <a:pt x="45091" y="300994"/>
                      <a:pt x="31610" y="285654"/>
                    </a:cubicBezTo>
                    <a:cubicBezTo>
                      <a:pt x="55202" y="277751"/>
                      <a:pt x="77515" y="265898"/>
                      <a:pt x="97271" y="250674"/>
                    </a:cubicBezTo>
                    <a:cubicBezTo>
                      <a:pt x="75307" y="234171"/>
                      <a:pt x="50669" y="218715"/>
                      <a:pt x="31145" y="199772"/>
                    </a:cubicBezTo>
                    <a:cubicBezTo>
                      <a:pt x="49042" y="186407"/>
                      <a:pt x="69728" y="175832"/>
                      <a:pt x="85650" y="159794"/>
                    </a:cubicBezTo>
                    <a:cubicBezTo>
                      <a:pt x="21267" y="90298"/>
                      <a:pt x="134460" y="82279"/>
                      <a:pt x="186872" y="76701"/>
                    </a:cubicBezTo>
                    <a:cubicBezTo>
                      <a:pt x="304132" y="64150"/>
                      <a:pt x="422089" y="56248"/>
                      <a:pt x="539581" y="46950"/>
                    </a:cubicBezTo>
                    <a:cubicBezTo>
                      <a:pt x="778285" y="28124"/>
                      <a:pt x="1017221" y="12319"/>
                      <a:pt x="1256505" y="4765"/>
                    </a:cubicBezTo>
                    <a:cubicBezTo>
                      <a:pt x="1323561" y="2673"/>
                      <a:pt x="1390732" y="1046"/>
                      <a:pt x="1457788" y="349"/>
                    </a:cubicBezTo>
                    <a:cubicBezTo>
                      <a:pt x="1479869" y="-232"/>
                      <a:pt x="1647914" y="13016"/>
                      <a:pt x="1655003" y="0"/>
                    </a:cubicBezTo>
                    <a:close/>
                  </a:path>
                </a:pathLst>
              </a:custGeom>
              <a:solidFill>
                <a:srgbClr val="F7A5A5"/>
              </a:solidFill>
              <a:ln w="12285" cap="flat">
                <a:solidFill>
                  <a:srgbClr val="F7A5A5"/>
                </a:solidFill>
                <a:prstDash val="solid"/>
                <a:miter/>
              </a:ln>
            </p:spPr>
            <p:txBody>
              <a:bodyPr rtlCol="0" anchor="ctr"/>
              <a:lstStyle/>
              <a:p>
                <a:endParaRPr lang="en-IE"/>
              </a:p>
            </p:txBody>
          </p:sp>
        </p:grpSp>
        <p:sp>
          <p:nvSpPr>
            <p:cNvPr id="8" name="TextBox 7">
              <a:extLst>
                <a:ext uri="{FF2B5EF4-FFF2-40B4-BE49-F238E27FC236}">
                  <a16:creationId xmlns:a16="http://schemas.microsoft.com/office/drawing/2014/main" id="{A63B3C5F-B382-422F-87CA-8E3C2C735CEA}"/>
                </a:ext>
              </a:extLst>
            </p:cNvPr>
            <p:cNvSpPr txBox="1"/>
            <p:nvPr/>
          </p:nvSpPr>
          <p:spPr>
            <a:xfrm rot="21441693">
              <a:off x="1516571" y="401110"/>
              <a:ext cx="4294383" cy="3228641"/>
            </a:xfrm>
            <a:prstGeom prst="rect">
              <a:avLst/>
            </a:prstGeom>
            <a:noFill/>
          </p:spPr>
          <p:txBody>
            <a:bodyPr wrap="square" rtlCol="0">
              <a:spAutoFit/>
            </a:bodyPr>
            <a:lstStyle/>
            <a:p>
              <a:r>
                <a:rPr lang="en-IE" b="1">
                  <a:latin typeface="Avenir Next demi bold" panose="020B0703020202020204"/>
                </a:rPr>
                <a:t>DAIRE</a:t>
              </a:r>
            </a:p>
            <a:p>
              <a:pPr>
                <a:lnSpc>
                  <a:spcPct val="107000"/>
                </a:lnSpc>
                <a:spcAft>
                  <a:spcPts val="800"/>
                </a:spcAft>
              </a:pPr>
              <a:r>
                <a:rPr lang="en-IE">
                  <a:effectLst/>
                  <a:latin typeface="Avenir Next demi bold" panose="020B0703020202020204"/>
                  <a:ea typeface="Calibri" panose="020F0502020204030204" pitchFamily="34" charset="0"/>
                  <a:cs typeface="Times New Roman" panose="02020603050405020304" pitchFamily="18" charset="0"/>
                </a:rPr>
                <a:t>Who did </a:t>
              </a:r>
              <a:r>
                <a:rPr lang="en-IE" err="1">
                  <a:effectLst/>
                  <a:latin typeface="Avenir Next demi bold" panose="020B0703020202020204"/>
                  <a:ea typeface="Calibri" panose="020F0502020204030204" pitchFamily="34" charset="0"/>
                  <a:cs typeface="Times New Roman" panose="02020603050405020304" pitchFamily="18" charset="0"/>
                </a:rPr>
                <a:t>Daire</a:t>
              </a:r>
              <a:r>
                <a:rPr lang="en-IE">
                  <a:effectLst/>
                  <a:latin typeface="Avenir Next demi bold" panose="020B0703020202020204"/>
                  <a:ea typeface="Calibri" panose="020F0502020204030204" pitchFamily="34" charset="0"/>
                  <a:cs typeface="Times New Roman" panose="02020603050405020304" pitchFamily="18" charset="0"/>
                </a:rPr>
                <a:t> talk to about global issues when he first learned about these? </a:t>
              </a:r>
            </a:p>
            <a:p>
              <a:pPr marL="342900" lvl="0" indent="-342900">
                <a:lnSpc>
                  <a:spcPct val="107000"/>
                </a:lnSpc>
                <a:buFont typeface="Symbol" panose="05050102010706020507" pitchFamily="18" charset="2"/>
                <a:buChar char=""/>
              </a:pPr>
              <a:r>
                <a:rPr lang="en-IE">
                  <a:effectLst/>
                  <a:latin typeface="Avenir Next demi bold" panose="020B0703020202020204"/>
                  <a:ea typeface="Calibri" panose="020F0502020204030204" pitchFamily="34" charset="0"/>
                  <a:cs typeface="Times New Roman" panose="02020603050405020304" pitchFamily="18" charset="0"/>
                </a:rPr>
                <a:t>Policymakers and politicians</a:t>
              </a:r>
            </a:p>
            <a:p>
              <a:pPr marL="342900" lvl="0" indent="-342900">
                <a:lnSpc>
                  <a:spcPct val="107000"/>
                </a:lnSpc>
                <a:buFont typeface="Symbol" panose="05050102010706020507" pitchFamily="18" charset="2"/>
                <a:buChar char=""/>
              </a:pPr>
              <a:r>
                <a:rPr lang="en-IE">
                  <a:effectLst/>
                  <a:latin typeface="Avenir Next demi bold" panose="020B0703020202020204"/>
                  <a:ea typeface="Calibri" panose="020F0502020204030204" pitchFamily="34" charset="0"/>
                  <a:cs typeface="Times New Roman" panose="02020603050405020304" pitchFamily="18" charset="0"/>
                </a:rPr>
                <a:t>Celebrities</a:t>
              </a:r>
            </a:p>
            <a:p>
              <a:pPr marL="342900" lvl="0" indent="-342900">
                <a:lnSpc>
                  <a:spcPct val="107000"/>
                </a:lnSpc>
                <a:buFont typeface="Symbol" panose="05050102010706020507" pitchFamily="18" charset="2"/>
                <a:buChar char=""/>
              </a:pPr>
              <a:r>
                <a:rPr lang="en-IE">
                  <a:effectLst/>
                  <a:latin typeface="Avenir Next demi bold" panose="020B0703020202020204"/>
                  <a:ea typeface="Calibri" panose="020F0502020204030204" pitchFamily="34" charset="0"/>
                  <a:cs typeface="Times New Roman" panose="02020603050405020304" pitchFamily="18" charset="0"/>
                </a:rPr>
                <a:t>Friends, teachers in school, and family at home</a:t>
              </a:r>
            </a:p>
            <a:p>
              <a:pPr marL="342900" lvl="0" indent="-342900">
                <a:lnSpc>
                  <a:spcPct val="107000"/>
                </a:lnSpc>
                <a:spcAft>
                  <a:spcPts val="800"/>
                </a:spcAft>
                <a:buFont typeface="Symbol" panose="05050102010706020507" pitchFamily="18" charset="2"/>
                <a:buChar char=""/>
              </a:pPr>
              <a:r>
                <a:rPr lang="en-IE">
                  <a:effectLst/>
                  <a:latin typeface="Avenir Next demi bold" panose="020B0703020202020204"/>
                  <a:ea typeface="Calibri" panose="020F0502020204030204" pitchFamily="34" charset="0"/>
                  <a:cs typeface="Times New Roman" panose="02020603050405020304" pitchFamily="18" charset="0"/>
                </a:rPr>
                <a:t>Media</a:t>
              </a:r>
            </a:p>
            <a:p>
              <a:pPr>
                <a:lnSpc>
                  <a:spcPct val="107000"/>
                </a:lnSpc>
                <a:spcAft>
                  <a:spcPts val="800"/>
                </a:spcAft>
              </a:pPr>
              <a:r>
                <a:rPr lang="en-IE">
                  <a:effectLst/>
                  <a:latin typeface="Avenir Next demi bold" panose="020B0703020202020204"/>
                  <a:ea typeface="Calibri" panose="020F0502020204030204" pitchFamily="34" charset="0"/>
                  <a:cs typeface="Times New Roman" panose="02020603050405020304" pitchFamily="18" charset="0"/>
                </a:rPr>
                <a:t>Which Global Goal means the most to </a:t>
              </a:r>
              <a:r>
                <a:rPr lang="en-IE" err="1">
                  <a:effectLst/>
                  <a:latin typeface="Avenir Next demi bold" panose="020B0703020202020204"/>
                  <a:ea typeface="Calibri" panose="020F0502020204030204" pitchFamily="34" charset="0"/>
                  <a:cs typeface="Times New Roman" panose="02020603050405020304" pitchFamily="18" charset="0"/>
                </a:rPr>
                <a:t>Daire</a:t>
              </a:r>
              <a:r>
                <a:rPr lang="en-IE">
                  <a:effectLst/>
                  <a:latin typeface="Avenir Next demi bold" panose="020B0703020202020204"/>
                  <a:ea typeface="Calibri" panose="020F0502020204030204" pitchFamily="34" charset="0"/>
                  <a:cs typeface="Times New Roman" panose="02020603050405020304" pitchFamily="18" charset="0"/>
                </a:rPr>
                <a:t>?</a:t>
              </a:r>
              <a:endParaRPr lang="en-IE">
                <a:latin typeface="Avenir Next demi bold" panose="020B0703020202020204"/>
              </a:endParaRPr>
            </a:p>
          </p:txBody>
        </p:sp>
      </p:grpSp>
      <p:grpSp>
        <p:nvGrpSpPr>
          <p:cNvPr id="11" name="Group 10">
            <a:extLst>
              <a:ext uri="{FF2B5EF4-FFF2-40B4-BE49-F238E27FC236}">
                <a16:creationId xmlns:a16="http://schemas.microsoft.com/office/drawing/2014/main" id="{CB8B63AD-9BA0-4493-B0B4-DFD4A7497A90}"/>
              </a:ext>
            </a:extLst>
          </p:cNvPr>
          <p:cNvGrpSpPr/>
          <p:nvPr/>
        </p:nvGrpSpPr>
        <p:grpSpPr>
          <a:xfrm>
            <a:off x="6007248" y="1217471"/>
            <a:ext cx="5150767" cy="4043580"/>
            <a:chOff x="6769090" y="115076"/>
            <a:chExt cx="5150767" cy="4043580"/>
          </a:xfrm>
        </p:grpSpPr>
        <p:grpSp>
          <p:nvGrpSpPr>
            <p:cNvPr id="12" name="Graphic 4">
              <a:extLst>
                <a:ext uri="{FF2B5EF4-FFF2-40B4-BE49-F238E27FC236}">
                  <a16:creationId xmlns:a16="http://schemas.microsoft.com/office/drawing/2014/main" id="{D556A677-4EF8-4BAD-B304-4C900926EA61}"/>
                </a:ext>
              </a:extLst>
            </p:cNvPr>
            <p:cNvGrpSpPr/>
            <p:nvPr/>
          </p:nvGrpSpPr>
          <p:grpSpPr>
            <a:xfrm>
              <a:off x="6769090" y="115076"/>
              <a:ext cx="5150767" cy="4043580"/>
              <a:chOff x="4795306" y="139925"/>
              <a:chExt cx="4983890" cy="4263086"/>
            </a:xfrm>
            <a:solidFill>
              <a:srgbClr val="FFFFFF"/>
            </a:solidFill>
          </p:grpSpPr>
          <p:sp>
            <p:nvSpPr>
              <p:cNvPr id="14" name="Freeform: Shape 13">
                <a:extLst>
                  <a:ext uri="{FF2B5EF4-FFF2-40B4-BE49-F238E27FC236}">
                    <a16:creationId xmlns:a16="http://schemas.microsoft.com/office/drawing/2014/main" id="{6FA619EF-EAAE-4AC8-B12C-136CECB5C5A6}"/>
                  </a:ext>
                </a:extLst>
              </p:cNvPr>
              <p:cNvSpPr/>
              <p:nvPr/>
            </p:nvSpPr>
            <p:spPr>
              <a:xfrm>
                <a:off x="4795306" y="226737"/>
                <a:ext cx="4983890" cy="4176274"/>
              </a:xfrm>
              <a:custGeom>
                <a:avLst/>
                <a:gdLst>
                  <a:gd name="connsiteX0" fmla="*/ 251393 w 5078688"/>
                  <a:gd name="connsiteY0" fmla="*/ 2762174 h 4449988"/>
                  <a:gd name="connsiteX1" fmla="*/ 187010 w 5078688"/>
                  <a:gd name="connsiteY1" fmla="*/ 4431123 h 4449988"/>
                  <a:gd name="connsiteX2" fmla="*/ 5078688 w 5078688"/>
                  <a:gd name="connsiteY2" fmla="*/ 4284693 h 4449988"/>
                  <a:gd name="connsiteX3" fmla="*/ 4811513 w 5078688"/>
                  <a:gd name="connsiteY3" fmla="*/ 3665389 h 4449988"/>
                  <a:gd name="connsiteX4" fmla="*/ 4627081 w 5078688"/>
                  <a:gd name="connsiteY4" fmla="*/ 2920806 h 4449988"/>
                  <a:gd name="connsiteX5" fmla="*/ 4287039 w 5078688"/>
                  <a:gd name="connsiteY5" fmla="*/ 634877 h 4449988"/>
                  <a:gd name="connsiteX6" fmla="*/ 4099353 w 5078688"/>
                  <a:gd name="connsiteY6" fmla="*/ 0 h 4449988"/>
                  <a:gd name="connsiteX7" fmla="*/ 1448978 w 5078688"/>
                  <a:gd name="connsiteY7" fmla="*/ 116214 h 4449988"/>
                  <a:gd name="connsiteX8" fmla="*/ 777842 w 5078688"/>
                  <a:gd name="connsiteY8" fmla="*/ 145616 h 4449988"/>
                  <a:gd name="connsiteX9" fmla="*/ 106358 w 5078688"/>
                  <a:gd name="connsiteY9" fmla="*/ 175018 h 4449988"/>
                  <a:gd name="connsiteX10" fmla="*/ 1068 w 5078688"/>
                  <a:gd name="connsiteY10" fmla="*/ 298902 h 4449988"/>
                  <a:gd name="connsiteX11" fmla="*/ 49762 w 5078688"/>
                  <a:gd name="connsiteY11" fmla="*/ 635226 h 4449988"/>
                  <a:gd name="connsiteX12" fmla="*/ 125649 w 5078688"/>
                  <a:gd name="connsiteY12" fmla="*/ 1274867 h 4449988"/>
                  <a:gd name="connsiteX13" fmla="*/ 251393 w 5078688"/>
                  <a:gd name="connsiteY13" fmla="*/ 2762174 h 444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78688" h="4449988">
                    <a:moveTo>
                      <a:pt x="251393" y="2762174"/>
                    </a:moveTo>
                    <a:cubicBezTo>
                      <a:pt x="292533" y="3320117"/>
                      <a:pt x="331232" y="3890612"/>
                      <a:pt x="187010" y="4431123"/>
                    </a:cubicBezTo>
                    <a:cubicBezTo>
                      <a:pt x="1820165" y="4391610"/>
                      <a:pt x="3470055" y="4568836"/>
                      <a:pt x="5078688" y="4284693"/>
                    </a:cubicBezTo>
                    <a:cubicBezTo>
                      <a:pt x="5055446" y="4059587"/>
                      <a:pt x="4906460" y="3870739"/>
                      <a:pt x="4811513" y="3665389"/>
                    </a:cubicBezTo>
                    <a:cubicBezTo>
                      <a:pt x="4703782" y="3432496"/>
                      <a:pt x="4664851" y="3174617"/>
                      <a:pt x="4627081" y="2920806"/>
                    </a:cubicBezTo>
                    <a:cubicBezTo>
                      <a:pt x="4513773" y="2158791"/>
                      <a:pt x="4400348" y="1396892"/>
                      <a:pt x="4287039" y="634877"/>
                    </a:cubicBezTo>
                    <a:cubicBezTo>
                      <a:pt x="4254267" y="414884"/>
                      <a:pt x="4218938" y="187569"/>
                      <a:pt x="4099353" y="0"/>
                    </a:cubicBezTo>
                    <a:cubicBezTo>
                      <a:pt x="3215895" y="38699"/>
                      <a:pt x="2332436" y="77515"/>
                      <a:pt x="1448978" y="116214"/>
                    </a:cubicBezTo>
                    <a:cubicBezTo>
                      <a:pt x="1225266" y="125976"/>
                      <a:pt x="1001554" y="135854"/>
                      <a:pt x="777842" y="145616"/>
                    </a:cubicBezTo>
                    <a:cubicBezTo>
                      <a:pt x="566681" y="154913"/>
                      <a:pt x="311475" y="126789"/>
                      <a:pt x="106358" y="175018"/>
                    </a:cubicBezTo>
                    <a:cubicBezTo>
                      <a:pt x="-18224" y="204304"/>
                      <a:pt x="10714" y="180597"/>
                      <a:pt x="1068" y="298902"/>
                    </a:cubicBezTo>
                    <a:cubicBezTo>
                      <a:pt x="-7299" y="402100"/>
                      <a:pt x="35816" y="531911"/>
                      <a:pt x="49762" y="635226"/>
                    </a:cubicBezTo>
                    <a:cubicBezTo>
                      <a:pt x="78466" y="848013"/>
                      <a:pt x="103336" y="1061382"/>
                      <a:pt x="125649" y="1274867"/>
                    </a:cubicBezTo>
                    <a:cubicBezTo>
                      <a:pt x="177365" y="1769823"/>
                      <a:pt x="214785" y="2266056"/>
                      <a:pt x="251393" y="2762174"/>
                    </a:cubicBezTo>
                    <a:close/>
                  </a:path>
                </a:pathLst>
              </a:custGeom>
              <a:solidFill>
                <a:schemeClr val="lt1"/>
              </a:solidFill>
              <a:ln w="12285" cap="flat">
                <a:solidFill>
                  <a:srgbClr val="F7A55E"/>
                </a:solidFill>
                <a:prstDash val="solid"/>
                <a:miter/>
              </a:ln>
            </p:spPr>
            <p:txBody>
              <a:bodyPr rtlCol="0" anchor="ctr"/>
              <a:lstStyle/>
              <a:p>
                <a:endParaRPr lang="en-IE"/>
              </a:p>
            </p:txBody>
          </p:sp>
          <p:sp>
            <p:nvSpPr>
              <p:cNvPr id="15" name="Freeform: Shape 14">
                <a:extLst>
                  <a:ext uri="{FF2B5EF4-FFF2-40B4-BE49-F238E27FC236}">
                    <a16:creationId xmlns:a16="http://schemas.microsoft.com/office/drawing/2014/main" id="{D397E612-8D93-4DA5-8BDA-461F2ADFABEA}"/>
                  </a:ext>
                </a:extLst>
              </p:cNvPr>
              <p:cNvSpPr/>
              <p:nvPr/>
            </p:nvSpPr>
            <p:spPr>
              <a:xfrm>
                <a:off x="6076587" y="139925"/>
                <a:ext cx="1765638" cy="433450"/>
              </a:xfrm>
              <a:custGeom>
                <a:avLst/>
                <a:gdLst>
                  <a:gd name="connsiteX0" fmla="*/ 1655003 w 1765638"/>
                  <a:gd name="connsiteY0" fmla="*/ 0 h 433450"/>
                  <a:gd name="connsiteX1" fmla="*/ 1608634 w 1765638"/>
                  <a:gd name="connsiteY1" fmla="*/ 59037 h 433450"/>
                  <a:gd name="connsiteX2" fmla="*/ 1692075 w 1765638"/>
                  <a:gd name="connsiteY2" fmla="*/ 68915 h 433450"/>
                  <a:gd name="connsiteX3" fmla="*/ 1652330 w 1765638"/>
                  <a:gd name="connsiteY3" fmla="*/ 130160 h 433450"/>
                  <a:gd name="connsiteX4" fmla="*/ 1732866 w 1765638"/>
                  <a:gd name="connsiteY4" fmla="*/ 149335 h 433450"/>
                  <a:gd name="connsiteX5" fmla="*/ 1675805 w 1765638"/>
                  <a:gd name="connsiteY5" fmla="*/ 186756 h 433450"/>
                  <a:gd name="connsiteX6" fmla="*/ 1739956 w 1765638"/>
                  <a:gd name="connsiteY6" fmla="*/ 216971 h 433450"/>
                  <a:gd name="connsiteX7" fmla="*/ 1714388 w 1765638"/>
                  <a:gd name="connsiteY7" fmla="*/ 252068 h 433450"/>
                  <a:gd name="connsiteX8" fmla="*/ 1765639 w 1765638"/>
                  <a:gd name="connsiteY8" fmla="*/ 266014 h 433450"/>
                  <a:gd name="connsiteX9" fmla="*/ 1277424 w 1765638"/>
                  <a:gd name="connsiteY9" fmla="*/ 336556 h 433450"/>
                  <a:gd name="connsiteX10" fmla="*/ 600594 w 1765638"/>
                  <a:gd name="connsiteY10" fmla="*/ 397684 h 433450"/>
                  <a:gd name="connsiteX11" fmla="*/ 198958 w 1765638"/>
                  <a:gd name="connsiteY11" fmla="*/ 428946 h 433450"/>
                  <a:gd name="connsiteX12" fmla="*/ 0 w 1765638"/>
                  <a:gd name="connsiteY12" fmla="*/ 425227 h 433450"/>
                  <a:gd name="connsiteX13" fmla="*/ 96109 w 1765638"/>
                  <a:gd name="connsiteY13" fmla="*/ 387690 h 433450"/>
                  <a:gd name="connsiteX14" fmla="*/ 26729 w 1765638"/>
                  <a:gd name="connsiteY14" fmla="*/ 348293 h 433450"/>
                  <a:gd name="connsiteX15" fmla="*/ 81350 w 1765638"/>
                  <a:gd name="connsiteY15" fmla="*/ 320751 h 433450"/>
                  <a:gd name="connsiteX16" fmla="*/ 31610 w 1765638"/>
                  <a:gd name="connsiteY16" fmla="*/ 285654 h 433450"/>
                  <a:gd name="connsiteX17" fmla="*/ 97271 w 1765638"/>
                  <a:gd name="connsiteY17" fmla="*/ 250674 h 433450"/>
                  <a:gd name="connsiteX18" fmla="*/ 31145 w 1765638"/>
                  <a:gd name="connsiteY18" fmla="*/ 199772 h 433450"/>
                  <a:gd name="connsiteX19" fmla="*/ 85650 w 1765638"/>
                  <a:gd name="connsiteY19" fmla="*/ 159794 h 433450"/>
                  <a:gd name="connsiteX20" fmla="*/ 186872 w 1765638"/>
                  <a:gd name="connsiteY20" fmla="*/ 76701 h 433450"/>
                  <a:gd name="connsiteX21" fmla="*/ 539581 w 1765638"/>
                  <a:gd name="connsiteY21" fmla="*/ 46950 h 433450"/>
                  <a:gd name="connsiteX22" fmla="*/ 1256505 w 1765638"/>
                  <a:gd name="connsiteY22" fmla="*/ 4765 h 433450"/>
                  <a:gd name="connsiteX23" fmla="*/ 1457788 w 1765638"/>
                  <a:gd name="connsiteY23" fmla="*/ 349 h 433450"/>
                  <a:gd name="connsiteX24" fmla="*/ 1655003 w 1765638"/>
                  <a:gd name="connsiteY24" fmla="*/ 0 h 4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65638" h="433450">
                    <a:moveTo>
                      <a:pt x="1655003" y="0"/>
                    </a:moveTo>
                    <a:cubicBezTo>
                      <a:pt x="1642917" y="21964"/>
                      <a:pt x="1627112" y="42069"/>
                      <a:pt x="1608634" y="59037"/>
                    </a:cubicBezTo>
                    <a:cubicBezTo>
                      <a:pt x="1636758" y="57410"/>
                      <a:pt x="1665114" y="60780"/>
                      <a:pt x="1692075" y="68915"/>
                    </a:cubicBezTo>
                    <a:cubicBezTo>
                      <a:pt x="1678827" y="89369"/>
                      <a:pt x="1665579" y="109822"/>
                      <a:pt x="1652330" y="130160"/>
                    </a:cubicBezTo>
                    <a:cubicBezTo>
                      <a:pt x="1679176" y="136551"/>
                      <a:pt x="1706021" y="142943"/>
                      <a:pt x="1732866" y="149335"/>
                    </a:cubicBezTo>
                    <a:cubicBezTo>
                      <a:pt x="1713807" y="161770"/>
                      <a:pt x="1694864" y="174321"/>
                      <a:pt x="1675805" y="186756"/>
                    </a:cubicBezTo>
                    <a:cubicBezTo>
                      <a:pt x="1695445" y="200004"/>
                      <a:pt x="1717177" y="210231"/>
                      <a:pt x="1739956" y="216971"/>
                    </a:cubicBezTo>
                    <a:cubicBezTo>
                      <a:pt x="1731472" y="228709"/>
                      <a:pt x="1722988" y="240331"/>
                      <a:pt x="1714388" y="252068"/>
                    </a:cubicBezTo>
                    <a:cubicBezTo>
                      <a:pt x="1731472" y="256717"/>
                      <a:pt x="1748555" y="261365"/>
                      <a:pt x="1765639" y="266014"/>
                    </a:cubicBezTo>
                    <a:cubicBezTo>
                      <a:pt x="1605728" y="305178"/>
                      <a:pt x="1441286" y="321099"/>
                      <a:pt x="1277424" y="336556"/>
                    </a:cubicBezTo>
                    <a:cubicBezTo>
                      <a:pt x="1051853" y="357823"/>
                      <a:pt x="826281" y="378509"/>
                      <a:pt x="600594" y="397684"/>
                    </a:cubicBezTo>
                    <a:cubicBezTo>
                      <a:pt x="466831" y="408957"/>
                      <a:pt x="332953" y="419765"/>
                      <a:pt x="198958" y="428946"/>
                    </a:cubicBezTo>
                    <a:cubicBezTo>
                      <a:pt x="132600" y="433478"/>
                      <a:pt x="65428" y="437662"/>
                      <a:pt x="0" y="425227"/>
                    </a:cubicBezTo>
                    <a:cubicBezTo>
                      <a:pt x="32075" y="412676"/>
                      <a:pt x="64034" y="400241"/>
                      <a:pt x="96109" y="387690"/>
                    </a:cubicBezTo>
                    <a:cubicBezTo>
                      <a:pt x="72982" y="374558"/>
                      <a:pt x="49856" y="361425"/>
                      <a:pt x="26729" y="348293"/>
                    </a:cubicBezTo>
                    <a:cubicBezTo>
                      <a:pt x="44975" y="339112"/>
                      <a:pt x="63104" y="329931"/>
                      <a:pt x="81350" y="320751"/>
                    </a:cubicBezTo>
                    <a:cubicBezTo>
                      <a:pt x="62291" y="313197"/>
                      <a:pt x="45091" y="300994"/>
                      <a:pt x="31610" y="285654"/>
                    </a:cubicBezTo>
                    <a:cubicBezTo>
                      <a:pt x="55202" y="277751"/>
                      <a:pt x="77515" y="265898"/>
                      <a:pt x="97271" y="250674"/>
                    </a:cubicBezTo>
                    <a:cubicBezTo>
                      <a:pt x="75307" y="234171"/>
                      <a:pt x="50669" y="218715"/>
                      <a:pt x="31145" y="199772"/>
                    </a:cubicBezTo>
                    <a:cubicBezTo>
                      <a:pt x="49042" y="186407"/>
                      <a:pt x="69728" y="175832"/>
                      <a:pt x="85650" y="159794"/>
                    </a:cubicBezTo>
                    <a:cubicBezTo>
                      <a:pt x="21267" y="90298"/>
                      <a:pt x="134460" y="82279"/>
                      <a:pt x="186872" y="76701"/>
                    </a:cubicBezTo>
                    <a:cubicBezTo>
                      <a:pt x="304132" y="64150"/>
                      <a:pt x="422089" y="56248"/>
                      <a:pt x="539581" y="46950"/>
                    </a:cubicBezTo>
                    <a:cubicBezTo>
                      <a:pt x="778285" y="28124"/>
                      <a:pt x="1017221" y="12319"/>
                      <a:pt x="1256505" y="4765"/>
                    </a:cubicBezTo>
                    <a:cubicBezTo>
                      <a:pt x="1323561" y="2673"/>
                      <a:pt x="1390732" y="1046"/>
                      <a:pt x="1457788" y="349"/>
                    </a:cubicBezTo>
                    <a:cubicBezTo>
                      <a:pt x="1479869" y="-232"/>
                      <a:pt x="1647914" y="13016"/>
                      <a:pt x="1655003" y="0"/>
                    </a:cubicBezTo>
                    <a:close/>
                  </a:path>
                </a:pathLst>
              </a:custGeom>
              <a:solidFill>
                <a:srgbClr val="F7A55E"/>
              </a:solidFill>
              <a:ln w="12285" cap="flat">
                <a:solidFill>
                  <a:srgbClr val="F7A55E"/>
                </a:solidFill>
                <a:prstDash val="solid"/>
                <a:miter/>
              </a:ln>
            </p:spPr>
            <p:txBody>
              <a:bodyPr rtlCol="0" anchor="ctr"/>
              <a:lstStyle/>
              <a:p>
                <a:endParaRPr lang="en-IE"/>
              </a:p>
            </p:txBody>
          </p:sp>
        </p:grpSp>
        <p:sp>
          <p:nvSpPr>
            <p:cNvPr id="13" name="TextBox 12">
              <a:extLst>
                <a:ext uri="{FF2B5EF4-FFF2-40B4-BE49-F238E27FC236}">
                  <a16:creationId xmlns:a16="http://schemas.microsoft.com/office/drawing/2014/main" id="{EB6952EC-B3D1-4FA4-97D4-326884C04151}"/>
                </a:ext>
              </a:extLst>
            </p:cNvPr>
            <p:cNvSpPr txBox="1"/>
            <p:nvPr/>
          </p:nvSpPr>
          <p:spPr>
            <a:xfrm rot="21441693">
              <a:off x="7083376" y="240175"/>
              <a:ext cx="4336032" cy="3821367"/>
            </a:xfrm>
            <a:prstGeom prst="rect">
              <a:avLst/>
            </a:prstGeom>
            <a:noFill/>
          </p:spPr>
          <p:txBody>
            <a:bodyPr wrap="square" rtlCol="0">
              <a:spAutoFit/>
            </a:bodyPr>
            <a:lstStyle/>
            <a:p>
              <a:r>
                <a:rPr lang="en-IE" b="1">
                  <a:latin typeface="Avenir Next demi bold" panose="020B0703020202020204"/>
                </a:rPr>
                <a:t>VALERY</a:t>
              </a:r>
            </a:p>
            <a:p>
              <a:pPr>
                <a:lnSpc>
                  <a:spcPct val="107000"/>
                </a:lnSpc>
                <a:spcAft>
                  <a:spcPts val="800"/>
                </a:spcAft>
              </a:pPr>
              <a:r>
                <a:rPr lang="en-IE">
                  <a:effectLst/>
                  <a:latin typeface="Calibri" panose="020F0502020204030204" pitchFamily="34" charset="0"/>
                  <a:ea typeface="Calibri" panose="020F0502020204030204" pitchFamily="34" charset="0"/>
                  <a:cs typeface="Times New Roman" panose="02020603050405020304" pitchFamily="18" charset="0"/>
                </a:rPr>
                <a:t>Valery speaks to politicians and policymakers making sure that they:</a:t>
              </a:r>
            </a:p>
            <a:p>
              <a:pPr marL="342900" lvl="0" indent="-342900">
                <a:lnSpc>
                  <a:spcPct val="107000"/>
                </a:lnSpc>
                <a:buFont typeface="Symbol" panose="05050102010706020507" pitchFamily="18"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know what young people eat for breakfast</a:t>
              </a:r>
            </a:p>
            <a:p>
              <a:pPr marL="342900" lvl="0" indent="-342900">
                <a:lnSpc>
                  <a:spcPct val="107000"/>
                </a:lnSpc>
                <a:buFont typeface="Symbol" panose="05050102010706020507" pitchFamily="18"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know what young people want and how young people see the world</a:t>
              </a:r>
            </a:p>
            <a:p>
              <a:pPr marL="342900" lvl="0" indent="-342900">
                <a:lnSpc>
                  <a:spcPct val="107000"/>
                </a:lnSpc>
                <a:spcAft>
                  <a:spcPts val="800"/>
                </a:spcAft>
                <a:buFont typeface="Symbol" panose="05050102010706020507" pitchFamily="18"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know what young people do in their spare time</a:t>
              </a:r>
            </a:p>
            <a:p>
              <a:pPr>
                <a:lnSpc>
                  <a:spcPct val="107000"/>
                </a:lnSpc>
                <a:spcAft>
                  <a:spcPts val="800"/>
                </a:spcAft>
              </a:pPr>
              <a:r>
                <a:rPr lang="en-IE">
                  <a:effectLst/>
                  <a:latin typeface="Calibri" panose="020F0502020204030204" pitchFamily="34" charset="0"/>
                  <a:ea typeface="Calibri" panose="020F0502020204030204" pitchFamily="34" charset="0"/>
                  <a:cs typeface="Times New Roman" panose="02020603050405020304" pitchFamily="18" charset="0"/>
                </a:rPr>
                <a:t>What do you think Valery means when she says that she started living the world she wanted to see?  </a:t>
              </a:r>
              <a:endParaRPr lang="en-IE" b="1">
                <a:latin typeface="Avenir Next demi bold" panose="020B0703020202020204"/>
              </a:endParaRPr>
            </a:p>
          </p:txBody>
        </p:sp>
      </p:grpSp>
      <p:grpSp>
        <p:nvGrpSpPr>
          <p:cNvPr id="21" name="Group 20">
            <a:extLst>
              <a:ext uri="{FF2B5EF4-FFF2-40B4-BE49-F238E27FC236}">
                <a16:creationId xmlns:a16="http://schemas.microsoft.com/office/drawing/2014/main" id="{E517834C-29DF-4F68-A8FF-D89BFEB3DC81}"/>
              </a:ext>
            </a:extLst>
          </p:cNvPr>
          <p:cNvGrpSpPr/>
          <p:nvPr/>
        </p:nvGrpSpPr>
        <p:grpSpPr>
          <a:xfrm>
            <a:off x="6117999" y="1887181"/>
            <a:ext cx="4709625" cy="2397193"/>
            <a:chOff x="1444770" y="3955939"/>
            <a:chExt cx="4709625" cy="2397193"/>
          </a:xfrm>
        </p:grpSpPr>
        <p:grpSp>
          <p:nvGrpSpPr>
            <p:cNvPr id="22" name="Graphic 4">
              <a:extLst>
                <a:ext uri="{FF2B5EF4-FFF2-40B4-BE49-F238E27FC236}">
                  <a16:creationId xmlns:a16="http://schemas.microsoft.com/office/drawing/2014/main" id="{E7E1FA32-1128-4BFD-91EE-609E61FFDAAC}"/>
                </a:ext>
              </a:extLst>
            </p:cNvPr>
            <p:cNvGrpSpPr/>
            <p:nvPr/>
          </p:nvGrpSpPr>
          <p:grpSpPr>
            <a:xfrm>
              <a:off x="1444770" y="3955939"/>
              <a:ext cx="4709625" cy="2310761"/>
              <a:chOff x="4795306" y="139925"/>
              <a:chExt cx="5078688" cy="4536800"/>
            </a:xfrm>
            <a:noFill/>
          </p:grpSpPr>
          <p:sp>
            <p:nvSpPr>
              <p:cNvPr id="24" name="Freeform: Shape 23">
                <a:extLst>
                  <a:ext uri="{FF2B5EF4-FFF2-40B4-BE49-F238E27FC236}">
                    <a16:creationId xmlns:a16="http://schemas.microsoft.com/office/drawing/2014/main" id="{79C9B603-C2A3-4C8F-8D1A-D852B54F4D0E}"/>
                  </a:ext>
                </a:extLst>
              </p:cNvPr>
              <p:cNvSpPr/>
              <p:nvPr/>
            </p:nvSpPr>
            <p:spPr>
              <a:xfrm>
                <a:off x="4795306" y="226736"/>
                <a:ext cx="5078688" cy="4449988"/>
              </a:xfrm>
              <a:custGeom>
                <a:avLst/>
                <a:gdLst>
                  <a:gd name="connsiteX0" fmla="*/ 251393 w 5078688"/>
                  <a:gd name="connsiteY0" fmla="*/ 2762174 h 4449988"/>
                  <a:gd name="connsiteX1" fmla="*/ 187010 w 5078688"/>
                  <a:gd name="connsiteY1" fmla="*/ 4431123 h 4449988"/>
                  <a:gd name="connsiteX2" fmla="*/ 5078688 w 5078688"/>
                  <a:gd name="connsiteY2" fmla="*/ 4284693 h 4449988"/>
                  <a:gd name="connsiteX3" fmla="*/ 4811513 w 5078688"/>
                  <a:gd name="connsiteY3" fmla="*/ 3665389 h 4449988"/>
                  <a:gd name="connsiteX4" fmla="*/ 4627081 w 5078688"/>
                  <a:gd name="connsiteY4" fmla="*/ 2920806 h 4449988"/>
                  <a:gd name="connsiteX5" fmla="*/ 4287039 w 5078688"/>
                  <a:gd name="connsiteY5" fmla="*/ 634877 h 4449988"/>
                  <a:gd name="connsiteX6" fmla="*/ 4099353 w 5078688"/>
                  <a:gd name="connsiteY6" fmla="*/ 0 h 4449988"/>
                  <a:gd name="connsiteX7" fmla="*/ 1448978 w 5078688"/>
                  <a:gd name="connsiteY7" fmla="*/ 116214 h 4449988"/>
                  <a:gd name="connsiteX8" fmla="*/ 777842 w 5078688"/>
                  <a:gd name="connsiteY8" fmla="*/ 145616 h 4449988"/>
                  <a:gd name="connsiteX9" fmla="*/ 106358 w 5078688"/>
                  <a:gd name="connsiteY9" fmla="*/ 175018 h 4449988"/>
                  <a:gd name="connsiteX10" fmla="*/ 1068 w 5078688"/>
                  <a:gd name="connsiteY10" fmla="*/ 298902 h 4449988"/>
                  <a:gd name="connsiteX11" fmla="*/ 49762 w 5078688"/>
                  <a:gd name="connsiteY11" fmla="*/ 635226 h 4449988"/>
                  <a:gd name="connsiteX12" fmla="*/ 125649 w 5078688"/>
                  <a:gd name="connsiteY12" fmla="*/ 1274867 h 4449988"/>
                  <a:gd name="connsiteX13" fmla="*/ 251393 w 5078688"/>
                  <a:gd name="connsiteY13" fmla="*/ 2762174 h 444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78688" h="4449988">
                    <a:moveTo>
                      <a:pt x="251393" y="2762174"/>
                    </a:moveTo>
                    <a:cubicBezTo>
                      <a:pt x="292533" y="3320117"/>
                      <a:pt x="331232" y="3890612"/>
                      <a:pt x="187010" y="4431123"/>
                    </a:cubicBezTo>
                    <a:cubicBezTo>
                      <a:pt x="1820165" y="4391610"/>
                      <a:pt x="3470055" y="4568836"/>
                      <a:pt x="5078688" y="4284693"/>
                    </a:cubicBezTo>
                    <a:cubicBezTo>
                      <a:pt x="5055446" y="4059587"/>
                      <a:pt x="4906460" y="3870739"/>
                      <a:pt x="4811513" y="3665389"/>
                    </a:cubicBezTo>
                    <a:cubicBezTo>
                      <a:pt x="4703782" y="3432496"/>
                      <a:pt x="4664851" y="3174617"/>
                      <a:pt x="4627081" y="2920806"/>
                    </a:cubicBezTo>
                    <a:cubicBezTo>
                      <a:pt x="4513773" y="2158791"/>
                      <a:pt x="4400348" y="1396892"/>
                      <a:pt x="4287039" y="634877"/>
                    </a:cubicBezTo>
                    <a:cubicBezTo>
                      <a:pt x="4254267" y="414884"/>
                      <a:pt x="4218938" y="187569"/>
                      <a:pt x="4099353" y="0"/>
                    </a:cubicBezTo>
                    <a:cubicBezTo>
                      <a:pt x="3215895" y="38699"/>
                      <a:pt x="2332436" y="77515"/>
                      <a:pt x="1448978" y="116214"/>
                    </a:cubicBezTo>
                    <a:cubicBezTo>
                      <a:pt x="1225266" y="125976"/>
                      <a:pt x="1001554" y="135854"/>
                      <a:pt x="777842" y="145616"/>
                    </a:cubicBezTo>
                    <a:cubicBezTo>
                      <a:pt x="566681" y="154913"/>
                      <a:pt x="311475" y="126789"/>
                      <a:pt x="106358" y="175018"/>
                    </a:cubicBezTo>
                    <a:cubicBezTo>
                      <a:pt x="-18224" y="204304"/>
                      <a:pt x="10714" y="180597"/>
                      <a:pt x="1068" y="298902"/>
                    </a:cubicBezTo>
                    <a:cubicBezTo>
                      <a:pt x="-7299" y="402100"/>
                      <a:pt x="35816" y="531911"/>
                      <a:pt x="49762" y="635226"/>
                    </a:cubicBezTo>
                    <a:cubicBezTo>
                      <a:pt x="78466" y="848013"/>
                      <a:pt x="103336" y="1061382"/>
                      <a:pt x="125649" y="1274867"/>
                    </a:cubicBezTo>
                    <a:cubicBezTo>
                      <a:pt x="177365" y="1769823"/>
                      <a:pt x="214785" y="2266056"/>
                      <a:pt x="251393" y="2762174"/>
                    </a:cubicBezTo>
                    <a:close/>
                  </a:path>
                </a:pathLst>
              </a:custGeom>
              <a:solidFill>
                <a:schemeClr val="bg1"/>
              </a:solidFill>
              <a:ln w="12285" cap="flat">
                <a:solidFill>
                  <a:srgbClr val="F7A5A5"/>
                </a:solidFill>
                <a:prstDash val="solid"/>
                <a:miter/>
              </a:ln>
            </p:spPr>
            <p:txBody>
              <a:bodyPr rtlCol="0" anchor="ctr"/>
              <a:lstStyle/>
              <a:p>
                <a:endParaRPr lang="en-IE"/>
              </a:p>
            </p:txBody>
          </p:sp>
          <p:sp>
            <p:nvSpPr>
              <p:cNvPr id="25" name="Freeform: Shape 24">
                <a:extLst>
                  <a:ext uri="{FF2B5EF4-FFF2-40B4-BE49-F238E27FC236}">
                    <a16:creationId xmlns:a16="http://schemas.microsoft.com/office/drawing/2014/main" id="{6D5B1936-D04C-4698-A2AD-149EB8210055}"/>
                  </a:ext>
                </a:extLst>
              </p:cNvPr>
              <p:cNvSpPr/>
              <p:nvPr/>
            </p:nvSpPr>
            <p:spPr>
              <a:xfrm>
                <a:off x="6076587" y="139925"/>
                <a:ext cx="1765638" cy="433450"/>
              </a:xfrm>
              <a:custGeom>
                <a:avLst/>
                <a:gdLst>
                  <a:gd name="connsiteX0" fmla="*/ 1655003 w 1765638"/>
                  <a:gd name="connsiteY0" fmla="*/ 0 h 433450"/>
                  <a:gd name="connsiteX1" fmla="*/ 1608634 w 1765638"/>
                  <a:gd name="connsiteY1" fmla="*/ 59037 h 433450"/>
                  <a:gd name="connsiteX2" fmla="*/ 1692075 w 1765638"/>
                  <a:gd name="connsiteY2" fmla="*/ 68915 h 433450"/>
                  <a:gd name="connsiteX3" fmla="*/ 1652330 w 1765638"/>
                  <a:gd name="connsiteY3" fmla="*/ 130160 h 433450"/>
                  <a:gd name="connsiteX4" fmla="*/ 1732866 w 1765638"/>
                  <a:gd name="connsiteY4" fmla="*/ 149335 h 433450"/>
                  <a:gd name="connsiteX5" fmla="*/ 1675805 w 1765638"/>
                  <a:gd name="connsiteY5" fmla="*/ 186756 h 433450"/>
                  <a:gd name="connsiteX6" fmla="*/ 1739956 w 1765638"/>
                  <a:gd name="connsiteY6" fmla="*/ 216971 h 433450"/>
                  <a:gd name="connsiteX7" fmla="*/ 1714388 w 1765638"/>
                  <a:gd name="connsiteY7" fmla="*/ 252068 h 433450"/>
                  <a:gd name="connsiteX8" fmla="*/ 1765639 w 1765638"/>
                  <a:gd name="connsiteY8" fmla="*/ 266014 h 433450"/>
                  <a:gd name="connsiteX9" fmla="*/ 1277424 w 1765638"/>
                  <a:gd name="connsiteY9" fmla="*/ 336556 h 433450"/>
                  <a:gd name="connsiteX10" fmla="*/ 600594 w 1765638"/>
                  <a:gd name="connsiteY10" fmla="*/ 397684 h 433450"/>
                  <a:gd name="connsiteX11" fmla="*/ 198958 w 1765638"/>
                  <a:gd name="connsiteY11" fmla="*/ 428946 h 433450"/>
                  <a:gd name="connsiteX12" fmla="*/ 0 w 1765638"/>
                  <a:gd name="connsiteY12" fmla="*/ 425227 h 433450"/>
                  <a:gd name="connsiteX13" fmla="*/ 96109 w 1765638"/>
                  <a:gd name="connsiteY13" fmla="*/ 387690 h 433450"/>
                  <a:gd name="connsiteX14" fmla="*/ 26729 w 1765638"/>
                  <a:gd name="connsiteY14" fmla="*/ 348293 h 433450"/>
                  <a:gd name="connsiteX15" fmla="*/ 81350 w 1765638"/>
                  <a:gd name="connsiteY15" fmla="*/ 320751 h 433450"/>
                  <a:gd name="connsiteX16" fmla="*/ 31610 w 1765638"/>
                  <a:gd name="connsiteY16" fmla="*/ 285654 h 433450"/>
                  <a:gd name="connsiteX17" fmla="*/ 97271 w 1765638"/>
                  <a:gd name="connsiteY17" fmla="*/ 250674 h 433450"/>
                  <a:gd name="connsiteX18" fmla="*/ 31145 w 1765638"/>
                  <a:gd name="connsiteY18" fmla="*/ 199772 h 433450"/>
                  <a:gd name="connsiteX19" fmla="*/ 85650 w 1765638"/>
                  <a:gd name="connsiteY19" fmla="*/ 159794 h 433450"/>
                  <a:gd name="connsiteX20" fmla="*/ 186872 w 1765638"/>
                  <a:gd name="connsiteY20" fmla="*/ 76701 h 433450"/>
                  <a:gd name="connsiteX21" fmla="*/ 539581 w 1765638"/>
                  <a:gd name="connsiteY21" fmla="*/ 46950 h 433450"/>
                  <a:gd name="connsiteX22" fmla="*/ 1256505 w 1765638"/>
                  <a:gd name="connsiteY22" fmla="*/ 4765 h 433450"/>
                  <a:gd name="connsiteX23" fmla="*/ 1457788 w 1765638"/>
                  <a:gd name="connsiteY23" fmla="*/ 349 h 433450"/>
                  <a:gd name="connsiteX24" fmla="*/ 1655003 w 1765638"/>
                  <a:gd name="connsiteY24" fmla="*/ 0 h 4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65638" h="433450">
                    <a:moveTo>
                      <a:pt x="1655003" y="0"/>
                    </a:moveTo>
                    <a:cubicBezTo>
                      <a:pt x="1642917" y="21964"/>
                      <a:pt x="1627112" y="42069"/>
                      <a:pt x="1608634" y="59037"/>
                    </a:cubicBezTo>
                    <a:cubicBezTo>
                      <a:pt x="1636758" y="57410"/>
                      <a:pt x="1665114" y="60780"/>
                      <a:pt x="1692075" y="68915"/>
                    </a:cubicBezTo>
                    <a:cubicBezTo>
                      <a:pt x="1678827" y="89369"/>
                      <a:pt x="1665579" y="109822"/>
                      <a:pt x="1652330" y="130160"/>
                    </a:cubicBezTo>
                    <a:cubicBezTo>
                      <a:pt x="1679176" y="136551"/>
                      <a:pt x="1706021" y="142943"/>
                      <a:pt x="1732866" y="149335"/>
                    </a:cubicBezTo>
                    <a:cubicBezTo>
                      <a:pt x="1713807" y="161770"/>
                      <a:pt x="1694864" y="174321"/>
                      <a:pt x="1675805" y="186756"/>
                    </a:cubicBezTo>
                    <a:cubicBezTo>
                      <a:pt x="1695445" y="200004"/>
                      <a:pt x="1717177" y="210231"/>
                      <a:pt x="1739956" y="216971"/>
                    </a:cubicBezTo>
                    <a:cubicBezTo>
                      <a:pt x="1731472" y="228709"/>
                      <a:pt x="1722988" y="240331"/>
                      <a:pt x="1714388" y="252068"/>
                    </a:cubicBezTo>
                    <a:cubicBezTo>
                      <a:pt x="1731472" y="256717"/>
                      <a:pt x="1748555" y="261365"/>
                      <a:pt x="1765639" y="266014"/>
                    </a:cubicBezTo>
                    <a:cubicBezTo>
                      <a:pt x="1605728" y="305178"/>
                      <a:pt x="1441286" y="321099"/>
                      <a:pt x="1277424" y="336556"/>
                    </a:cubicBezTo>
                    <a:cubicBezTo>
                      <a:pt x="1051853" y="357823"/>
                      <a:pt x="826281" y="378509"/>
                      <a:pt x="600594" y="397684"/>
                    </a:cubicBezTo>
                    <a:cubicBezTo>
                      <a:pt x="466831" y="408957"/>
                      <a:pt x="332953" y="419765"/>
                      <a:pt x="198958" y="428946"/>
                    </a:cubicBezTo>
                    <a:cubicBezTo>
                      <a:pt x="132600" y="433478"/>
                      <a:pt x="65428" y="437662"/>
                      <a:pt x="0" y="425227"/>
                    </a:cubicBezTo>
                    <a:cubicBezTo>
                      <a:pt x="32075" y="412676"/>
                      <a:pt x="64034" y="400241"/>
                      <a:pt x="96109" y="387690"/>
                    </a:cubicBezTo>
                    <a:cubicBezTo>
                      <a:pt x="72982" y="374558"/>
                      <a:pt x="49856" y="361425"/>
                      <a:pt x="26729" y="348293"/>
                    </a:cubicBezTo>
                    <a:cubicBezTo>
                      <a:pt x="44975" y="339112"/>
                      <a:pt x="63104" y="329931"/>
                      <a:pt x="81350" y="320751"/>
                    </a:cubicBezTo>
                    <a:cubicBezTo>
                      <a:pt x="62291" y="313197"/>
                      <a:pt x="45091" y="300994"/>
                      <a:pt x="31610" y="285654"/>
                    </a:cubicBezTo>
                    <a:cubicBezTo>
                      <a:pt x="55202" y="277751"/>
                      <a:pt x="77515" y="265898"/>
                      <a:pt x="97271" y="250674"/>
                    </a:cubicBezTo>
                    <a:cubicBezTo>
                      <a:pt x="75307" y="234171"/>
                      <a:pt x="50669" y="218715"/>
                      <a:pt x="31145" y="199772"/>
                    </a:cubicBezTo>
                    <a:cubicBezTo>
                      <a:pt x="49042" y="186407"/>
                      <a:pt x="69728" y="175832"/>
                      <a:pt x="85650" y="159794"/>
                    </a:cubicBezTo>
                    <a:cubicBezTo>
                      <a:pt x="21267" y="90298"/>
                      <a:pt x="134460" y="82279"/>
                      <a:pt x="186872" y="76701"/>
                    </a:cubicBezTo>
                    <a:cubicBezTo>
                      <a:pt x="304132" y="64150"/>
                      <a:pt x="422089" y="56248"/>
                      <a:pt x="539581" y="46950"/>
                    </a:cubicBezTo>
                    <a:cubicBezTo>
                      <a:pt x="778285" y="28124"/>
                      <a:pt x="1017221" y="12319"/>
                      <a:pt x="1256505" y="4765"/>
                    </a:cubicBezTo>
                    <a:cubicBezTo>
                      <a:pt x="1323561" y="2673"/>
                      <a:pt x="1390732" y="1046"/>
                      <a:pt x="1457788" y="349"/>
                    </a:cubicBezTo>
                    <a:cubicBezTo>
                      <a:pt x="1479869" y="-232"/>
                      <a:pt x="1647914" y="13016"/>
                      <a:pt x="1655003" y="0"/>
                    </a:cubicBezTo>
                    <a:close/>
                  </a:path>
                </a:pathLst>
              </a:custGeom>
              <a:solidFill>
                <a:srgbClr val="F7A5A5"/>
              </a:solidFill>
              <a:ln w="12285" cap="flat">
                <a:solidFill>
                  <a:srgbClr val="F7A5A5"/>
                </a:solidFill>
                <a:prstDash val="solid"/>
                <a:miter/>
              </a:ln>
            </p:spPr>
            <p:txBody>
              <a:bodyPr rtlCol="0" anchor="ctr"/>
              <a:lstStyle/>
              <a:p>
                <a:endParaRPr lang="en-IE"/>
              </a:p>
            </p:txBody>
          </p:sp>
        </p:grpSp>
        <p:sp>
          <p:nvSpPr>
            <p:cNvPr id="23" name="TextBox 22">
              <a:extLst>
                <a:ext uri="{FF2B5EF4-FFF2-40B4-BE49-F238E27FC236}">
                  <a16:creationId xmlns:a16="http://schemas.microsoft.com/office/drawing/2014/main" id="{DEF6275A-6F3F-409B-A169-C2B1F40A3141}"/>
                </a:ext>
              </a:extLst>
            </p:cNvPr>
            <p:cNvSpPr txBox="1"/>
            <p:nvPr/>
          </p:nvSpPr>
          <p:spPr>
            <a:xfrm rot="21441693">
              <a:off x="1718455" y="4044808"/>
              <a:ext cx="3914194" cy="2308324"/>
            </a:xfrm>
            <a:prstGeom prst="rect">
              <a:avLst/>
            </a:prstGeom>
            <a:noFill/>
            <a:ln>
              <a:noFill/>
            </a:ln>
          </p:spPr>
          <p:txBody>
            <a:bodyPr wrap="square" rtlCol="0">
              <a:spAutoFit/>
            </a:bodyPr>
            <a:lstStyle/>
            <a:p>
              <a:r>
                <a:rPr lang="en-IE" b="1">
                  <a:latin typeface="Avenir Next demi bold" panose="020B0703020202020204"/>
                </a:rPr>
                <a:t>FLOSSIE</a:t>
              </a:r>
            </a:p>
            <a:p>
              <a:r>
                <a:rPr lang="en-IE" sz="1800">
                  <a:effectLst/>
                  <a:latin typeface="Avenir Next demi bold" panose="020B0703020202020204"/>
                  <a:ea typeface="Calibri" panose="020F0502020204030204" pitchFamily="34" charset="0"/>
                  <a:cs typeface="Times New Roman" panose="02020603050405020304" pitchFamily="18" charset="0"/>
                </a:rPr>
                <a:t>Which two Global Goals are most important to Flossie?</a:t>
              </a:r>
            </a:p>
            <a:p>
              <a:endParaRPr lang="en-IE" sz="1800">
                <a:effectLst/>
                <a:latin typeface="Avenir Next demi bold" panose="020B0703020202020204"/>
                <a:ea typeface="Calibri" panose="020F0502020204030204" pitchFamily="34" charset="0"/>
                <a:cs typeface="Times New Roman" panose="02020603050405020304" pitchFamily="18" charset="0"/>
              </a:endParaRPr>
            </a:p>
            <a:p>
              <a:r>
                <a:rPr lang="en-IE" sz="1800">
                  <a:effectLst/>
                  <a:latin typeface="Avenir Next demi bold" panose="020B0703020202020204"/>
                  <a:ea typeface="Calibri" panose="020F0502020204030204" pitchFamily="34" charset="0"/>
                  <a:cs typeface="Times New Roman" panose="02020603050405020304" pitchFamily="18" charset="0"/>
                </a:rPr>
                <a:t>According to Flossie, what can you save if you pick up one piece of plastic on the beach? </a:t>
              </a:r>
            </a:p>
            <a:p>
              <a:endParaRPr lang="en-IE">
                <a:latin typeface="Avenir Next demi bold" panose="020B0703020202020204"/>
              </a:endParaRPr>
            </a:p>
          </p:txBody>
        </p:sp>
      </p:grpSp>
      <p:grpSp>
        <p:nvGrpSpPr>
          <p:cNvPr id="26" name="Group 25">
            <a:extLst>
              <a:ext uri="{FF2B5EF4-FFF2-40B4-BE49-F238E27FC236}">
                <a16:creationId xmlns:a16="http://schemas.microsoft.com/office/drawing/2014/main" id="{375393E3-0AC6-4BF2-BC90-F041820771CD}"/>
              </a:ext>
            </a:extLst>
          </p:cNvPr>
          <p:cNvGrpSpPr/>
          <p:nvPr/>
        </p:nvGrpSpPr>
        <p:grpSpPr>
          <a:xfrm>
            <a:off x="6188362" y="2737574"/>
            <a:ext cx="4901070" cy="1879666"/>
            <a:chOff x="7018787" y="4411755"/>
            <a:chExt cx="4901070" cy="1879666"/>
          </a:xfrm>
        </p:grpSpPr>
        <p:grpSp>
          <p:nvGrpSpPr>
            <p:cNvPr id="27" name="Graphic 4">
              <a:extLst>
                <a:ext uri="{FF2B5EF4-FFF2-40B4-BE49-F238E27FC236}">
                  <a16:creationId xmlns:a16="http://schemas.microsoft.com/office/drawing/2014/main" id="{2C201873-77F6-42F7-A86F-957FDFA8BE88}"/>
                </a:ext>
              </a:extLst>
            </p:cNvPr>
            <p:cNvGrpSpPr/>
            <p:nvPr/>
          </p:nvGrpSpPr>
          <p:grpSpPr>
            <a:xfrm>
              <a:off x="7018787" y="4411755"/>
              <a:ext cx="4901070" cy="1879666"/>
              <a:chOff x="4795306" y="-13469"/>
              <a:chExt cx="5078688" cy="4690193"/>
            </a:xfrm>
            <a:solidFill>
              <a:srgbClr val="FFFFFF"/>
            </a:solidFill>
          </p:grpSpPr>
          <p:sp>
            <p:nvSpPr>
              <p:cNvPr id="29" name="Freeform: Shape 28">
                <a:extLst>
                  <a:ext uri="{FF2B5EF4-FFF2-40B4-BE49-F238E27FC236}">
                    <a16:creationId xmlns:a16="http://schemas.microsoft.com/office/drawing/2014/main" id="{E351546E-1B0F-4A50-8106-F54B9E52FFB3}"/>
                  </a:ext>
                </a:extLst>
              </p:cNvPr>
              <p:cNvSpPr/>
              <p:nvPr/>
            </p:nvSpPr>
            <p:spPr>
              <a:xfrm>
                <a:off x="4795306" y="226736"/>
                <a:ext cx="5078688" cy="4449988"/>
              </a:xfrm>
              <a:custGeom>
                <a:avLst/>
                <a:gdLst>
                  <a:gd name="connsiteX0" fmla="*/ 251393 w 5078688"/>
                  <a:gd name="connsiteY0" fmla="*/ 2762174 h 4449988"/>
                  <a:gd name="connsiteX1" fmla="*/ 187010 w 5078688"/>
                  <a:gd name="connsiteY1" fmla="*/ 4431123 h 4449988"/>
                  <a:gd name="connsiteX2" fmla="*/ 5078688 w 5078688"/>
                  <a:gd name="connsiteY2" fmla="*/ 4284693 h 4449988"/>
                  <a:gd name="connsiteX3" fmla="*/ 4811513 w 5078688"/>
                  <a:gd name="connsiteY3" fmla="*/ 3665389 h 4449988"/>
                  <a:gd name="connsiteX4" fmla="*/ 4627081 w 5078688"/>
                  <a:gd name="connsiteY4" fmla="*/ 2920806 h 4449988"/>
                  <a:gd name="connsiteX5" fmla="*/ 4287039 w 5078688"/>
                  <a:gd name="connsiteY5" fmla="*/ 634877 h 4449988"/>
                  <a:gd name="connsiteX6" fmla="*/ 4099353 w 5078688"/>
                  <a:gd name="connsiteY6" fmla="*/ 0 h 4449988"/>
                  <a:gd name="connsiteX7" fmla="*/ 1448978 w 5078688"/>
                  <a:gd name="connsiteY7" fmla="*/ 116214 h 4449988"/>
                  <a:gd name="connsiteX8" fmla="*/ 777842 w 5078688"/>
                  <a:gd name="connsiteY8" fmla="*/ 145616 h 4449988"/>
                  <a:gd name="connsiteX9" fmla="*/ 106358 w 5078688"/>
                  <a:gd name="connsiteY9" fmla="*/ 175018 h 4449988"/>
                  <a:gd name="connsiteX10" fmla="*/ 1068 w 5078688"/>
                  <a:gd name="connsiteY10" fmla="*/ 298902 h 4449988"/>
                  <a:gd name="connsiteX11" fmla="*/ 49762 w 5078688"/>
                  <a:gd name="connsiteY11" fmla="*/ 635226 h 4449988"/>
                  <a:gd name="connsiteX12" fmla="*/ 125649 w 5078688"/>
                  <a:gd name="connsiteY12" fmla="*/ 1274867 h 4449988"/>
                  <a:gd name="connsiteX13" fmla="*/ 251393 w 5078688"/>
                  <a:gd name="connsiteY13" fmla="*/ 2762174 h 444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78688" h="4449988">
                    <a:moveTo>
                      <a:pt x="251393" y="2762174"/>
                    </a:moveTo>
                    <a:cubicBezTo>
                      <a:pt x="292533" y="3320117"/>
                      <a:pt x="331232" y="3890612"/>
                      <a:pt x="187010" y="4431123"/>
                    </a:cubicBezTo>
                    <a:cubicBezTo>
                      <a:pt x="1820165" y="4391610"/>
                      <a:pt x="3470055" y="4568836"/>
                      <a:pt x="5078688" y="4284693"/>
                    </a:cubicBezTo>
                    <a:cubicBezTo>
                      <a:pt x="5055446" y="4059587"/>
                      <a:pt x="4906460" y="3870739"/>
                      <a:pt x="4811513" y="3665389"/>
                    </a:cubicBezTo>
                    <a:cubicBezTo>
                      <a:pt x="4703782" y="3432496"/>
                      <a:pt x="4664851" y="3174617"/>
                      <a:pt x="4627081" y="2920806"/>
                    </a:cubicBezTo>
                    <a:cubicBezTo>
                      <a:pt x="4513773" y="2158791"/>
                      <a:pt x="4400348" y="1396892"/>
                      <a:pt x="4287039" y="634877"/>
                    </a:cubicBezTo>
                    <a:cubicBezTo>
                      <a:pt x="4254267" y="414884"/>
                      <a:pt x="4218938" y="187569"/>
                      <a:pt x="4099353" y="0"/>
                    </a:cubicBezTo>
                    <a:cubicBezTo>
                      <a:pt x="3215895" y="38699"/>
                      <a:pt x="2332436" y="77515"/>
                      <a:pt x="1448978" y="116214"/>
                    </a:cubicBezTo>
                    <a:cubicBezTo>
                      <a:pt x="1225266" y="125976"/>
                      <a:pt x="1001554" y="135854"/>
                      <a:pt x="777842" y="145616"/>
                    </a:cubicBezTo>
                    <a:cubicBezTo>
                      <a:pt x="566681" y="154913"/>
                      <a:pt x="311475" y="126789"/>
                      <a:pt x="106358" y="175018"/>
                    </a:cubicBezTo>
                    <a:cubicBezTo>
                      <a:pt x="-18224" y="204304"/>
                      <a:pt x="10714" y="180597"/>
                      <a:pt x="1068" y="298902"/>
                    </a:cubicBezTo>
                    <a:cubicBezTo>
                      <a:pt x="-7299" y="402100"/>
                      <a:pt x="35816" y="531911"/>
                      <a:pt x="49762" y="635226"/>
                    </a:cubicBezTo>
                    <a:cubicBezTo>
                      <a:pt x="78466" y="848013"/>
                      <a:pt x="103336" y="1061382"/>
                      <a:pt x="125649" y="1274867"/>
                    </a:cubicBezTo>
                    <a:cubicBezTo>
                      <a:pt x="177365" y="1769823"/>
                      <a:pt x="214785" y="2266056"/>
                      <a:pt x="251393" y="2762174"/>
                    </a:cubicBezTo>
                    <a:close/>
                  </a:path>
                </a:pathLst>
              </a:custGeom>
              <a:solidFill>
                <a:schemeClr val="bg1"/>
              </a:solidFill>
              <a:ln w="12285" cap="flat">
                <a:solidFill>
                  <a:srgbClr val="F7A55E"/>
                </a:solidFill>
                <a:prstDash val="solid"/>
                <a:miter/>
              </a:ln>
            </p:spPr>
            <p:txBody>
              <a:bodyPr rtlCol="0" anchor="ctr"/>
              <a:lstStyle/>
              <a:p>
                <a:endParaRPr lang="en-IE"/>
              </a:p>
            </p:txBody>
          </p:sp>
          <p:sp>
            <p:nvSpPr>
              <p:cNvPr id="30" name="Freeform: Shape 29">
                <a:extLst>
                  <a:ext uri="{FF2B5EF4-FFF2-40B4-BE49-F238E27FC236}">
                    <a16:creationId xmlns:a16="http://schemas.microsoft.com/office/drawing/2014/main" id="{E5C3D8BE-50B3-4F98-9CEB-9851C3566EFC}"/>
                  </a:ext>
                </a:extLst>
              </p:cNvPr>
              <p:cNvSpPr/>
              <p:nvPr/>
            </p:nvSpPr>
            <p:spPr>
              <a:xfrm>
                <a:off x="6076586" y="-13469"/>
                <a:ext cx="1765638" cy="586845"/>
              </a:xfrm>
              <a:custGeom>
                <a:avLst/>
                <a:gdLst>
                  <a:gd name="connsiteX0" fmla="*/ 1655003 w 1765638"/>
                  <a:gd name="connsiteY0" fmla="*/ 0 h 433450"/>
                  <a:gd name="connsiteX1" fmla="*/ 1608634 w 1765638"/>
                  <a:gd name="connsiteY1" fmla="*/ 59037 h 433450"/>
                  <a:gd name="connsiteX2" fmla="*/ 1692075 w 1765638"/>
                  <a:gd name="connsiteY2" fmla="*/ 68915 h 433450"/>
                  <a:gd name="connsiteX3" fmla="*/ 1652330 w 1765638"/>
                  <a:gd name="connsiteY3" fmla="*/ 130160 h 433450"/>
                  <a:gd name="connsiteX4" fmla="*/ 1732866 w 1765638"/>
                  <a:gd name="connsiteY4" fmla="*/ 149335 h 433450"/>
                  <a:gd name="connsiteX5" fmla="*/ 1675805 w 1765638"/>
                  <a:gd name="connsiteY5" fmla="*/ 186756 h 433450"/>
                  <a:gd name="connsiteX6" fmla="*/ 1739956 w 1765638"/>
                  <a:gd name="connsiteY6" fmla="*/ 216971 h 433450"/>
                  <a:gd name="connsiteX7" fmla="*/ 1714388 w 1765638"/>
                  <a:gd name="connsiteY7" fmla="*/ 252068 h 433450"/>
                  <a:gd name="connsiteX8" fmla="*/ 1765639 w 1765638"/>
                  <a:gd name="connsiteY8" fmla="*/ 266014 h 433450"/>
                  <a:gd name="connsiteX9" fmla="*/ 1277424 w 1765638"/>
                  <a:gd name="connsiteY9" fmla="*/ 336556 h 433450"/>
                  <a:gd name="connsiteX10" fmla="*/ 600594 w 1765638"/>
                  <a:gd name="connsiteY10" fmla="*/ 397684 h 433450"/>
                  <a:gd name="connsiteX11" fmla="*/ 198958 w 1765638"/>
                  <a:gd name="connsiteY11" fmla="*/ 428946 h 433450"/>
                  <a:gd name="connsiteX12" fmla="*/ 0 w 1765638"/>
                  <a:gd name="connsiteY12" fmla="*/ 425227 h 433450"/>
                  <a:gd name="connsiteX13" fmla="*/ 96109 w 1765638"/>
                  <a:gd name="connsiteY13" fmla="*/ 387690 h 433450"/>
                  <a:gd name="connsiteX14" fmla="*/ 26729 w 1765638"/>
                  <a:gd name="connsiteY14" fmla="*/ 348293 h 433450"/>
                  <a:gd name="connsiteX15" fmla="*/ 81350 w 1765638"/>
                  <a:gd name="connsiteY15" fmla="*/ 320751 h 433450"/>
                  <a:gd name="connsiteX16" fmla="*/ 31610 w 1765638"/>
                  <a:gd name="connsiteY16" fmla="*/ 285654 h 433450"/>
                  <a:gd name="connsiteX17" fmla="*/ 97271 w 1765638"/>
                  <a:gd name="connsiteY17" fmla="*/ 250674 h 433450"/>
                  <a:gd name="connsiteX18" fmla="*/ 31145 w 1765638"/>
                  <a:gd name="connsiteY18" fmla="*/ 199772 h 433450"/>
                  <a:gd name="connsiteX19" fmla="*/ 85650 w 1765638"/>
                  <a:gd name="connsiteY19" fmla="*/ 159794 h 433450"/>
                  <a:gd name="connsiteX20" fmla="*/ 186872 w 1765638"/>
                  <a:gd name="connsiteY20" fmla="*/ 76701 h 433450"/>
                  <a:gd name="connsiteX21" fmla="*/ 539581 w 1765638"/>
                  <a:gd name="connsiteY21" fmla="*/ 46950 h 433450"/>
                  <a:gd name="connsiteX22" fmla="*/ 1256505 w 1765638"/>
                  <a:gd name="connsiteY22" fmla="*/ 4765 h 433450"/>
                  <a:gd name="connsiteX23" fmla="*/ 1457788 w 1765638"/>
                  <a:gd name="connsiteY23" fmla="*/ 349 h 433450"/>
                  <a:gd name="connsiteX24" fmla="*/ 1655003 w 1765638"/>
                  <a:gd name="connsiteY24" fmla="*/ 0 h 4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65638" h="433450">
                    <a:moveTo>
                      <a:pt x="1655003" y="0"/>
                    </a:moveTo>
                    <a:cubicBezTo>
                      <a:pt x="1642917" y="21964"/>
                      <a:pt x="1627112" y="42069"/>
                      <a:pt x="1608634" y="59037"/>
                    </a:cubicBezTo>
                    <a:cubicBezTo>
                      <a:pt x="1636758" y="57410"/>
                      <a:pt x="1665114" y="60780"/>
                      <a:pt x="1692075" y="68915"/>
                    </a:cubicBezTo>
                    <a:cubicBezTo>
                      <a:pt x="1678827" y="89369"/>
                      <a:pt x="1665579" y="109822"/>
                      <a:pt x="1652330" y="130160"/>
                    </a:cubicBezTo>
                    <a:cubicBezTo>
                      <a:pt x="1679176" y="136551"/>
                      <a:pt x="1706021" y="142943"/>
                      <a:pt x="1732866" y="149335"/>
                    </a:cubicBezTo>
                    <a:cubicBezTo>
                      <a:pt x="1713807" y="161770"/>
                      <a:pt x="1694864" y="174321"/>
                      <a:pt x="1675805" y="186756"/>
                    </a:cubicBezTo>
                    <a:cubicBezTo>
                      <a:pt x="1695445" y="200004"/>
                      <a:pt x="1717177" y="210231"/>
                      <a:pt x="1739956" y="216971"/>
                    </a:cubicBezTo>
                    <a:cubicBezTo>
                      <a:pt x="1731472" y="228709"/>
                      <a:pt x="1722988" y="240331"/>
                      <a:pt x="1714388" y="252068"/>
                    </a:cubicBezTo>
                    <a:cubicBezTo>
                      <a:pt x="1731472" y="256717"/>
                      <a:pt x="1748555" y="261365"/>
                      <a:pt x="1765639" y="266014"/>
                    </a:cubicBezTo>
                    <a:cubicBezTo>
                      <a:pt x="1605728" y="305178"/>
                      <a:pt x="1441286" y="321099"/>
                      <a:pt x="1277424" y="336556"/>
                    </a:cubicBezTo>
                    <a:cubicBezTo>
                      <a:pt x="1051853" y="357823"/>
                      <a:pt x="826281" y="378509"/>
                      <a:pt x="600594" y="397684"/>
                    </a:cubicBezTo>
                    <a:cubicBezTo>
                      <a:pt x="466831" y="408957"/>
                      <a:pt x="332953" y="419765"/>
                      <a:pt x="198958" y="428946"/>
                    </a:cubicBezTo>
                    <a:cubicBezTo>
                      <a:pt x="132600" y="433478"/>
                      <a:pt x="65428" y="437662"/>
                      <a:pt x="0" y="425227"/>
                    </a:cubicBezTo>
                    <a:cubicBezTo>
                      <a:pt x="32075" y="412676"/>
                      <a:pt x="64034" y="400241"/>
                      <a:pt x="96109" y="387690"/>
                    </a:cubicBezTo>
                    <a:cubicBezTo>
                      <a:pt x="72982" y="374558"/>
                      <a:pt x="49856" y="361425"/>
                      <a:pt x="26729" y="348293"/>
                    </a:cubicBezTo>
                    <a:cubicBezTo>
                      <a:pt x="44975" y="339112"/>
                      <a:pt x="63104" y="329931"/>
                      <a:pt x="81350" y="320751"/>
                    </a:cubicBezTo>
                    <a:cubicBezTo>
                      <a:pt x="62291" y="313197"/>
                      <a:pt x="45091" y="300994"/>
                      <a:pt x="31610" y="285654"/>
                    </a:cubicBezTo>
                    <a:cubicBezTo>
                      <a:pt x="55202" y="277751"/>
                      <a:pt x="77515" y="265898"/>
                      <a:pt x="97271" y="250674"/>
                    </a:cubicBezTo>
                    <a:cubicBezTo>
                      <a:pt x="75307" y="234171"/>
                      <a:pt x="50669" y="218715"/>
                      <a:pt x="31145" y="199772"/>
                    </a:cubicBezTo>
                    <a:cubicBezTo>
                      <a:pt x="49042" y="186407"/>
                      <a:pt x="69728" y="175832"/>
                      <a:pt x="85650" y="159794"/>
                    </a:cubicBezTo>
                    <a:cubicBezTo>
                      <a:pt x="21267" y="90298"/>
                      <a:pt x="134460" y="82279"/>
                      <a:pt x="186872" y="76701"/>
                    </a:cubicBezTo>
                    <a:cubicBezTo>
                      <a:pt x="304132" y="64150"/>
                      <a:pt x="422089" y="56248"/>
                      <a:pt x="539581" y="46950"/>
                    </a:cubicBezTo>
                    <a:cubicBezTo>
                      <a:pt x="778285" y="28124"/>
                      <a:pt x="1017221" y="12319"/>
                      <a:pt x="1256505" y="4765"/>
                    </a:cubicBezTo>
                    <a:cubicBezTo>
                      <a:pt x="1323561" y="2673"/>
                      <a:pt x="1390732" y="1046"/>
                      <a:pt x="1457788" y="349"/>
                    </a:cubicBezTo>
                    <a:cubicBezTo>
                      <a:pt x="1479869" y="-232"/>
                      <a:pt x="1647914" y="13016"/>
                      <a:pt x="1655003" y="0"/>
                    </a:cubicBezTo>
                    <a:close/>
                  </a:path>
                </a:pathLst>
              </a:custGeom>
              <a:solidFill>
                <a:srgbClr val="F7A55E"/>
              </a:solidFill>
              <a:ln w="12285" cap="flat">
                <a:solidFill>
                  <a:srgbClr val="F7A55E"/>
                </a:solidFill>
                <a:prstDash val="solid"/>
                <a:miter/>
              </a:ln>
            </p:spPr>
            <p:txBody>
              <a:bodyPr rtlCol="0" anchor="ctr"/>
              <a:lstStyle/>
              <a:p>
                <a:endParaRPr lang="en-IE"/>
              </a:p>
            </p:txBody>
          </p:sp>
        </p:grpSp>
        <p:sp>
          <p:nvSpPr>
            <p:cNvPr id="28" name="TextBox 27">
              <a:extLst>
                <a:ext uri="{FF2B5EF4-FFF2-40B4-BE49-F238E27FC236}">
                  <a16:creationId xmlns:a16="http://schemas.microsoft.com/office/drawing/2014/main" id="{7D8628CD-8045-4C56-BD77-FA827D1BCAD7}"/>
                </a:ext>
              </a:extLst>
            </p:cNvPr>
            <p:cNvSpPr txBox="1"/>
            <p:nvPr/>
          </p:nvSpPr>
          <p:spPr>
            <a:xfrm rot="21441693">
              <a:off x="7425265" y="4561628"/>
              <a:ext cx="3876962" cy="1579920"/>
            </a:xfrm>
            <a:prstGeom prst="rect">
              <a:avLst/>
            </a:prstGeom>
            <a:noFill/>
          </p:spPr>
          <p:txBody>
            <a:bodyPr wrap="square" rtlCol="0">
              <a:spAutoFit/>
            </a:bodyPr>
            <a:lstStyle/>
            <a:p>
              <a:r>
                <a:rPr lang="en-IE" b="1">
                  <a:latin typeface="Avenir Next demi bold" panose="020B0703020202020204"/>
                </a:rPr>
                <a:t>SANO</a:t>
              </a:r>
            </a:p>
            <a:p>
              <a:pPr>
                <a:spcAft>
                  <a:spcPts val="800"/>
                </a:spcAft>
              </a:pPr>
              <a:r>
                <a:rPr lang="en-IE" sz="1800">
                  <a:effectLst/>
                  <a:latin typeface="Avenir Next demi bold" panose="020B0703020202020204"/>
                  <a:ea typeface="Calibri" panose="020F0502020204030204" pitchFamily="34" charset="0"/>
                  <a:cs typeface="Times New Roman" panose="02020603050405020304" pitchFamily="18" charset="0"/>
                </a:rPr>
                <a:t>What Global Goal does Sano focus on?</a:t>
              </a:r>
            </a:p>
            <a:p>
              <a:pPr>
                <a:spcAft>
                  <a:spcPts val="800"/>
                </a:spcAft>
              </a:pPr>
              <a:r>
                <a:rPr lang="en-IE" sz="1800">
                  <a:effectLst/>
                  <a:latin typeface="Avenir Next demi bold" panose="020B0703020202020204"/>
                  <a:ea typeface="Calibri" panose="020F0502020204030204" pitchFamily="34" charset="0"/>
                  <a:cs typeface="Times New Roman" panose="02020603050405020304" pitchFamily="18" charset="0"/>
                </a:rPr>
                <a:t>Name one thing that Sano says she learned about herself when she got involved in Gender equality work? </a:t>
              </a:r>
              <a:endParaRPr lang="en-IE">
                <a:latin typeface="Avenir Next demi bold" panose="020B0703020202020204"/>
              </a:endParaRPr>
            </a:p>
          </p:txBody>
        </p:sp>
      </p:grpSp>
    </p:spTree>
    <p:extLst>
      <p:ext uri="{BB962C8B-B14F-4D97-AF65-F5344CB8AC3E}">
        <p14:creationId xmlns:p14="http://schemas.microsoft.com/office/powerpoint/2010/main" val="29536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par>
                                <p:cTn id="16" presetID="42" presetClass="exit" presetSubtype="0" fill="hold" nodeType="withEffect">
                                  <p:stCondLst>
                                    <p:cond delay="0"/>
                                  </p:stCondLst>
                                  <p:childTnLst>
                                    <p:animEffect transition="out" filter="fade">
                                      <p:cBhvr>
                                        <p:cTn id="17" dur="1000"/>
                                        <p:tgtEl>
                                          <p:spTgt spid="6"/>
                                        </p:tgtEl>
                                      </p:cBhvr>
                                    </p:animEffect>
                                    <p:anim calcmode="lin" valueType="num">
                                      <p:cBhvr>
                                        <p:cTn id="18" dur="1000"/>
                                        <p:tgtEl>
                                          <p:spTgt spid="6"/>
                                        </p:tgtEl>
                                        <p:attrNameLst>
                                          <p:attrName>ppt_x</p:attrName>
                                        </p:attrNameLst>
                                      </p:cBhvr>
                                      <p:tavLst>
                                        <p:tav tm="0">
                                          <p:val>
                                            <p:strVal val="ppt_x"/>
                                          </p:val>
                                        </p:tav>
                                        <p:tav tm="100000">
                                          <p:val>
                                            <p:strVal val="ppt_x"/>
                                          </p:val>
                                        </p:tav>
                                      </p:tavLst>
                                    </p:anim>
                                    <p:anim calcmode="lin" valueType="num">
                                      <p:cBhvr>
                                        <p:cTn id="19" dur="1000"/>
                                        <p:tgtEl>
                                          <p:spTgt spid="6"/>
                                        </p:tgtEl>
                                        <p:attrNameLst>
                                          <p:attrName>ppt_y</p:attrName>
                                        </p:attrNameLst>
                                      </p:cBhvr>
                                      <p:tavLst>
                                        <p:tav tm="0">
                                          <p:val>
                                            <p:strVal val="ppt_y"/>
                                          </p:val>
                                        </p:tav>
                                        <p:tav tm="100000">
                                          <p:val>
                                            <p:strVal val="ppt_y+.1"/>
                                          </p:val>
                                        </p:tav>
                                      </p:tavLst>
                                    </p:anim>
                                    <p:set>
                                      <p:cBhvr>
                                        <p:cTn id="20" dur="1" fill="hold">
                                          <p:stCondLst>
                                            <p:cond delay="9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xit" presetSubtype="4" fill="hold" nodeType="withEffect">
                                  <p:stCondLst>
                                    <p:cond delay="0"/>
                                  </p:stCondLst>
                                  <p:childTnLst>
                                    <p:anim calcmode="lin" valueType="num">
                                      <p:cBhvr additive="base">
                                        <p:cTn id="28" dur="500"/>
                                        <p:tgtEl>
                                          <p:spTgt spid="11"/>
                                        </p:tgtEl>
                                        <p:attrNameLst>
                                          <p:attrName>ppt_x</p:attrName>
                                        </p:attrNameLst>
                                      </p:cBhvr>
                                      <p:tavLst>
                                        <p:tav tm="0">
                                          <p:val>
                                            <p:strVal val="ppt_x"/>
                                          </p:val>
                                        </p:tav>
                                        <p:tav tm="100000">
                                          <p:val>
                                            <p:strVal val="ppt_x"/>
                                          </p:val>
                                        </p:tav>
                                      </p:tavLst>
                                    </p:anim>
                                    <p:anim calcmode="lin" valueType="num">
                                      <p:cBhvr additive="base">
                                        <p:cTn id="29" dur="500"/>
                                        <p:tgtEl>
                                          <p:spTgt spid="11"/>
                                        </p:tgtEl>
                                        <p:attrNameLst>
                                          <p:attrName>ppt_y</p:attrName>
                                        </p:attrNameLst>
                                      </p:cBhvr>
                                      <p:tavLst>
                                        <p:tav tm="0">
                                          <p:val>
                                            <p:strVal val="ppt_y"/>
                                          </p:val>
                                        </p:tav>
                                        <p:tav tm="100000">
                                          <p:val>
                                            <p:strVal val="1+ppt_h/2"/>
                                          </p:val>
                                        </p:tav>
                                      </p:tavLst>
                                    </p:anim>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10" presetClass="exit" presetSubtype="0" fill="hold" nodeType="withEffect">
                                  <p:stCondLst>
                                    <p:cond delay="0"/>
                                  </p:stCondLst>
                                  <p:childTnLst>
                                    <p:animEffect transition="out" filter="fade">
                                      <p:cBhvr>
                                        <p:cTn id="38" dur="500"/>
                                        <p:tgtEl>
                                          <p:spTgt spid="21"/>
                                        </p:tgtEl>
                                      </p:cBhvr>
                                    </p:animEffect>
                                    <p:set>
                                      <p:cBhvr>
                                        <p:cTn id="39"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0BEB0F0-062E-4420-941F-9FA72524C978}"/>
              </a:ext>
            </a:extLst>
          </p:cNvPr>
          <p:cNvSpPr/>
          <p:nvPr/>
        </p:nvSpPr>
        <p:spPr>
          <a:xfrm>
            <a:off x="10112993" y="4558352"/>
            <a:ext cx="2079009" cy="2299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3" name="Picture 5" descr="Making the Sustainable Development Goals Known to All | UN-Water">
            <a:extLst>
              <a:ext uri="{FF2B5EF4-FFF2-40B4-BE49-F238E27FC236}">
                <a16:creationId xmlns:a16="http://schemas.microsoft.com/office/drawing/2014/main" id="{5B68C16C-D05E-4286-8E7B-81B420BA3A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7051"/>
          <a:stretch/>
        </p:blipFill>
        <p:spPr bwMode="auto">
          <a:xfrm>
            <a:off x="4490113" y="3339400"/>
            <a:ext cx="7507209" cy="33437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5ED9606-C60D-41AF-A707-C0FD77585AEB}"/>
              </a:ext>
            </a:extLst>
          </p:cNvPr>
          <p:cNvSpPr/>
          <p:nvPr/>
        </p:nvSpPr>
        <p:spPr>
          <a:xfrm>
            <a:off x="2" y="5446060"/>
            <a:ext cx="2420471" cy="1411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E1BC6C18-A327-49F6-BA74-002B8287A2DE}"/>
              </a:ext>
            </a:extLst>
          </p:cNvPr>
          <p:cNvSpPr txBox="1"/>
          <p:nvPr/>
        </p:nvSpPr>
        <p:spPr>
          <a:xfrm>
            <a:off x="4545172" y="1400408"/>
            <a:ext cx="7397089" cy="1938992"/>
          </a:xfrm>
          <a:prstGeom prst="rect">
            <a:avLst/>
          </a:prstGeom>
          <a:noFill/>
        </p:spPr>
        <p:txBody>
          <a:bodyPr wrap="square" rtlCol="0">
            <a:spAutoFit/>
          </a:bodyPr>
          <a:lstStyle/>
          <a:p>
            <a:pPr marL="457200" indent="-457200">
              <a:buFont typeface="+mj-lt"/>
              <a:buAutoNum type="arabicPeriod"/>
            </a:pPr>
            <a:r>
              <a:rPr lang="en-IE" sz="2000">
                <a:latin typeface="Avenir Next Demi Bold"/>
              </a:rPr>
              <a:t>What can we do as a class to help the Global Goals?</a:t>
            </a:r>
          </a:p>
          <a:p>
            <a:pPr marL="457200" indent="-457200">
              <a:buFont typeface="+mj-lt"/>
              <a:buAutoNum type="arabicPeriod"/>
            </a:pPr>
            <a:endParaRPr lang="en-IE" sz="2000">
              <a:latin typeface="Avenir Next Demi Bold"/>
            </a:endParaRPr>
          </a:p>
          <a:p>
            <a:pPr marL="457200" indent="-457200">
              <a:buFont typeface="+mj-lt"/>
              <a:buAutoNum type="arabicPeriod"/>
            </a:pPr>
            <a:r>
              <a:rPr lang="en-IE" sz="2000">
                <a:latin typeface="Avenir Next Demi Bold"/>
              </a:rPr>
              <a:t>Which Global Goal are you most interested in taking action on?</a:t>
            </a:r>
          </a:p>
          <a:p>
            <a:pPr marL="457200" indent="-457200">
              <a:buFont typeface="+mj-lt"/>
              <a:buAutoNum type="arabicPeriod"/>
            </a:pPr>
            <a:endParaRPr lang="en-IE" sz="2000">
              <a:latin typeface="Avenir Next Demi Bold"/>
            </a:endParaRPr>
          </a:p>
          <a:p>
            <a:pPr marL="457200" indent="-457200">
              <a:buFont typeface="+mj-lt"/>
              <a:buAutoNum type="arabicPeriod"/>
            </a:pPr>
            <a:r>
              <a:rPr lang="en-IE" sz="2000">
                <a:latin typeface="Avenir Next Demi Bold"/>
              </a:rPr>
              <a:t>How can we tell other people about the Global Goals?</a:t>
            </a:r>
          </a:p>
          <a:p>
            <a:endParaRPr lang="en-IE" sz="2000" b="1">
              <a:latin typeface="Avenir Next Demi Bold"/>
            </a:endParaRPr>
          </a:p>
        </p:txBody>
      </p:sp>
      <p:sp>
        <p:nvSpPr>
          <p:cNvPr id="26" name="Title 5">
            <a:extLst>
              <a:ext uri="{FF2B5EF4-FFF2-40B4-BE49-F238E27FC236}">
                <a16:creationId xmlns:a16="http://schemas.microsoft.com/office/drawing/2014/main" id="{89940059-3406-4318-AC51-39D6AFEFDE97}"/>
              </a:ext>
            </a:extLst>
          </p:cNvPr>
          <p:cNvSpPr txBox="1">
            <a:spLocks/>
          </p:cNvSpPr>
          <p:nvPr/>
        </p:nvSpPr>
        <p:spPr>
          <a:xfrm>
            <a:off x="1" y="0"/>
            <a:ext cx="4180292" cy="559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solidFill>
                  <a:schemeClr val="bg1"/>
                </a:solidFill>
                <a:latin typeface="Avenir Next Demi Bold" panose="020B0703020202020204"/>
              </a:rPr>
              <a:t>Lesson 3</a:t>
            </a:r>
          </a:p>
          <a:p>
            <a:r>
              <a:rPr lang="en-US" sz="2000">
                <a:solidFill>
                  <a:schemeClr val="bg1"/>
                </a:solidFill>
                <a:latin typeface="Avenir Next Demi Bold" panose="020B0703020202020204"/>
                <a:ea typeface="+mn-ea"/>
                <a:cs typeface="+mn-cs"/>
              </a:rPr>
              <a:t>Part 5</a:t>
            </a:r>
            <a:endParaRPr lang="en-US" sz="2000">
              <a:solidFill>
                <a:schemeClr val="bg1"/>
              </a:solidFill>
              <a:latin typeface="Avenir Next Demi Bold" panose="020B0703020202020204"/>
            </a:endParaRPr>
          </a:p>
        </p:txBody>
      </p:sp>
      <p:pic>
        <p:nvPicPr>
          <p:cNvPr id="8" name="Picture 7" descr="A screenshot of a cell phone&#10;&#10;Description automatically generated">
            <a:extLst>
              <a:ext uri="{FF2B5EF4-FFF2-40B4-BE49-F238E27FC236}">
                <a16:creationId xmlns:a16="http://schemas.microsoft.com/office/drawing/2014/main" id="{FC4B20F0-5E77-4FF2-8FF3-E44B5E52CD3D}"/>
              </a:ext>
            </a:extLst>
          </p:cNvPr>
          <p:cNvPicPr>
            <a:picLocks noChangeAspect="1"/>
          </p:cNvPicPr>
          <p:nvPr/>
        </p:nvPicPr>
        <p:blipFill rotWithShape="1">
          <a:blip r:embed="rId4">
            <a:extLst>
              <a:ext uri="{28A0092B-C50C-407E-A947-70E740481C1C}">
                <a14:useLocalDpi xmlns:a14="http://schemas.microsoft.com/office/drawing/2010/main" val="0"/>
              </a:ext>
            </a:extLst>
          </a:blip>
          <a:srcRect l="2318" t="35261" r="66024" b="38089"/>
          <a:stretch/>
        </p:blipFill>
        <p:spPr>
          <a:xfrm>
            <a:off x="177735" y="2575978"/>
            <a:ext cx="3985615" cy="2509294"/>
          </a:xfrm>
          <a:prstGeom prst="rect">
            <a:avLst/>
          </a:prstGeom>
        </p:spPr>
      </p:pic>
    </p:spTree>
    <p:extLst>
      <p:ext uri="{BB962C8B-B14F-4D97-AF65-F5344CB8AC3E}">
        <p14:creationId xmlns:p14="http://schemas.microsoft.com/office/powerpoint/2010/main" val="1587517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06137A-42B1-40E6-BAF8-FD3670F45C68}"/>
              </a:ext>
            </a:extLst>
          </p:cNvPr>
          <p:cNvSpPr txBox="1"/>
          <p:nvPr/>
        </p:nvSpPr>
        <p:spPr>
          <a:xfrm>
            <a:off x="1145281" y="1272708"/>
            <a:ext cx="8232961" cy="1354217"/>
          </a:xfrm>
          <a:prstGeom prst="rect">
            <a:avLst/>
          </a:prstGeom>
          <a:noFill/>
        </p:spPr>
        <p:txBody>
          <a:bodyPr wrap="square">
            <a:spAutoFit/>
          </a:bodyPr>
          <a:lstStyle/>
          <a:p>
            <a:r>
              <a:rPr lang="en-GB" sz="2200" i="1">
                <a:latin typeface="Avenir Next Demi Bold" panose="020B0703020202020204"/>
                <a:ea typeface="Calibri" panose="020F0502020204030204" pitchFamily="34" charset="0"/>
                <a:cs typeface="Times New Roman" panose="02020603050405020304" pitchFamily="18" charset="0"/>
              </a:rPr>
              <a:t>Each one…teach one campaign</a:t>
            </a:r>
          </a:p>
          <a:p>
            <a:r>
              <a:rPr lang="en-GB" sz="2000">
                <a:latin typeface="Avenir Next Demi Bold" panose="020B0703020202020204"/>
                <a:ea typeface="Calibri" panose="020F0502020204030204" pitchFamily="34" charset="0"/>
                <a:cs typeface="Times New Roman" panose="02020603050405020304" pitchFamily="18" charset="0"/>
              </a:rPr>
              <a:t>Using the Changemaker PowerPoint template, develop a presentation to tell other people about all that you have learned.  Encourage others to fill in a Changemaker I.D. card and to become Changemakers for the Global Goals.  </a:t>
            </a:r>
            <a:endParaRPr lang="en-IE" sz="2000">
              <a:latin typeface="Avenir Next Demi Bold" panose="020B0703020202020204"/>
            </a:endParaRPr>
          </a:p>
        </p:txBody>
      </p:sp>
      <p:sp>
        <p:nvSpPr>
          <p:cNvPr id="6" name="TextBox 5">
            <a:extLst>
              <a:ext uri="{FF2B5EF4-FFF2-40B4-BE49-F238E27FC236}">
                <a16:creationId xmlns:a16="http://schemas.microsoft.com/office/drawing/2014/main" id="{AFE019FB-5F17-4CD3-8FD2-C44506529E1E}"/>
              </a:ext>
            </a:extLst>
          </p:cNvPr>
          <p:cNvSpPr txBox="1"/>
          <p:nvPr/>
        </p:nvSpPr>
        <p:spPr>
          <a:xfrm>
            <a:off x="1233768" y="3441115"/>
            <a:ext cx="4208387" cy="2595582"/>
          </a:xfrm>
          <a:prstGeom prst="rect">
            <a:avLst/>
          </a:prstGeom>
          <a:noFill/>
        </p:spPr>
        <p:txBody>
          <a:bodyPr wrap="square">
            <a:spAutoFit/>
          </a:bodyPr>
          <a:lstStyle/>
          <a:p>
            <a:pPr>
              <a:spcAft>
                <a:spcPts val="800"/>
              </a:spcAft>
            </a:pPr>
            <a:r>
              <a:rPr lang="en-GB" sz="2400" i="1">
                <a:latin typeface="Avenir Next Demi Bold" panose="020B0703020202020204"/>
                <a:ea typeface="Calibri" panose="020F0502020204030204" pitchFamily="34" charset="0"/>
                <a:cs typeface="Times New Roman" panose="02020603050405020304" pitchFamily="18" charset="0"/>
              </a:rPr>
              <a:t>Global Goals display</a:t>
            </a:r>
          </a:p>
          <a:p>
            <a:pPr>
              <a:spcAft>
                <a:spcPts val="800"/>
              </a:spcAft>
            </a:pPr>
            <a:r>
              <a:rPr lang="en-GB" sz="2200">
                <a:latin typeface="Avenir Next Demi Bold" panose="020B0703020202020204"/>
                <a:ea typeface="Calibri" panose="020F0502020204030204" pitchFamily="34" charset="0"/>
                <a:cs typeface="Times New Roman" panose="02020603050405020304" pitchFamily="18" charset="0"/>
              </a:rPr>
              <a:t>Capture the attention of passing people with a window/wall display including information (</a:t>
            </a:r>
            <a:r>
              <a:rPr lang="en-GB" sz="2200" err="1">
                <a:latin typeface="Avenir Next Demi Bold" panose="020B0703020202020204"/>
                <a:ea typeface="Calibri" panose="020F0502020204030204" pitchFamily="34" charset="0"/>
                <a:cs typeface="Times New Roman" panose="02020603050405020304" pitchFamily="18" charset="0"/>
              </a:rPr>
              <a:t>ie</a:t>
            </a:r>
            <a:r>
              <a:rPr lang="en-GB" sz="2200">
                <a:latin typeface="Avenir Next Demi Bold" panose="020B0703020202020204"/>
                <a:ea typeface="Calibri" panose="020F0502020204030204" pitchFamily="34" charset="0"/>
                <a:cs typeface="Times New Roman" panose="02020603050405020304" pitchFamily="18" charset="0"/>
              </a:rPr>
              <a:t>. up to date data from reliable sources) and images about one or more of the Global Goals</a:t>
            </a:r>
            <a:r>
              <a:rPr lang="en-GB" sz="1700">
                <a:latin typeface="Avenir Next Demi Bold" panose="020B0703020202020204"/>
                <a:ea typeface="Calibri" panose="020F0502020204030204" pitchFamily="34" charset="0"/>
                <a:cs typeface="Times New Roman" panose="02020603050405020304" pitchFamily="18" charset="0"/>
              </a:rPr>
              <a:t>.   </a:t>
            </a:r>
            <a:endParaRPr lang="en-IE" sz="1700">
              <a:latin typeface="Avenir Next Demi Bold" panose="020B0703020202020204"/>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2A1A94D-8706-4F82-874C-D6AE7D5ACC2E}"/>
              </a:ext>
            </a:extLst>
          </p:cNvPr>
          <p:cNvSpPr txBox="1"/>
          <p:nvPr/>
        </p:nvSpPr>
        <p:spPr>
          <a:xfrm>
            <a:off x="6548717" y="3588345"/>
            <a:ext cx="4409515" cy="2041585"/>
          </a:xfrm>
          <a:prstGeom prst="rect">
            <a:avLst/>
          </a:prstGeom>
          <a:noFill/>
        </p:spPr>
        <p:txBody>
          <a:bodyPr wrap="square">
            <a:spAutoFit/>
          </a:bodyPr>
          <a:lstStyle/>
          <a:p>
            <a:pPr>
              <a:spcAft>
                <a:spcPts val="800"/>
              </a:spcAft>
            </a:pPr>
            <a:r>
              <a:rPr lang="en-GB" sz="2000" i="1">
                <a:latin typeface="Avenir Next Demi Bold" panose="020B0703020202020204"/>
                <a:ea typeface="Calibri" panose="020F0502020204030204" pitchFamily="34" charset="0"/>
                <a:cs typeface="Times New Roman" panose="02020603050405020304" pitchFamily="18" charset="0"/>
              </a:rPr>
              <a:t>Celebrating Changemakers</a:t>
            </a:r>
          </a:p>
          <a:p>
            <a:pPr>
              <a:spcAft>
                <a:spcPts val="800"/>
              </a:spcAft>
            </a:pPr>
            <a:r>
              <a:rPr lang="en-GB" sz="1900">
                <a:latin typeface="Avenir Next Demi Bold" panose="020B0703020202020204"/>
                <a:ea typeface="Calibri" panose="020F0502020204030204" pitchFamily="34" charset="0"/>
                <a:cs typeface="Times New Roman" panose="02020603050405020304" pitchFamily="18" charset="0"/>
              </a:rPr>
              <a:t>-make up a song, rap, poem or play</a:t>
            </a:r>
          </a:p>
          <a:p>
            <a:pPr>
              <a:spcAft>
                <a:spcPts val="800"/>
              </a:spcAft>
            </a:pPr>
            <a:r>
              <a:rPr lang="en-GB" sz="1900">
                <a:latin typeface="Avenir Next Demi Bold" panose="020B0703020202020204"/>
                <a:ea typeface="Calibri" panose="020F0502020204030204" pitchFamily="34" charset="0"/>
                <a:cs typeface="Times New Roman" panose="02020603050405020304" pitchFamily="18" charset="0"/>
              </a:rPr>
              <a:t>-draw a picture </a:t>
            </a:r>
          </a:p>
          <a:p>
            <a:pPr>
              <a:spcAft>
                <a:spcPts val="800"/>
              </a:spcAft>
            </a:pPr>
            <a:r>
              <a:rPr lang="en-GB" sz="1900" u="sng">
                <a:latin typeface="Avenir Next Demi Bold" panose="020B0703020202020204"/>
                <a:ea typeface="Calibri" panose="020F0502020204030204" pitchFamily="34" charset="0"/>
                <a:cs typeface="Times New Roman" panose="02020603050405020304" pitchFamily="18" charset="0"/>
              </a:rPr>
              <a:t>or</a:t>
            </a:r>
            <a:r>
              <a:rPr lang="en-GB" sz="1900">
                <a:latin typeface="Avenir Next Demi Bold" panose="020B0703020202020204"/>
                <a:ea typeface="Calibri" panose="020F0502020204030204" pitchFamily="34" charset="0"/>
                <a:cs typeface="Times New Roman" panose="02020603050405020304" pitchFamily="18" charset="0"/>
              </a:rPr>
              <a:t> </a:t>
            </a:r>
          </a:p>
          <a:p>
            <a:pPr>
              <a:spcAft>
                <a:spcPts val="800"/>
              </a:spcAft>
            </a:pPr>
            <a:r>
              <a:rPr lang="en-GB" sz="1900">
                <a:latin typeface="Avenir Next Demi Bold" panose="020B0703020202020204"/>
                <a:ea typeface="Calibri" panose="020F0502020204030204" pitchFamily="34" charset="0"/>
                <a:cs typeface="Times New Roman" panose="02020603050405020304" pitchFamily="18" charset="0"/>
              </a:rPr>
              <a:t>-create a poster </a:t>
            </a:r>
          </a:p>
        </p:txBody>
      </p:sp>
      <p:sp>
        <p:nvSpPr>
          <p:cNvPr id="9" name="TextBox 8">
            <a:extLst>
              <a:ext uri="{FF2B5EF4-FFF2-40B4-BE49-F238E27FC236}">
                <a16:creationId xmlns:a16="http://schemas.microsoft.com/office/drawing/2014/main" id="{FD378DD4-0FB7-4405-95D8-38D82A5E4EAE}"/>
              </a:ext>
            </a:extLst>
          </p:cNvPr>
          <p:cNvSpPr txBox="1"/>
          <p:nvPr/>
        </p:nvSpPr>
        <p:spPr>
          <a:xfrm>
            <a:off x="7093975" y="5585292"/>
            <a:ext cx="3734178" cy="1261884"/>
          </a:xfrm>
          <a:prstGeom prst="rect">
            <a:avLst/>
          </a:prstGeom>
          <a:noFill/>
        </p:spPr>
        <p:txBody>
          <a:bodyPr wrap="square" rtlCol="0">
            <a:spAutoFit/>
          </a:bodyPr>
          <a:lstStyle/>
          <a:p>
            <a:r>
              <a:rPr lang="en-GB" sz="1900">
                <a:latin typeface="Avenir Next Demi Bold" panose="020B0703020202020204"/>
                <a:ea typeface="Calibri" panose="020F0502020204030204" pitchFamily="34" charset="0"/>
                <a:cs typeface="Times New Roman" panose="02020603050405020304" pitchFamily="18" charset="0"/>
              </a:rPr>
              <a:t>…about</a:t>
            </a:r>
            <a:r>
              <a:rPr lang="en-IE" sz="1900">
                <a:latin typeface="Avenir Next Demi Bold" panose="020B0703020202020204"/>
                <a:ea typeface="Calibri" panose="020F0502020204030204" pitchFamily="34" charset="0"/>
                <a:cs typeface="Times New Roman" panose="02020603050405020304" pitchFamily="18" charset="0"/>
              </a:rPr>
              <a:t> yourselves and/or other Changemakers who are working to achieve the Global Goals today.</a:t>
            </a:r>
          </a:p>
          <a:p>
            <a:endParaRPr lang="en-IE" sz="1900">
              <a:latin typeface="Avenir Next Demi Bold" panose="020B0703020202020204"/>
            </a:endParaRPr>
          </a:p>
        </p:txBody>
      </p:sp>
      <p:sp>
        <p:nvSpPr>
          <p:cNvPr id="10" name="Title 5">
            <a:extLst>
              <a:ext uri="{FF2B5EF4-FFF2-40B4-BE49-F238E27FC236}">
                <a16:creationId xmlns:a16="http://schemas.microsoft.com/office/drawing/2014/main" id="{E118A082-F4E2-432D-AC07-4E2D21ACF954}"/>
              </a:ext>
            </a:extLst>
          </p:cNvPr>
          <p:cNvSpPr txBox="1">
            <a:spLocks/>
          </p:cNvSpPr>
          <p:nvPr/>
        </p:nvSpPr>
        <p:spPr>
          <a:xfrm>
            <a:off x="0" y="0"/>
            <a:ext cx="1404073" cy="732003"/>
          </a:xfrm>
          <a:prstGeom prst="rect">
            <a:avLst/>
          </a:prstGeom>
          <a:solidFill>
            <a:schemeClr val="bg1"/>
          </a:solidFill>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solidFill>
                  <a:srgbClr val="1E9356"/>
                </a:solidFill>
                <a:latin typeface="Avenir Next Demi Bold" panose="020B0703020202020204"/>
              </a:rPr>
              <a:t>Lesson 3</a:t>
            </a:r>
          </a:p>
          <a:p>
            <a:r>
              <a:rPr lang="en-US" sz="2000">
                <a:solidFill>
                  <a:srgbClr val="1E9356"/>
                </a:solidFill>
                <a:latin typeface="Avenir Next Demi Bold" panose="020B0703020202020204"/>
                <a:ea typeface="+mn-ea"/>
                <a:cs typeface="+mn-cs"/>
              </a:rPr>
              <a:t>Part 6</a:t>
            </a:r>
            <a:endParaRPr lang="en-US" sz="2000">
              <a:solidFill>
                <a:srgbClr val="1E9356"/>
              </a:solidFill>
              <a:latin typeface="Avenir Next Demi Bold" panose="020B0703020202020204"/>
            </a:endParaRPr>
          </a:p>
        </p:txBody>
      </p:sp>
      <p:sp>
        <p:nvSpPr>
          <p:cNvPr id="2" name="TextBox 1">
            <a:extLst>
              <a:ext uri="{FF2B5EF4-FFF2-40B4-BE49-F238E27FC236}">
                <a16:creationId xmlns:a16="http://schemas.microsoft.com/office/drawing/2014/main" id="{F037B614-15BD-4D33-AD08-D712CAD9D4CD}"/>
              </a:ext>
            </a:extLst>
          </p:cNvPr>
          <p:cNvSpPr txBox="1"/>
          <p:nvPr/>
        </p:nvSpPr>
        <p:spPr>
          <a:xfrm>
            <a:off x="4671446" y="335628"/>
            <a:ext cx="2849108" cy="584775"/>
          </a:xfrm>
          <a:prstGeom prst="rect">
            <a:avLst/>
          </a:prstGeom>
          <a:noFill/>
        </p:spPr>
        <p:txBody>
          <a:bodyPr wrap="square" rtlCol="0">
            <a:spAutoFit/>
          </a:bodyPr>
          <a:lstStyle/>
          <a:p>
            <a:r>
              <a:rPr lang="en-IE" sz="3200" b="1">
                <a:solidFill>
                  <a:srgbClr val="46B172"/>
                </a:solidFill>
              </a:rPr>
              <a:t>Action ideas…</a:t>
            </a:r>
          </a:p>
        </p:txBody>
      </p:sp>
      <p:pic>
        <p:nvPicPr>
          <p:cNvPr id="11" name="Picture 10" descr="A screenshot of a cell phone&#10;&#10;Description automatically generated">
            <a:extLst>
              <a:ext uri="{FF2B5EF4-FFF2-40B4-BE49-F238E27FC236}">
                <a16:creationId xmlns:a16="http://schemas.microsoft.com/office/drawing/2014/main" id="{B172F3D5-9798-49CA-A77F-8A9DCAEDF267}"/>
              </a:ext>
            </a:extLst>
          </p:cNvPr>
          <p:cNvPicPr>
            <a:picLocks noChangeAspect="1"/>
          </p:cNvPicPr>
          <p:nvPr/>
        </p:nvPicPr>
        <p:blipFill rotWithShape="1">
          <a:blip r:embed="rId3">
            <a:extLst>
              <a:ext uri="{28A0092B-C50C-407E-A947-70E740481C1C}">
                <a14:useLocalDpi xmlns:a14="http://schemas.microsoft.com/office/drawing/2010/main" val="0"/>
              </a:ext>
            </a:extLst>
          </a:blip>
          <a:srcRect l="2318" t="35261" r="66024" b="38089"/>
          <a:stretch/>
        </p:blipFill>
        <p:spPr>
          <a:xfrm>
            <a:off x="9679345" y="1197494"/>
            <a:ext cx="2297615" cy="1446550"/>
          </a:xfrm>
          <a:prstGeom prst="rect">
            <a:avLst/>
          </a:prstGeom>
        </p:spPr>
      </p:pic>
    </p:spTree>
    <p:extLst>
      <p:ext uri="{BB962C8B-B14F-4D97-AF65-F5344CB8AC3E}">
        <p14:creationId xmlns:p14="http://schemas.microsoft.com/office/powerpoint/2010/main" val="2172345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9740FF-A5AC-4586-B5A1-62FB406FE178}"/>
              </a:ext>
            </a:extLst>
          </p:cNvPr>
          <p:cNvSpPr txBox="1"/>
          <p:nvPr/>
        </p:nvSpPr>
        <p:spPr>
          <a:xfrm>
            <a:off x="1360042" y="2273164"/>
            <a:ext cx="6240557" cy="4436920"/>
          </a:xfrm>
          <a:prstGeom prst="rect">
            <a:avLst/>
          </a:prstGeom>
          <a:noFill/>
        </p:spPr>
        <p:txBody>
          <a:bodyPr wrap="square" rtlCol="0">
            <a:spAutoFit/>
          </a:bodyPr>
          <a:lstStyle/>
          <a:p>
            <a:pPr>
              <a:lnSpc>
                <a:spcPct val="107000"/>
              </a:lnSpc>
              <a:spcAft>
                <a:spcPts val="800"/>
              </a:spcAft>
            </a:pPr>
            <a:r>
              <a:rPr lang="en-GB" sz="2400">
                <a:solidFill>
                  <a:schemeClr val="bg1"/>
                </a:solidFill>
                <a:latin typeface="Avenir Next Demi Bold"/>
                <a:ea typeface="Calibri" panose="020F0502020204030204" pitchFamily="34" charset="0"/>
              </a:rPr>
              <a:t>Sit at your desk/table.</a:t>
            </a:r>
          </a:p>
          <a:p>
            <a:pPr>
              <a:lnSpc>
                <a:spcPct val="107000"/>
              </a:lnSpc>
              <a:spcAft>
                <a:spcPts val="800"/>
              </a:spcAft>
            </a:pPr>
            <a:r>
              <a:rPr lang="en-GB" sz="2400">
                <a:solidFill>
                  <a:schemeClr val="bg1"/>
                </a:solidFill>
                <a:latin typeface="Avenir Next Demi Bold"/>
                <a:ea typeface="Calibri" panose="020F0502020204030204" pitchFamily="34" charset="0"/>
              </a:rPr>
              <a:t>We are going to take turns saying one thing we liked or learned during our Changemaker lessons.  </a:t>
            </a:r>
          </a:p>
          <a:p>
            <a:pPr>
              <a:lnSpc>
                <a:spcPct val="107000"/>
              </a:lnSpc>
              <a:spcAft>
                <a:spcPts val="800"/>
              </a:spcAft>
            </a:pPr>
            <a:r>
              <a:rPr lang="en-GB" sz="2400">
                <a:solidFill>
                  <a:schemeClr val="bg1"/>
                </a:solidFill>
                <a:latin typeface="Avenir Next Demi Bold"/>
                <a:ea typeface="Calibri" panose="020F0502020204030204" pitchFamily="34" charset="0"/>
              </a:rPr>
              <a:t>After the first person has taken their turn, say ‘Whoosh’ and do an action as if you are throwing something to friend nearby.  </a:t>
            </a:r>
          </a:p>
          <a:p>
            <a:pPr>
              <a:lnSpc>
                <a:spcPct val="107000"/>
              </a:lnSpc>
              <a:spcAft>
                <a:spcPts val="800"/>
              </a:spcAft>
            </a:pPr>
            <a:r>
              <a:rPr lang="en-GB" sz="2400">
                <a:solidFill>
                  <a:schemeClr val="bg1"/>
                </a:solidFill>
                <a:latin typeface="Avenir Next Demi Bold"/>
                <a:ea typeface="Calibri" panose="020F0502020204030204" pitchFamily="34" charset="0"/>
              </a:rPr>
              <a:t>Then it is the 2</a:t>
            </a:r>
            <a:r>
              <a:rPr lang="en-GB" sz="2400" baseline="30000">
                <a:solidFill>
                  <a:schemeClr val="bg1"/>
                </a:solidFill>
                <a:latin typeface="Avenir Next Demi Bold"/>
                <a:ea typeface="Calibri" panose="020F0502020204030204" pitchFamily="34" charset="0"/>
              </a:rPr>
              <a:t>nd</a:t>
            </a:r>
            <a:r>
              <a:rPr lang="en-GB" sz="2400">
                <a:solidFill>
                  <a:schemeClr val="bg1"/>
                </a:solidFill>
                <a:latin typeface="Avenir Next Demi Bold"/>
                <a:ea typeface="Calibri" panose="020F0502020204030204" pitchFamily="34" charset="0"/>
              </a:rPr>
              <a:t> person’s turn, and so on until everyone has had a turn.  </a:t>
            </a:r>
            <a:endParaRPr lang="en-GB" sz="800">
              <a:solidFill>
                <a:schemeClr val="bg1"/>
              </a:solidFill>
              <a:latin typeface="Avenir Next Demi Bold"/>
              <a:ea typeface="Calibri" panose="020F0502020204030204" pitchFamily="34" charset="0"/>
            </a:endParaRPr>
          </a:p>
          <a:p>
            <a:pPr algn="ctr">
              <a:lnSpc>
                <a:spcPct val="107000"/>
              </a:lnSpc>
              <a:spcAft>
                <a:spcPts val="800"/>
              </a:spcAft>
            </a:pPr>
            <a:r>
              <a:rPr lang="en-GB" sz="2400" b="1">
                <a:solidFill>
                  <a:schemeClr val="bg1"/>
                </a:solidFill>
                <a:latin typeface="Avenir Next Demi Bold"/>
                <a:ea typeface="Calibri" panose="020F0502020204030204" pitchFamily="34" charset="0"/>
              </a:rPr>
              <a:t>WELL DONE CHANGEMAKERS!</a:t>
            </a:r>
          </a:p>
        </p:txBody>
      </p:sp>
      <p:pic>
        <p:nvPicPr>
          <p:cNvPr id="4" name="Picture 3" descr="A close up of a logo&#10;&#10;Description automatically generated">
            <a:extLst>
              <a:ext uri="{FF2B5EF4-FFF2-40B4-BE49-F238E27FC236}">
                <a16:creationId xmlns:a16="http://schemas.microsoft.com/office/drawing/2014/main" id="{02899DE7-C194-4225-98F9-298BF7342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1465730"/>
            <a:ext cx="5752495" cy="5392271"/>
          </a:xfrm>
          <a:prstGeom prst="rect">
            <a:avLst/>
          </a:prstGeom>
        </p:spPr>
      </p:pic>
      <p:sp>
        <p:nvSpPr>
          <p:cNvPr id="6" name="Title 5">
            <a:extLst>
              <a:ext uri="{FF2B5EF4-FFF2-40B4-BE49-F238E27FC236}">
                <a16:creationId xmlns:a16="http://schemas.microsoft.com/office/drawing/2014/main" id="{C920494D-3668-40E8-B345-889654DF2BEC}"/>
              </a:ext>
            </a:extLst>
          </p:cNvPr>
          <p:cNvSpPr txBox="1">
            <a:spLocks/>
          </p:cNvSpPr>
          <p:nvPr/>
        </p:nvSpPr>
        <p:spPr>
          <a:xfrm>
            <a:off x="446623" y="0"/>
            <a:ext cx="4180292" cy="559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solidFill>
                  <a:srgbClr val="1E9356"/>
                </a:solidFill>
                <a:latin typeface="Avenir Next Demi Bold" panose="020B0703020202020204"/>
              </a:rPr>
              <a:t>Lesson 3</a:t>
            </a:r>
          </a:p>
          <a:p>
            <a:r>
              <a:rPr lang="en-US" sz="2000">
                <a:solidFill>
                  <a:srgbClr val="1E9356"/>
                </a:solidFill>
                <a:latin typeface="Avenir Next Demi Bold" panose="020B0703020202020204"/>
                <a:ea typeface="+mn-ea"/>
                <a:cs typeface="+mn-cs"/>
              </a:rPr>
              <a:t>Part 7</a:t>
            </a:r>
            <a:endParaRPr lang="en-US" sz="2000">
              <a:solidFill>
                <a:srgbClr val="1E9356"/>
              </a:solidFill>
              <a:latin typeface="Avenir Next Demi Bold" panose="020B0703020202020204"/>
            </a:endParaRPr>
          </a:p>
        </p:txBody>
      </p:sp>
    </p:spTree>
    <p:extLst>
      <p:ext uri="{BB962C8B-B14F-4D97-AF65-F5344CB8AC3E}">
        <p14:creationId xmlns:p14="http://schemas.microsoft.com/office/powerpoint/2010/main" val="208438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679FA14-04DF-437F-B364-C58E0B72B6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5432" y="2678777"/>
            <a:ext cx="4169663" cy="2888980"/>
          </a:xfrm>
          <a:prstGeom prst="rect">
            <a:avLst/>
          </a:prstGeom>
        </p:spPr>
      </p:pic>
      <p:sp>
        <p:nvSpPr>
          <p:cNvPr id="10" name="TextBox 9">
            <a:extLst>
              <a:ext uri="{FF2B5EF4-FFF2-40B4-BE49-F238E27FC236}">
                <a16:creationId xmlns:a16="http://schemas.microsoft.com/office/drawing/2014/main" id="{F5DF5FA6-5F05-40F0-B7A1-E785A088FA41}"/>
              </a:ext>
            </a:extLst>
          </p:cNvPr>
          <p:cNvSpPr txBox="1"/>
          <p:nvPr/>
        </p:nvSpPr>
        <p:spPr>
          <a:xfrm>
            <a:off x="4586561" y="2160654"/>
            <a:ext cx="7419172" cy="769441"/>
          </a:xfrm>
          <a:prstGeom prst="rect">
            <a:avLst/>
          </a:prstGeom>
          <a:noFill/>
        </p:spPr>
        <p:txBody>
          <a:bodyPr wrap="square" rtlCol="0">
            <a:spAutoFit/>
          </a:bodyPr>
          <a:lstStyle/>
          <a:p>
            <a:r>
              <a:rPr lang="en-IE" sz="4400">
                <a:solidFill>
                  <a:schemeClr val="accent6">
                    <a:lumMod val="75000"/>
                  </a:schemeClr>
                </a:solidFill>
              </a:rPr>
              <a:t>Let’s get going Changemakers!</a:t>
            </a:r>
          </a:p>
        </p:txBody>
      </p:sp>
      <p:pic>
        <p:nvPicPr>
          <p:cNvPr id="11" name="Graphic 10">
            <a:extLst>
              <a:ext uri="{FF2B5EF4-FFF2-40B4-BE49-F238E27FC236}">
                <a16:creationId xmlns:a16="http://schemas.microsoft.com/office/drawing/2014/main" id="{25E19FF0-330C-4C4C-BCC9-ADC84CDE2E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864" y="5284179"/>
            <a:ext cx="12255728" cy="1573823"/>
          </a:xfrm>
          <a:prstGeom prst="rect">
            <a:avLst/>
          </a:prstGeom>
        </p:spPr>
      </p:pic>
      <p:sp>
        <p:nvSpPr>
          <p:cNvPr id="6" name="TextBox 5">
            <a:extLst>
              <a:ext uri="{FF2B5EF4-FFF2-40B4-BE49-F238E27FC236}">
                <a16:creationId xmlns:a16="http://schemas.microsoft.com/office/drawing/2014/main" id="{7873E0FA-7B98-4F33-8AA0-493F7EFFAFDD}"/>
              </a:ext>
            </a:extLst>
          </p:cNvPr>
          <p:cNvSpPr txBox="1"/>
          <p:nvPr/>
        </p:nvSpPr>
        <p:spPr>
          <a:xfrm>
            <a:off x="8539296" y="4712915"/>
            <a:ext cx="6234544" cy="369332"/>
          </a:xfrm>
          <a:prstGeom prst="rect">
            <a:avLst/>
          </a:prstGeom>
          <a:noFill/>
        </p:spPr>
        <p:txBody>
          <a:bodyPr wrap="square">
            <a:spAutoFit/>
          </a:bodyPr>
          <a:lstStyle/>
          <a:p>
            <a:r>
              <a:rPr lang="en-IE" sz="1800" b="1" dirty="0">
                <a:solidFill>
                  <a:schemeClr val="accent6">
                    <a:lumMod val="50000"/>
                  </a:schemeClr>
                </a:solidFill>
                <a:latin typeface="Avenir Next Demi Bold"/>
                <a:hlinkClick r:id="rId7"/>
              </a:rPr>
              <a:t>Submission form available Here!</a:t>
            </a:r>
            <a:endParaRPr lang="en-GB" dirty="0"/>
          </a:p>
        </p:txBody>
      </p:sp>
    </p:spTree>
    <p:extLst>
      <p:ext uri="{BB962C8B-B14F-4D97-AF65-F5344CB8AC3E}">
        <p14:creationId xmlns:p14="http://schemas.microsoft.com/office/powerpoint/2010/main" val="2664506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658C2-EEA8-6A46-89ED-B9888237C5B1}"/>
              </a:ext>
            </a:extLst>
          </p:cNvPr>
          <p:cNvSpPr>
            <a:spLocks noGrp="1"/>
          </p:cNvSpPr>
          <p:nvPr>
            <p:ph type="ctrTitle"/>
          </p:nvPr>
        </p:nvSpPr>
        <p:spPr/>
        <p:txBody>
          <a:bodyPr/>
          <a:lstStyle/>
          <a:p>
            <a:r>
              <a:rPr lang="en-IE" sz="4000"/>
              <a:t>Curriculum links &amp; unit learning intentions</a:t>
            </a:r>
            <a:endParaRPr lang="en-HN" sz="4000"/>
          </a:p>
        </p:txBody>
      </p:sp>
      <p:sp>
        <p:nvSpPr>
          <p:cNvPr id="6" name="Subtitle 2">
            <a:extLst>
              <a:ext uri="{FF2B5EF4-FFF2-40B4-BE49-F238E27FC236}">
                <a16:creationId xmlns:a16="http://schemas.microsoft.com/office/drawing/2014/main" id="{118B7843-A2F9-42A9-BE7D-ACD9DFC4D6F2}"/>
              </a:ext>
            </a:extLst>
          </p:cNvPr>
          <p:cNvSpPr>
            <a:spLocks noGrp="1"/>
          </p:cNvSpPr>
          <p:nvPr>
            <p:ph type="subTitle" idx="1"/>
          </p:nvPr>
        </p:nvSpPr>
        <p:spPr>
          <a:xfrm>
            <a:off x="1524000" y="4434215"/>
            <a:ext cx="9144000" cy="692352"/>
          </a:xfrm>
        </p:spPr>
        <p:txBody>
          <a:bodyPr/>
          <a:lstStyle/>
          <a:p>
            <a:pPr>
              <a:lnSpc>
                <a:spcPct val="107000"/>
              </a:lnSpc>
            </a:pPr>
            <a:r>
              <a:rPr lang="en-IE" b="1">
                <a:effectLst/>
                <a:latin typeface="Avenir Next Demi Bold"/>
                <a:ea typeface="Noto Sans Symbols"/>
                <a:cs typeface="Noto Sans Symbols"/>
              </a:rPr>
              <a:t>Slides 4-6</a:t>
            </a:r>
            <a:endParaRPr lang="en-IE">
              <a:effectLst/>
              <a:highlight>
                <a:srgbClr val="FFFF00"/>
              </a:highlight>
              <a:latin typeface="Avenir Next Demi Bold"/>
              <a:ea typeface="Noto Sans Symbols"/>
              <a:cs typeface="Noto Sans Symbols"/>
            </a:endParaRPr>
          </a:p>
          <a:p>
            <a:pPr marL="342891" indent="-342891" algn="l">
              <a:lnSpc>
                <a:spcPct val="107000"/>
              </a:lnSpc>
              <a:buFont typeface="Arial" panose="020B0604020202020204" pitchFamily="34" charset="0"/>
              <a:buChar char="●"/>
            </a:pPr>
            <a:endParaRPr lang="en-GB" sz="1800">
              <a:latin typeface="Avenir Next Demi Bold"/>
              <a:ea typeface="Noto Sans Symbols"/>
              <a:cs typeface="Noto Sans Symbols"/>
            </a:endParaRPr>
          </a:p>
          <a:p>
            <a:endParaRPr lang="en-HN"/>
          </a:p>
        </p:txBody>
      </p:sp>
      <p:pic>
        <p:nvPicPr>
          <p:cNvPr id="7" name="Graphic 6">
            <a:extLst>
              <a:ext uri="{FF2B5EF4-FFF2-40B4-BE49-F238E27FC236}">
                <a16:creationId xmlns:a16="http://schemas.microsoft.com/office/drawing/2014/main" id="{DF3D874F-79E1-4784-BC50-CCAD073FC6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2365" y="4267520"/>
            <a:ext cx="4029635" cy="2590480"/>
          </a:xfrm>
          <a:prstGeom prst="rect">
            <a:avLst/>
          </a:prstGeom>
        </p:spPr>
      </p:pic>
    </p:spTree>
    <p:extLst>
      <p:ext uri="{BB962C8B-B14F-4D97-AF65-F5344CB8AC3E}">
        <p14:creationId xmlns:p14="http://schemas.microsoft.com/office/powerpoint/2010/main" val="2198161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20CECA-99C5-4C27-AED7-3213CFDD1250}"/>
              </a:ext>
            </a:extLst>
          </p:cNvPr>
          <p:cNvSpPr>
            <a:spLocks noGrp="1"/>
          </p:cNvSpPr>
          <p:nvPr>
            <p:ph type="title"/>
          </p:nvPr>
        </p:nvSpPr>
        <p:spPr>
          <a:xfrm>
            <a:off x="838200" y="595045"/>
            <a:ext cx="10515600" cy="802665"/>
          </a:xfrm>
        </p:spPr>
        <p:txBody>
          <a:bodyPr/>
          <a:lstStyle/>
          <a:p>
            <a:r>
              <a:rPr lang="en-US"/>
              <a:t>Curriculum links</a:t>
            </a:r>
          </a:p>
        </p:txBody>
      </p:sp>
      <p:graphicFrame>
        <p:nvGraphicFramePr>
          <p:cNvPr id="9" name="Table 9">
            <a:extLst>
              <a:ext uri="{FF2B5EF4-FFF2-40B4-BE49-F238E27FC236}">
                <a16:creationId xmlns:a16="http://schemas.microsoft.com/office/drawing/2014/main" id="{F7F9B7FA-68ED-4E4A-818E-09F32C74BECB}"/>
              </a:ext>
            </a:extLst>
          </p:cNvPr>
          <p:cNvGraphicFramePr>
            <a:graphicFrameLocks noGrp="1"/>
          </p:cNvGraphicFramePr>
          <p:nvPr>
            <p:ph sz="half" idx="2"/>
            <p:extLst>
              <p:ext uri="{D42A27DB-BD31-4B8C-83A1-F6EECF244321}">
                <p14:modId xmlns:p14="http://schemas.microsoft.com/office/powerpoint/2010/main" val="2626227925"/>
              </p:ext>
            </p:extLst>
          </p:nvPr>
        </p:nvGraphicFramePr>
        <p:xfrm>
          <a:off x="914400" y="4390228"/>
          <a:ext cx="5181600" cy="1605280"/>
        </p:xfrm>
        <a:graphic>
          <a:graphicData uri="http://schemas.openxmlformats.org/drawingml/2006/table">
            <a:tbl>
              <a:tblPr firstRow="1" bandRow="1">
                <a:tableStyleId>{16D9F66E-5EB9-4882-86FB-DCBF35E3C3E4}</a:tableStyleId>
              </a:tblPr>
              <a:tblGrid>
                <a:gridCol w="432881">
                  <a:extLst>
                    <a:ext uri="{9D8B030D-6E8A-4147-A177-3AD203B41FA5}">
                      <a16:colId xmlns:a16="http://schemas.microsoft.com/office/drawing/2014/main" val="3932344523"/>
                    </a:ext>
                  </a:extLst>
                </a:gridCol>
                <a:gridCol w="1472119">
                  <a:extLst>
                    <a:ext uri="{9D8B030D-6E8A-4147-A177-3AD203B41FA5}">
                      <a16:colId xmlns:a16="http://schemas.microsoft.com/office/drawing/2014/main" val="744349052"/>
                    </a:ext>
                  </a:extLst>
                </a:gridCol>
                <a:gridCol w="3276600">
                  <a:extLst>
                    <a:ext uri="{9D8B030D-6E8A-4147-A177-3AD203B41FA5}">
                      <a16:colId xmlns:a16="http://schemas.microsoft.com/office/drawing/2014/main" val="237865775"/>
                    </a:ext>
                  </a:extLst>
                </a:gridCol>
              </a:tblGrid>
              <a:tr h="370840">
                <a:tc rowSpan="2">
                  <a:txBody>
                    <a:bodyPr/>
                    <a:lstStyle/>
                    <a:p>
                      <a:pPr algn="ctr"/>
                      <a:r>
                        <a:rPr lang="en-IE" sz="1900">
                          <a:solidFill>
                            <a:schemeClr val="accent6">
                              <a:lumMod val="50000"/>
                            </a:schemeClr>
                          </a:solidFill>
                        </a:rPr>
                        <a:t>Drama</a:t>
                      </a:r>
                    </a:p>
                  </a:txBody>
                  <a:tcPr vert="vert270"/>
                </a:tc>
                <a:tc>
                  <a:txBody>
                    <a:bodyPr/>
                    <a:lstStyle/>
                    <a:p>
                      <a:r>
                        <a:rPr lang="en-IE" sz="1500" b="0"/>
                        <a:t>Strand</a:t>
                      </a:r>
                    </a:p>
                  </a:txBody>
                  <a:tcPr/>
                </a:tc>
                <a:tc>
                  <a:txBody>
                    <a:bodyPr/>
                    <a:lstStyle/>
                    <a:p>
                      <a:r>
                        <a:rPr lang="en-IE" sz="1500" b="0"/>
                        <a:t>Strand unit</a:t>
                      </a:r>
                    </a:p>
                  </a:txBody>
                  <a:tcPr/>
                </a:tc>
                <a:extLst>
                  <a:ext uri="{0D108BD9-81ED-4DB2-BD59-A6C34878D82A}">
                    <a16:rowId xmlns:a16="http://schemas.microsoft.com/office/drawing/2014/main" val="146631865"/>
                  </a:ext>
                </a:extLst>
              </a:tr>
              <a:tr h="1209040">
                <a:tc vMerge="1">
                  <a:txBody>
                    <a:bodyPr/>
                    <a:lstStyle/>
                    <a:p>
                      <a:endParaRPr lang="en-IE"/>
                    </a:p>
                  </a:txBody>
                  <a:tcPr/>
                </a:tc>
                <a:tc>
                  <a:txBody>
                    <a:bodyPr/>
                    <a:lstStyle/>
                    <a:p>
                      <a:r>
                        <a:rPr lang="en-GB" sz="1500" b="0" kern="1200">
                          <a:solidFill>
                            <a:schemeClr val="dk1"/>
                          </a:solidFill>
                          <a:effectLst/>
                          <a:latin typeface="+mn-lt"/>
                          <a:ea typeface="+mn-ea"/>
                          <a:cs typeface="+mn-cs"/>
                        </a:rPr>
                        <a:t>Drama to explore feelings, knowledge and ideas leading to understanding</a:t>
                      </a:r>
                      <a:endParaRPr lang="en-IE" sz="1500" b="0"/>
                    </a:p>
                  </a:txBody>
                  <a:tcPr/>
                </a:tc>
                <a:tc>
                  <a:txBody>
                    <a:bodyPr/>
                    <a:lstStyle/>
                    <a:p>
                      <a:pPr marL="171450" indent="-171450">
                        <a:buFont typeface="Arial" panose="020B0604020202020204" pitchFamily="34" charset="0"/>
                        <a:buChar char="•"/>
                      </a:pPr>
                      <a:r>
                        <a:rPr lang="en-GB" sz="1500" b="0" kern="1200">
                          <a:solidFill>
                            <a:schemeClr val="dk1"/>
                          </a:solidFill>
                          <a:effectLst/>
                          <a:latin typeface="+mn-lt"/>
                          <a:ea typeface="+mn-ea"/>
                          <a:cs typeface="+mn-cs"/>
                        </a:rPr>
                        <a:t>Exploring and making drama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kern="1200">
                          <a:solidFill>
                            <a:schemeClr val="dk1"/>
                          </a:solidFill>
                          <a:effectLst/>
                          <a:latin typeface="+mn-lt"/>
                          <a:ea typeface="+mn-ea"/>
                          <a:cs typeface="+mn-cs"/>
                        </a:rPr>
                        <a:t>Co-operating and communicating in making drama</a:t>
                      </a:r>
                      <a:endParaRPr lang="en-IE" sz="1500" b="0"/>
                    </a:p>
                  </a:txBody>
                  <a:tcPr/>
                </a:tc>
                <a:extLst>
                  <a:ext uri="{0D108BD9-81ED-4DB2-BD59-A6C34878D82A}">
                    <a16:rowId xmlns:a16="http://schemas.microsoft.com/office/drawing/2014/main" val="543869177"/>
                  </a:ext>
                </a:extLst>
              </a:tr>
            </a:tbl>
          </a:graphicData>
        </a:graphic>
      </p:graphicFrame>
      <p:graphicFrame>
        <p:nvGraphicFramePr>
          <p:cNvPr id="4" name="Table 4">
            <a:extLst>
              <a:ext uri="{FF2B5EF4-FFF2-40B4-BE49-F238E27FC236}">
                <a16:creationId xmlns:a16="http://schemas.microsoft.com/office/drawing/2014/main" id="{1005A032-F062-4A6E-AE4D-95D0C7AD5EB0}"/>
              </a:ext>
            </a:extLst>
          </p:cNvPr>
          <p:cNvGraphicFramePr>
            <a:graphicFrameLocks noGrp="1"/>
          </p:cNvGraphicFramePr>
          <p:nvPr>
            <p:ph sz="half" idx="1"/>
            <p:extLst>
              <p:ext uri="{D42A27DB-BD31-4B8C-83A1-F6EECF244321}">
                <p14:modId xmlns:p14="http://schemas.microsoft.com/office/powerpoint/2010/main" val="180320518"/>
              </p:ext>
            </p:extLst>
          </p:nvPr>
        </p:nvGraphicFramePr>
        <p:xfrm>
          <a:off x="914400" y="1266040"/>
          <a:ext cx="5181599" cy="3030403"/>
        </p:xfrm>
        <a:graphic>
          <a:graphicData uri="http://schemas.openxmlformats.org/drawingml/2006/table">
            <a:tbl>
              <a:tblPr firstRow="1" bandRow="1">
                <a:tableStyleId>{16D9F66E-5EB9-4882-86FB-DCBF35E3C3E4}</a:tableStyleId>
              </a:tblPr>
              <a:tblGrid>
                <a:gridCol w="426396">
                  <a:extLst>
                    <a:ext uri="{9D8B030D-6E8A-4147-A177-3AD203B41FA5}">
                      <a16:colId xmlns:a16="http://schemas.microsoft.com/office/drawing/2014/main" val="1783397658"/>
                    </a:ext>
                  </a:extLst>
                </a:gridCol>
                <a:gridCol w="1468876">
                  <a:extLst>
                    <a:ext uri="{9D8B030D-6E8A-4147-A177-3AD203B41FA5}">
                      <a16:colId xmlns:a16="http://schemas.microsoft.com/office/drawing/2014/main" val="1560483410"/>
                    </a:ext>
                  </a:extLst>
                </a:gridCol>
                <a:gridCol w="3286327">
                  <a:extLst>
                    <a:ext uri="{9D8B030D-6E8A-4147-A177-3AD203B41FA5}">
                      <a16:colId xmlns:a16="http://schemas.microsoft.com/office/drawing/2014/main" val="3599886107"/>
                    </a:ext>
                  </a:extLst>
                </a:gridCol>
              </a:tblGrid>
              <a:tr h="314518">
                <a:tc rowSpan="5">
                  <a:txBody>
                    <a:bodyPr/>
                    <a:lstStyle/>
                    <a:p>
                      <a:pPr algn="ctr"/>
                      <a:r>
                        <a:rPr lang="en-IE" sz="1900" b="1">
                          <a:solidFill>
                            <a:schemeClr val="accent6">
                              <a:lumMod val="50000"/>
                            </a:schemeClr>
                          </a:solidFill>
                          <a:latin typeface="Avenir Next Demi Bold" panose="020B0703020202020204"/>
                        </a:rPr>
                        <a:t>Languages</a:t>
                      </a:r>
                    </a:p>
                  </a:txBody>
                  <a:tcPr vert="vert270"/>
                </a:tc>
                <a:tc gridSpan="2">
                  <a:txBody>
                    <a:bodyPr/>
                    <a:lstStyle/>
                    <a:p>
                      <a:r>
                        <a:rPr lang="en-IE" sz="1500" b="1">
                          <a:latin typeface="Avenir Next Demi Bold" panose="020B0703020202020204"/>
                        </a:rPr>
                        <a:t>Oral Language</a:t>
                      </a:r>
                    </a:p>
                  </a:txBody>
                  <a:tcPr/>
                </a:tc>
                <a:tc hMerge="1">
                  <a:txBody>
                    <a:bodyPr/>
                    <a:lstStyle/>
                    <a:p>
                      <a:endParaRPr lang="en-IE" sz="1500" b="1">
                        <a:latin typeface="Avenir Next Demi Bold" panose="020B0703020202020204"/>
                      </a:endParaRPr>
                    </a:p>
                  </a:txBody>
                  <a:tcPr/>
                </a:tc>
                <a:extLst>
                  <a:ext uri="{0D108BD9-81ED-4DB2-BD59-A6C34878D82A}">
                    <a16:rowId xmlns:a16="http://schemas.microsoft.com/office/drawing/2014/main" val="4018407191"/>
                  </a:ext>
                </a:extLst>
              </a:tr>
              <a:tr h="314518">
                <a:tc vMerge="1">
                  <a:txBody>
                    <a:bodyPr/>
                    <a:lstStyle/>
                    <a:p>
                      <a:pPr algn="ctr"/>
                      <a:endParaRPr lang="en-IE" sz="1900" b="1">
                        <a:solidFill>
                          <a:schemeClr val="accent6">
                            <a:lumMod val="50000"/>
                          </a:schemeClr>
                        </a:solidFill>
                        <a:latin typeface="Avenir Next Demi Bold" panose="020B0703020202020204"/>
                      </a:endParaRPr>
                    </a:p>
                  </a:txBody>
                  <a:tcPr vert="vert270"/>
                </a:tc>
                <a:tc>
                  <a:txBody>
                    <a:bodyPr/>
                    <a:lstStyle/>
                    <a:p>
                      <a:r>
                        <a:rPr lang="en-IE" sz="1500" b="1">
                          <a:latin typeface="Avenir Next Demi Bold" panose="020B0703020202020204"/>
                        </a:rPr>
                        <a:t>Element</a:t>
                      </a:r>
                    </a:p>
                  </a:txBody>
                  <a:tcPr/>
                </a:tc>
                <a:tc>
                  <a:txBody>
                    <a:bodyPr/>
                    <a:lstStyle/>
                    <a:p>
                      <a:r>
                        <a:rPr lang="en-IE" sz="1500" b="1">
                          <a:latin typeface="Avenir Next Demi Bold" panose="020B0703020202020204"/>
                        </a:rPr>
                        <a:t>Learning outcome</a:t>
                      </a:r>
                    </a:p>
                  </a:txBody>
                  <a:tcPr/>
                </a:tc>
                <a:extLst>
                  <a:ext uri="{0D108BD9-81ED-4DB2-BD59-A6C34878D82A}">
                    <a16:rowId xmlns:a16="http://schemas.microsoft.com/office/drawing/2014/main" val="1589383465"/>
                  </a:ext>
                </a:extLst>
              </a:tr>
              <a:tr h="95409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kern="120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0" kern="1200">
                          <a:solidFill>
                            <a:schemeClr val="dk1"/>
                          </a:solidFill>
                          <a:effectLst/>
                          <a:latin typeface="Avenir Next Demi Bold" panose="020B0703020202020204"/>
                          <a:ea typeface="+mn-ea"/>
                          <a:cs typeface="+mn-cs"/>
                        </a:rPr>
                        <a:t>Communication</a:t>
                      </a:r>
                      <a:endParaRPr lang="en-IE" sz="1500" b="0" kern="1200">
                        <a:solidFill>
                          <a:schemeClr val="dk1"/>
                        </a:solidFill>
                        <a:effectLst/>
                        <a:latin typeface="Avenir Next Demi Bold" panose="020B0703020202020204"/>
                        <a:ea typeface="+mn-ea"/>
                        <a:cs typeface="+mn-cs"/>
                      </a:endParaRPr>
                    </a:p>
                  </a:txBody>
                  <a:tcPr/>
                </a:tc>
                <a:tc>
                  <a:txBody>
                    <a:bodyPr/>
                    <a:lstStyle/>
                    <a:p>
                      <a:pPr marL="363538" indent="-363538">
                        <a:buFont typeface="+mj-lt"/>
                        <a:buAutoNum type="arabicPeriod"/>
                      </a:pPr>
                      <a:r>
                        <a:rPr lang="en-GB" sz="1500" b="0" kern="1200">
                          <a:solidFill>
                            <a:schemeClr val="dk1"/>
                          </a:solidFill>
                          <a:effectLst/>
                          <a:latin typeface="Avenir Next Demi Bold" panose="020B0703020202020204"/>
                          <a:ea typeface="+mn-ea"/>
                          <a:cs typeface="+mn-cs"/>
                        </a:rPr>
                        <a:t>Engagement, learning and attention</a:t>
                      </a:r>
                    </a:p>
                    <a:p>
                      <a:pPr marL="363538" indent="-363538">
                        <a:buFont typeface="+mj-lt"/>
                        <a:buAutoNum type="arabicPeriod" startAt="3"/>
                      </a:pPr>
                      <a:r>
                        <a:rPr lang="en-GB" sz="1500" b="0" kern="1200">
                          <a:solidFill>
                            <a:schemeClr val="dk1"/>
                          </a:solidFill>
                          <a:effectLst/>
                          <a:latin typeface="Avenir Next Demi Bold" panose="020B0703020202020204"/>
                          <a:ea typeface="+mn-ea"/>
                          <a:cs typeface="+mn-cs"/>
                        </a:rPr>
                        <a:t>Social conventions and awareness of others</a:t>
                      </a:r>
                    </a:p>
                  </a:txBody>
                  <a:tcPr/>
                </a:tc>
                <a:extLst>
                  <a:ext uri="{0D108BD9-81ED-4DB2-BD59-A6C34878D82A}">
                    <a16:rowId xmlns:a16="http://schemas.microsoft.com/office/drawing/2014/main" val="3891471207"/>
                  </a:ext>
                </a:extLst>
              </a:tr>
              <a:tr h="520417">
                <a:tc vMerge="1">
                  <a:txBody>
                    <a:bodyPr/>
                    <a:lstStyle/>
                    <a:p>
                      <a:endParaRPr lang="en-IE"/>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500" b="0" kern="1200">
                          <a:solidFill>
                            <a:schemeClr val="dk1"/>
                          </a:solidFill>
                          <a:effectLst/>
                          <a:latin typeface="Avenir Next Demi Bold" panose="020B0703020202020204"/>
                          <a:ea typeface="+mn-ea"/>
                          <a:cs typeface="+mn-cs"/>
                        </a:rPr>
                        <a:t>Exploring and using</a:t>
                      </a:r>
                      <a:endParaRPr lang="en-IE" sz="1500" b="0">
                        <a:latin typeface="Avenir Next Demi Bold" panose="020B0703020202020204"/>
                      </a:endParaRPr>
                    </a:p>
                  </a:txBody>
                  <a:tcPr/>
                </a:tc>
                <a:tc>
                  <a:txBody>
                    <a:bodyPr/>
                    <a:lstStyle/>
                    <a:p>
                      <a:pPr marL="363538" marR="0" lvl="0" indent="-363538" algn="l" defTabSz="914377" rtl="0" eaLnBrk="1" fontAlgn="auto" latinLnBrk="0" hangingPunct="1">
                        <a:lnSpc>
                          <a:spcPct val="100000"/>
                        </a:lnSpc>
                        <a:spcBef>
                          <a:spcPts val="0"/>
                        </a:spcBef>
                        <a:spcAft>
                          <a:spcPts val="0"/>
                        </a:spcAft>
                        <a:buClrTx/>
                        <a:buSzTx/>
                        <a:buFont typeface="+mj-lt"/>
                        <a:buAutoNum type="arabicPeriod" startAt="7"/>
                        <a:tabLst/>
                        <a:defRPr/>
                      </a:pPr>
                      <a:r>
                        <a:rPr kumimoji="0" lang="en-GB" sz="1500" b="0" i="0" u="none" strike="noStrike" kern="1200" cap="none" spc="0" normalizeH="0" baseline="0" noProof="0">
                          <a:ln>
                            <a:noFill/>
                          </a:ln>
                          <a:solidFill>
                            <a:prstClr val="black"/>
                          </a:solidFill>
                          <a:effectLst/>
                          <a:uLnTx/>
                          <a:uFillTx/>
                          <a:latin typeface="Avenir Next Demi Bold" panose="020B0703020202020204"/>
                          <a:ea typeface="+mn-ea"/>
                          <a:cs typeface="+mn-cs"/>
                        </a:rPr>
                        <a:t>Requests, questions and interactions</a:t>
                      </a:r>
                      <a:endParaRPr lang="en-IE" sz="1500" b="0">
                        <a:latin typeface="Avenir Next Demi Bold" panose="020B0703020202020204"/>
                      </a:endParaRPr>
                    </a:p>
                  </a:txBody>
                  <a:tcPr/>
                </a:tc>
                <a:extLst>
                  <a:ext uri="{0D108BD9-81ED-4DB2-BD59-A6C34878D82A}">
                    <a16:rowId xmlns:a16="http://schemas.microsoft.com/office/drawing/2014/main" val="3619785797"/>
                  </a:ext>
                </a:extLst>
              </a:tr>
              <a:tr h="835843">
                <a:tc vMerge="1">
                  <a:txBody>
                    <a:bodyPr/>
                    <a:lstStyle/>
                    <a:p>
                      <a:pPr algn="ctr"/>
                      <a:endParaRPr lang="en-IE" sz="1900" b="1">
                        <a:solidFill>
                          <a:schemeClr val="accent6">
                            <a:lumMod val="50000"/>
                          </a:schemeClr>
                        </a:solidFill>
                        <a:latin typeface="Avenir Next Demi Bold" panose="020B0703020202020204"/>
                      </a:endParaRPr>
                    </a:p>
                  </a:txBody>
                  <a:tcPr vert="vert27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500" b="0" kern="1200">
                          <a:solidFill>
                            <a:schemeClr val="dk1"/>
                          </a:solidFill>
                          <a:effectLst/>
                          <a:latin typeface="Avenir Next Demi Bold" panose="020B0703020202020204"/>
                          <a:ea typeface="+mn-ea"/>
                          <a:cs typeface="+mn-cs"/>
                        </a:rPr>
                        <a:t>Reading </a:t>
                      </a:r>
                      <a:endParaRPr lang="en-IE" sz="1500" b="0">
                        <a:latin typeface="Avenir Next Demi Bold" panose="020B0703020202020204"/>
                      </a:endParaRPr>
                    </a:p>
                  </a:txBody>
                  <a:tcPr/>
                </a:tc>
                <a:tc>
                  <a:txBody>
                    <a:bodyPr/>
                    <a:lstStyle/>
                    <a:p>
                      <a:pPr marL="363538" marR="0" lvl="0" indent="-363538" algn="l" defTabSz="914400" rtl="0" eaLnBrk="1" fontAlgn="auto" latinLnBrk="0" hangingPunct="1">
                        <a:lnSpc>
                          <a:spcPct val="100000"/>
                        </a:lnSpc>
                        <a:spcBef>
                          <a:spcPts val="0"/>
                        </a:spcBef>
                        <a:spcAft>
                          <a:spcPts val="0"/>
                        </a:spcAft>
                        <a:buClrTx/>
                        <a:buSzTx/>
                        <a:buFont typeface="+mj-lt"/>
                        <a:buAutoNum type="arabicPeriod"/>
                        <a:tabLst/>
                        <a:defRPr/>
                      </a:pPr>
                      <a:r>
                        <a:rPr lang="en-GB" sz="1500" b="0" kern="1200">
                          <a:solidFill>
                            <a:schemeClr val="dk1"/>
                          </a:solidFill>
                          <a:effectLst/>
                          <a:latin typeface="Avenir Next Demi Bold" panose="020B0703020202020204"/>
                          <a:ea typeface="+mn-ea"/>
                          <a:cs typeface="+mn-cs"/>
                        </a:rPr>
                        <a:t>Engagement</a:t>
                      </a:r>
                    </a:p>
                    <a:p>
                      <a:pPr marL="363220" marR="0" lvl="0" indent="-363220" algn="l" defTabSz="914400" rtl="0" eaLnBrk="1" fontAlgn="auto" latinLnBrk="0" hangingPunct="1">
                        <a:lnSpc>
                          <a:spcPct val="100000"/>
                        </a:lnSpc>
                        <a:spcBef>
                          <a:spcPts val="0"/>
                        </a:spcBef>
                        <a:spcAft>
                          <a:spcPts val="0"/>
                        </a:spcAft>
                        <a:buClrTx/>
                        <a:buSzTx/>
                        <a:buFont typeface="+mj-lt"/>
                        <a:buAutoNum type="arabicPeriod" startAt="11"/>
                        <a:tabLst/>
                        <a:defRPr/>
                      </a:pPr>
                      <a:r>
                        <a:rPr lang="en-GB" sz="1500" b="0" kern="1200">
                          <a:solidFill>
                            <a:schemeClr val="dk1"/>
                          </a:solidFill>
                          <a:effectLst/>
                          <a:latin typeface="Avenir Next Demi Bold" panose="020B0703020202020204"/>
                          <a:ea typeface="+mn-ea"/>
                          <a:cs typeface="+mn-cs"/>
                        </a:rPr>
                        <a:t>Information-giving, exploration and justification</a:t>
                      </a:r>
                      <a:endParaRPr lang="en-IE" sz="1500" b="0">
                        <a:latin typeface="Avenir Next Demi Bold" panose="020B0703020202020204"/>
                      </a:endParaRPr>
                    </a:p>
                  </a:txBody>
                  <a:tcPr/>
                </a:tc>
                <a:extLst>
                  <a:ext uri="{0D108BD9-81ED-4DB2-BD59-A6C34878D82A}">
                    <a16:rowId xmlns:a16="http://schemas.microsoft.com/office/drawing/2014/main" val="375058732"/>
                  </a:ext>
                </a:extLst>
              </a:tr>
            </a:tbl>
          </a:graphicData>
        </a:graphic>
      </p:graphicFrame>
      <p:graphicFrame>
        <p:nvGraphicFramePr>
          <p:cNvPr id="12" name="Table 9">
            <a:extLst>
              <a:ext uri="{FF2B5EF4-FFF2-40B4-BE49-F238E27FC236}">
                <a16:creationId xmlns:a16="http://schemas.microsoft.com/office/drawing/2014/main" id="{C9ADBCD3-6C2F-497A-AE80-382B40AAD85D}"/>
              </a:ext>
            </a:extLst>
          </p:cNvPr>
          <p:cNvGraphicFramePr>
            <a:graphicFrameLocks/>
          </p:cNvGraphicFramePr>
          <p:nvPr>
            <p:extLst>
              <p:ext uri="{D42A27DB-BD31-4B8C-83A1-F6EECF244321}">
                <p14:modId xmlns:p14="http://schemas.microsoft.com/office/powerpoint/2010/main" val="2263663277"/>
              </p:ext>
            </p:extLst>
          </p:nvPr>
        </p:nvGraphicFramePr>
        <p:xfrm>
          <a:off x="6248401" y="1172256"/>
          <a:ext cx="5181600" cy="1681480"/>
        </p:xfrm>
        <a:graphic>
          <a:graphicData uri="http://schemas.openxmlformats.org/drawingml/2006/table">
            <a:tbl>
              <a:tblPr firstRow="1" bandRow="1">
                <a:tableStyleId>{16D9F66E-5EB9-4882-86FB-DCBF35E3C3E4}</a:tableStyleId>
              </a:tblPr>
              <a:tblGrid>
                <a:gridCol w="432881">
                  <a:extLst>
                    <a:ext uri="{9D8B030D-6E8A-4147-A177-3AD203B41FA5}">
                      <a16:colId xmlns:a16="http://schemas.microsoft.com/office/drawing/2014/main" val="3932344523"/>
                    </a:ext>
                  </a:extLst>
                </a:gridCol>
                <a:gridCol w="1472119">
                  <a:extLst>
                    <a:ext uri="{9D8B030D-6E8A-4147-A177-3AD203B41FA5}">
                      <a16:colId xmlns:a16="http://schemas.microsoft.com/office/drawing/2014/main" val="744349052"/>
                    </a:ext>
                  </a:extLst>
                </a:gridCol>
                <a:gridCol w="3276600">
                  <a:extLst>
                    <a:ext uri="{9D8B030D-6E8A-4147-A177-3AD203B41FA5}">
                      <a16:colId xmlns:a16="http://schemas.microsoft.com/office/drawing/2014/main" val="237865775"/>
                    </a:ext>
                  </a:extLst>
                </a:gridCol>
              </a:tblGrid>
              <a:tr h="370840">
                <a:tc rowSpan="3">
                  <a:txBody>
                    <a:bodyPr/>
                    <a:lstStyle/>
                    <a:p>
                      <a:pPr algn="ctr"/>
                      <a:r>
                        <a:rPr lang="en-IE" sz="1900">
                          <a:solidFill>
                            <a:schemeClr val="accent6">
                              <a:lumMod val="50000"/>
                            </a:schemeClr>
                          </a:solidFill>
                        </a:rPr>
                        <a:t>SPHE</a:t>
                      </a:r>
                    </a:p>
                  </a:txBody>
                  <a:tcPr vert="vert270"/>
                </a:tc>
                <a:tc>
                  <a:txBody>
                    <a:bodyPr/>
                    <a:lstStyle/>
                    <a:p>
                      <a:r>
                        <a:rPr lang="en-IE" sz="1500" b="0"/>
                        <a:t>Strand</a:t>
                      </a:r>
                    </a:p>
                  </a:txBody>
                  <a:tcPr/>
                </a:tc>
                <a:tc>
                  <a:txBody>
                    <a:bodyPr/>
                    <a:lstStyle/>
                    <a:p>
                      <a:r>
                        <a:rPr lang="en-IE" sz="1500" b="0"/>
                        <a:t>Strand unit</a:t>
                      </a:r>
                    </a:p>
                  </a:txBody>
                  <a:tcPr/>
                </a:tc>
                <a:extLst>
                  <a:ext uri="{0D108BD9-81ED-4DB2-BD59-A6C34878D82A}">
                    <a16:rowId xmlns:a16="http://schemas.microsoft.com/office/drawing/2014/main" val="146631865"/>
                  </a:ext>
                </a:extLst>
              </a:tr>
              <a:tr h="762000">
                <a:tc vMerge="1">
                  <a:txBody>
                    <a:bodyPr/>
                    <a:lstStyle/>
                    <a:p>
                      <a:endParaRPr lang="en-IE"/>
                    </a:p>
                  </a:txBody>
                  <a:tcPr/>
                </a:tc>
                <a:tc>
                  <a:txBody>
                    <a:bodyPr/>
                    <a:lstStyle/>
                    <a:p>
                      <a:r>
                        <a:rPr lang="en-GB" sz="1500" b="0" kern="1200">
                          <a:solidFill>
                            <a:schemeClr val="dk1"/>
                          </a:solidFill>
                          <a:effectLst/>
                          <a:latin typeface="+mn-lt"/>
                          <a:ea typeface="+mn-ea"/>
                          <a:cs typeface="+mn-cs"/>
                        </a:rPr>
                        <a:t>Myself</a:t>
                      </a:r>
                      <a:endParaRPr lang="en-IE" sz="1500" b="0"/>
                    </a:p>
                  </a:txBody>
                  <a:tcPr/>
                </a:tc>
                <a:tc>
                  <a:txBody>
                    <a:bodyPr/>
                    <a:lstStyle/>
                    <a:p>
                      <a:pPr marL="171450" indent="-171450">
                        <a:buFont typeface="Arial" panose="020B0604020202020204" pitchFamily="34" charset="0"/>
                        <a:buChar char="•"/>
                      </a:pPr>
                      <a:r>
                        <a:rPr lang="en-IE" sz="1500" b="0" kern="1200">
                          <a:solidFill>
                            <a:schemeClr val="dk1"/>
                          </a:solidFill>
                          <a:effectLst/>
                          <a:latin typeface="+mn-lt"/>
                          <a:ea typeface="+mn-ea"/>
                          <a:cs typeface="+mn-cs"/>
                        </a:rPr>
                        <a:t>Growing and changing (feelings and emotions)</a:t>
                      </a:r>
                    </a:p>
                  </a:txBody>
                  <a:tcPr/>
                </a:tc>
                <a:extLst>
                  <a:ext uri="{0D108BD9-81ED-4DB2-BD59-A6C34878D82A}">
                    <a16:rowId xmlns:a16="http://schemas.microsoft.com/office/drawing/2014/main" val="543869177"/>
                  </a:ext>
                </a:extLst>
              </a:tr>
              <a:tr h="538480">
                <a:tc vMerge="1">
                  <a:txBody>
                    <a:bodyPr/>
                    <a:lstStyle/>
                    <a:p>
                      <a:pPr algn="ctr"/>
                      <a:endParaRPr lang="en-IE">
                        <a:solidFill>
                          <a:schemeClr val="accent6">
                            <a:lumMod val="50000"/>
                          </a:schemeClr>
                        </a:solidFill>
                      </a:endParaRPr>
                    </a:p>
                  </a:txBody>
                  <a:tcPr vert="vert270"/>
                </a:tc>
                <a:tc>
                  <a:txBody>
                    <a:bodyPr/>
                    <a:lstStyle/>
                    <a:p>
                      <a:r>
                        <a:rPr lang="en-IE" sz="1500" b="0"/>
                        <a:t>Myself and the wider world</a:t>
                      </a:r>
                    </a:p>
                  </a:txBody>
                  <a:tcPr/>
                </a:tc>
                <a:tc>
                  <a:txBody>
                    <a:bodyPr/>
                    <a:lstStyle/>
                    <a:p>
                      <a:pPr marL="171450" indent="-171450">
                        <a:buFont typeface="Arial" panose="020B0604020202020204" pitchFamily="34" charset="0"/>
                        <a:buChar char="•"/>
                      </a:pPr>
                      <a:r>
                        <a:rPr lang="en-IE" sz="1500" b="0" kern="1200">
                          <a:solidFill>
                            <a:schemeClr val="dk1"/>
                          </a:solidFill>
                          <a:effectLst/>
                          <a:latin typeface="+mn-lt"/>
                          <a:ea typeface="+mn-ea"/>
                          <a:cs typeface="+mn-cs"/>
                        </a:rPr>
                        <a:t>Developing citizenship</a:t>
                      </a:r>
                    </a:p>
                  </a:txBody>
                  <a:tcPr/>
                </a:tc>
                <a:extLst>
                  <a:ext uri="{0D108BD9-81ED-4DB2-BD59-A6C34878D82A}">
                    <a16:rowId xmlns:a16="http://schemas.microsoft.com/office/drawing/2014/main" val="1320719619"/>
                  </a:ext>
                </a:extLst>
              </a:tr>
            </a:tbl>
          </a:graphicData>
        </a:graphic>
      </p:graphicFrame>
      <p:graphicFrame>
        <p:nvGraphicFramePr>
          <p:cNvPr id="13" name="Table 9">
            <a:extLst>
              <a:ext uri="{FF2B5EF4-FFF2-40B4-BE49-F238E27FC236}">
                <a16:creationId xmlns:a16="http://schemas.microsoft.com/office/drawing/2014/main" id="{7A4B758B-22D8-4CF9-BFF5-296EA076694F}"/>
              </a:ext>
            </a:extLst>
          </p:cNvPr>
          <p:cNvGraphicFramePr>
            <a:graphicFrameLocks/>
          </p:cNvGraphicFramePr>
          <p:nvPr>
            <p:extLst>
              <p:ext uri="{D42A27DB-BD31-4B8C-83A1-F6EECF244321}">
                <p14:modId xmlns:p14="http://schemas.microsoft.com/office/powerpoint/2010/main" val="903566356"/>
              </p:ext>
            </p:extLst>
          </p:nvPr>
        </p:nvGraphicFramePr>
        <p:xfrm>
          <a:off x="6248401" y="2945306"/>
          <a:ext cx="5181600" cy="1910080"/>
        </p:xfrm>
        <a:graphic>
          <a:graphicData uri="http://schemas.openxmlformats.org/drawingml/2006/table">
            <a:tbl>
              <a:tblPr firstRow="1" bandRow="1">
                <a:tableStyleId>{16D9F66E-5EB9-4882-86FB-DCBF35E3C3E4}</a:tableStyleId>
              </a:tblPr>
              <a:tblGrid>
                <a:gridCol w="432881">
                  <a:extLst>
                    <a:ext uri="{9D8B030D-6E8A-4147-A177-3AD203B41FA5}">
                      <a16:colId xmlns:a16="http://schemas.microsoft.com/office/drawing/2014/main" val="3932344523"/>
                    </a:ext>
                  </a:extLst>
                </a:gridCol>
                <a:gridCol w="1472119">
                  <a:extLst>
                    <a:ext uri="{9D8B030D-6E8A-4147-A177-3AD203B41FA5}">
                      <a16:colId xmlns:a16="http://schemas.microsoft.com/office/drawing/2014/main" val="744349052"/>
                    </a:ext>
                  </a:extLst>
                </a:gridCol>
                <a:gridCol w="3276600">
                  <a:extLst>
                    <a:ext uri="{9D8B030D-6E8A-4147-A177-3AD203B41FA5}">
                      <a16:colId xmlns:a16="http://schemas.microsoft.com/office/drawing/2014/main" val="237865775"/>
                    </a:ext>
                  </a:extLst>
                </a:gridCol>
              </a:tblGrid>
              <a:tr h="370840">
                <a:tc rowSpan="3">
                  <a:txBody>
                    <a:bodyPr/>
                    <a:lstStyle/>
                    <a:p>
                      <a:pPr algn="ctr"/>
                      <a:r>
                        <a:rPr lang="en-IE" sz="1400">
                          <a:solidFill>
                            <a:schemeClr val="accent6">
                              <a:lumMod val="50000"/>
                            </a:schemeClr>
                          </a:solidFill>
                        </a:rPr>
                        <a:t>SESE</a:t>
                      </a:r>
                      <a:r>
                        <a:rPr lang="en-IE" sz="1800">
                          <a:solidFill>
                            <a:schemeClr val="accent6">
                              <a:lumMod val="50000"/>
                            </a:schemeClr>
                          </a:solidFill>
                        </a:rPr>
                        <a:t> – </a:t>
                      </a:r>
                      <a:r>
                        <a:rPr lang="en-IE" sz="1400">
                          <a:solidFill>
                            <a:schemeClr val="accent6">
                              <a:lumMod val="50000"/>
                            </a:schemeClr>
                          </a:solidFill>
                        </a:rPr>
                        <a:t>GEOGRAPHY</a:t>
                      </a:r>
                    </a:p>
                  </a:txBody>
                  <a:tcPr vert="vert270"/>
                </a:tc>
                <a:tc>
                  <a:txBody>
                    <a:bodyPr/>
                    <a:lstStyle/>
                    <a:p>
                      <a:r>
                        <a:rPr lang="en-IE" sz="1500" b="0"/>
                        <a:t>Strand</a:t>
                      </a:r>
                    </a:p>
                  </a:txBody>
                  <a:tcPr/>
                </a:tc>
                <a:tc>
                  <a:txBody>
                    <a:bodyPr/>
                    <a:lstStyle/>
                    <a:p>
                      <a:r>
                        <a:rPr lang="en-IE" sz="1500" b="0"/>
                        <a:t>Strand unit</a:t>
                      </a:r>
                    </a:p>
                  </a:txBody>
                  <a:tcPr/>
                </a:tc>
                <a:extLst>
                  <a:ext uri="{0D108BD9-81ED-4DB2-BD59-A6C34878D82A}">
                    <a16:rowId xmlns:a16="http://schemas.microsoft.com/office/drawing/2014/main" val="146631865"/>
                  </a:ext>
                </a:extLst>
              </a:tr>
              <a:tr h="762000">
                <a:tc vMerge="1">
                  <a:txBody>
                    <a:bodyPr/>
                    <a:lstStyle/>
                    <a:p>
                      <a:endParaRPr lang="en-IE"/>
                    </a:p>
                  </a:txBody>
                  <a:tcPr/>
                </a:tc>
                <a:tc>
                  <a:txBody>
                    <a:bodyPr/>
                    <a:lstStyle/>
                    <a:p>
                      <a:r>
                        <a:rPr lang="en-GB" sz="1500" b="0" kern="1200">
                          <a:solidFill>
                            <a:schemeClr val="dk1"/>
                          </a:solidFill>
                          <a:effectLst/>
                          <a:latin typeface="+mn-lt"/>
                          <a:ea typeface="+mn-ea"/>
                          <a:cs typeface="+mn-cs"/>
                        </a:rPr>
                        <a:t>Human environments</a:t>
                      </a:r>
                      <a:endParaRPr lang="en-IE" sz="1500" b="0"/>
                    </a:p>
                  </a:txBody>
                  <a:tcPr/>
                </a:tc>
                <a:tc>
                  <a:txBody>
                    <a:bodyPr/>
                    <a:lstStyle/>
                    <a:p>
                      <a:pPr marL="171450" indent="-171450">
                        <a:buFont typeface="Arial" panose="020B0604020202020204" pitchFamily="34" charset="0"/>
                        <a:buChar char="•"/>
                      </a:pPr>
                      <a:r>
                        <a:rPr lang="en-IE" sz="1500" b="0" kern="1200">
                          <a:solidFill>
                            <a:schemeClr val="dk1"/>
                          </a:solidFill>
                          <a:effectLst/>
                          <a:latin typeface="+mn-lt"/>
                          <a:ea typeface="+mn-ea"/>
                          <a:cs typeface="+mn-cs"/>
                        </a:rPr>
                        <a:t>People and other lands</a:t>
                      </a:r>
                    </a:p>
                    <a:p>
                      <a:pPr marL="171450" indent="-171450">
                        <a:buFont typeface="Arial" panose="020B0604020202020204" pitchFamily="34" charset="0"/>
                        <a:buChar char="•"/>
                      </a:pPr>
                      <a:r>
                        <a:rPr lang="en-IE" sz="1500" b="0" kern="1200">
                          <a:solidFill>
                            <a:schemeClr val="dk1"/>
                          </a:solidFill>
                          <a:effectLst/>
                          <a:latin typeface="+mn-lt"/>
                          <a:ea typeface="+mn-ea"/>
                          <a:cs typeface="+mn-cs"/>
                        </a:rPr>
                        <a:t>Trade and Development issues</a:t>
                      </a:r>
                    </a:p>
                  </a:txBody>
                  <a:tcPr/>
                </a:tc>
                <a:extLst>
                  <a:ext uri="{0D108BD9-81ED-4DB2-BD59-A6C34878D82A}">
                    <a16:rowId xmlns:a16="http://schemas.microsoft.com/office/drawing/2014/main" val="543869177"/>
                  </a:ext>
                </a:extLst>
              </a:tr>
              <a:tr h="538480">
                <a:tc vMerge="1">
                  <a:txBody>
                    <a:bodyPr/>
                    <a:lstStyle/>
                    <a:p>
                      <a:pPr algn="ctr"/>
                      <a:endParaRPr lang="en-IE">
                        <a:solidFill>
                          <a:schemeClr val="accent6">
                            <a:lumMod val="50000"/>
                          </a:schemeClr>
                        </a:solidFill>
                      </a:endParaRPr>
                    </a:p>
                  </a:txBody>
                  <a:tcPr vert="vert270"/>
                </a:tc>
                <a:tc>
                  <a:txBody>
                    <a:bodyPr/>
                    <a:lstStyle/>
                    <a:p>
                      <a:r>
                        <a:rPr lang="en-IE" sz="1500" b="0"/>
                        <a:t>Environmental awareness and care</a:t>
                      </a:r>
                    </a:p>
                  </a:txBody>
                  <a:tcPr/>
                </a:tc>
                <a:tc>
                  <a:txBody>
                    <a:bodyPr/>
                    <a:lstStyle/>
                    <a:p>
                      <a:pPr marL="171450" indent="-171450">
                        <a:buFont typeface="Arial" panose="020B0604020202020204" pitchFamily="34" charset="0"/>
                        <a:buChar char="•"/>
                      </a:pPr>
                      <a:r>
                        <a:rPr lang="en-IE" sz="1500" b="0" kern="1200">
                          <a:solidFill>
                            <a:schemeClr val="dk1"/>
                          </a:solidFill>
                          <a:effectLst/>
                          <a:latin typeface="+mn-lt"/>
                          <a:ea typeface="+mn-ea"/>
                          <a:cs typeface="+mn-cs"/>
                        </a:rPr>
                        <a:t>Environmental awareness</a:t>
                      </a:r>
                    </a:p>
                    <a:p>
                      <a:pPr marL="171450" indent="-171450">
                        <a:buFont typeface="Arial" panose="020B0604020202020204" pitchFamily="34" charset="0"/>
                        <a:buChar char="•"/>
                      </a:pPr>
                      <a:r>
                        <a:rPr lang="en-IE" sz="1500" b="0" kern="1200">
                          <a:solidFill>
                            <a:schemeClr val="dk1"/>
                          </a:solidFill>
                          <a:effectLst/>
                          <a:latin typeface="+mn-lt"/>
                          <a:ea typeface="+mn-ea"/>
                          <a:cs typeface="+mn-cs"/>
                        </a:rPr>
                        <a:t>Caring for the environment</a:t>
                      </a:r>
                    </a:p>
                  </a:txBody>
                  <a:tcPr/>
                </a:tc>
                <a:extLst>
                  <a:ext uri="{0D108BD9-81ED-4DB2-BD59-A6C34878D82A}">
                    <a16:rowId xmlns:a16="http://schemas.microsoft.com/office/drawing/2014/main" val="1320719619"/>
                  </a:ext>
                </a:extLst>
              </a:tr>
            </a:tbl>
          </a:graphicData>
        </a:graphic>
      </p:graphicFrame>
      <p:graphicFrame>
        <p:nvGraphicFramePr>
          <p:cNvPr id="14" name="Table 9">
            <a:extLst>
              <a:ext uri="{FF2B5EF4-FFF2-40B4-BE49-F238E27FC236}">
                <a16:creationId xmlns:a16="http://schemas.microsoft.com/office/drawing/2014/main" id="{975F1CFF-CC82-495A-A4CD-E1AD1C63BFA9}"/>
              </a:ext>
            </a:extLst>
          </p:cNvPr>
          <p:cNvGraphicFramePr>
            <a:graphicFrameLocks/>
          </p:cNvGraphicFramePr>
          <p:nvPr>
            <p:extLst>
              <p:ext uri="{D42A27DB-BD31-4B8C-83A1-F6EECF244321}">
                <p14:modId xmlns:p14="http://schemas.microsoft.com/office/powerpoint/2010/main" val="503509219"/>
              </p:ext>
            </p:extLst>
          </p:nvPr>
        </p:nvGraphicFramePr>
        <p:xfrm>
          <a:off x="6248401" y="4946956"/>
          <a:ext cx="5181600" cy="1148080"/>
        </p:xfrm>
        <a:graphic>
          <a:graphicData uri="http://schemas.openxmlformats.org/drawingml/2006/table">
            <a:tbl>
              <a:tblPr firstRow="1" bandRow="1">
                <a:tableStyleId>{16D9F66E-5EB9-4882-86FB-DCBF35E3C3E4}</a:tableStyleId>
              </a:tblPr>
              <a:tblGrid>
                <a:gridCol w="432881">
                  <a:extLst>
                    <a:ext uri="{9D8B030D-6E8A-4147-A177-3AD203B41FA5}">
                      <a16:colId xmlns:a16="http://schemas.microsoft.com/office/drawing/2014/main" val="3932344523"/>
                    </a:ext>
                  </a:extLst>
                </a:gridCol>
                <a:gridCol w="1472119">
                  <a:extLst>
                    <a:ext uri="{9D8B030D-6E8A-4147-A177-3AD203B41FA5}">
                      <a16:colId xmlns:a16="http://schemas.microsoft.com/office/drawing/2014/main" val="744349052"/>
                    </a:ext>
                  </a:extLst>
                </a:gridCol>
                <a:gridCol w="3276600">
                  <a:extLst>
                    <a:ext uri="{9D8B030D-6E8A-4147-A177-3AD203B41FA5}">
                      <a16:colId xmlns:a16="http://schemas.microsoft.com/office/drawing/2014/main" val="237865775"/>
                    </a:ext>
                  </a:extLst>
                </a:gridCol>
              </a:tblGrid>
              <a:tr h="370840">
                <a:tc rowSpan="2">
                  <a:txBody>
                    <a:bodyPr/>
                    <a:lstStyle/>
                    <a:p>
                      <a:pPr algn="ctr"/>
                      <a:r>
                        <a:rPr lang="en-IE" sz="1200">
                          <a:solidFill>
                            <a:schemeClr val="accent6">
                              <a:lumMod val="50000"/>
                            </a:schemeClr>
                          </a:solidFill>
                        </a:rPr>
                        <a:t>SESE – </a:t>
                      </a:r>
                      <a:r>
                        <a:rPr lang="en-IE" sz="1400">
                          <a:solidFill>
                            <a:schemeClr val="accent6">
                              <a:lumMod val="50000"/>
                            </a:schemeClr>
                          </a:solidFill>
                        </a:rPr>
                        <a:t>SCIENCE</a:t>
                      </a:r>
                    </a:p>
                  </a:txBody>
                  <a:tcPr vert="vert270"/>
                </a:tc>
                <a:tc>
                  <a:txBody>
                    <a:bodyPr/>
                    <a:lstStyle/>
                    <a:p>
                      <a:r>
                        <a:rPr lang="en-IE" sz="1500" b="0"/>
                        <a:t>Strand</a:t>
                      </a:r>
                    </a:p>
                  </a:txBody>
                  <a:tcPr/>
                </a:tc>
                <a:tc>
                  <a:txBody>
                    <a:bodyPr/>
                    <a:lstStyle/>
                    <a:p>
                      <a:r>
                        <a:rPr lang="en-IE" sz="1500" b="0"/>
                        <a:t>Strand unit</a:t>
                      </a:r>
                    </a:p>
                  </a:txBody>
                  <a:tcPr/>
                </a:tc>
                <a:extLst>
                  <a:ext uri="{0D108BD9-81ED-4DB2-BD59-A6C34878D82A}">
                    <a16:rowId xmlns:a16="http://schemas.microsoft.com/office/drawing/2014/main" val="146631865"/>
                  </a:ext>
                </a:extLst>
              </a:tr>
              <a:tr h="538480">
                <a:tc vMerge="1">
                  <a:txBody>
                    <a:bodyPr/>
                    <a:lstStyle/>
                    <a:p>
                      <a:pPr algn="ctr"/>
                      <a:endParaRPr lang="en-IE">
                        <a:solidFill>
                          <a:schemeClr val="accent6">
                            <a:lumMod val="50000"/>
                          </a:schemeClr>
                        </a:solidFill>
                      </a:endParaRPr>
                    </a:p>
                  </a:txBody>
                  <a:tcPr vert="vert270"/>
                </a:tc>
                <a:tc>
                  <a:txBody>
                    <a:bodyPr/>
                    <a:lstStyle/>
                    <a:p>
                      <a:r>
                        <a:rPr lang="en-IE" sz="1500" b="0"/>
                        <a:t>Environmental awareness and care</a:t>
                      </a:r>
                    </a:p>
                  </a:txBody>
                  <a:tcPr/>
                </a:tc>
                <a:tc>
                  <a:txBody>
                    <a:bodyPr/>
                    <a:lstStyle/>
                    <a:p>
                      <a:pPr marL="171450" indent="-171450">
                        <a:buFont typeface="Arial" panose="020B0604020202020204" pitchFamily="34" charset="0"/>
                        <a:buChar char="•"/>
                      </a:pPr>
                      <a:r>
                        <a:rPr lang="en-IE" sz="1500" b="0" kern="1200">
                          <a:solidFill>
                            <a:schemeClr val="dk1"/>
                          </a:solidFill>
                          <a:effectLst/>
                          <a:latin typeface="+mn-lt"/>
                          <a:ea typeface="+mn-ea"/>
                          <a:cs typeface="+mn-cs"/>
                        </a:rPr>
                        <a:t>Environmental awareness</a:t>
                      </a:r>
                    </a:p>
                    <a:p>
                      <a:pPr marL="171450" indent="-171450">
                        <a:buFont typeface="Arial" panose="020B0604020202020204" pitchFamily="34" charset="0"/>
                        <a:buChar char="•"/>
                      </a:pPr>
                      <a:r>
                        <a:rPr lang="en-IE" sz="1500" b="0" kern="1200">
                          <a:solidFill>
                            <a:schemeClr val="dk1"/>
                          </a:solidFill>
                          <a:effectLst/>
                          <a:latin typeface="+mn-lt"/>
                          <a:ea typeface="+mn-ea"/>
                          <a:cs typeface="+mn-cs"/>
                        </a:rPr>
                        <a:t>Science and the environment</a:t>
                      </a:r>
                    </a:p>
                  </a:txBody>
                  <a:tcPr/>
                </a:tc>
                <a:extLst>
                  <a:ext uri="{0D108BD9-81ED-4DB2-BD59-A6C34878D82A}">
                    <a16:rowId xmlns:a16="http://schemas.microsoft.com/office/drawing/2014/main" val="1320719619"/>
                  </a:ext>
                </a:extLst>
              </a:tr>
            </a:tbl>
          </a:graphicData>
        </a:graphic>
      </p:graphicFrame>
    </p:spTree>
    <p:extLst>
      <p:ext uri="{BB962C8B-B14F-4D97-AF65-F5344CB8AC3E}">
        <p14:creationId xmlns:p14="http://schemas.microsoft.com/office/powerpoint/2010/main" val="3657868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20BED0C-C58E-4499-A057-872A68CE38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5329" y="410512"/>
            <a:ext cx="5462853" cy="5269851"/>
          </a:xfrm>
          <a:prstGeom prst="rect">
            <a:avLst/>
          </a:prstGeom>
        </p:spPr>
      </p:pic>
      <p:sp>
        <p:nvSpPr>
          <p:cNvPr id="6" name="TextBox 5">
            <a:extLst>
              <a:ext uri="{FF2B5EF4-FFF2-40B4-BE49-F238E27FC236}">
                <a16:creationId xmlns:a16="http://schemas.microsoft.com/office/drawing/2014/main" id="{84CAE87C-95D7-45C3-B92F-DB4FCCAEC298}"/>
              </a:ext>
            </a:extLst>
          </p:cNvPr>
          <p:cNvSpPr txBox="1"/>
          <p:nvPr/>
        </p:nvSpPr>
        <p:spPr>
          <a:xfrm rot="21369279">
            <a:off x="4382845" y="1313764"/>
            <a:ext cx="4880359" cy="3732047"/>
          </a:xfrm>
          <a:prstGeom prst="rect">
            <a:avLst/>
          </a:prstGeom>
          <a:noFill/>
        </p:spPr>
        <p:txBody>
          <a:bodyPr wrap="square" lIns="91440" tIns="45720" rIns="91440" bIns="45720" rtlCol="0" anchor="t">
            <a:spAutoFit/>
          </a:bodyPr>
          <a:lstStyle/>
          <a:p>
            <a:pPr>
              <a:lnSpc>
                <a:spcPct val="107000"/>
              </a:lnSpc>
            </a:pPr>
            <a:r>
              <a:rPr lang="en-GB">
                <a:solidFill>
                  <a:srgbClr val="000000"/>
                </a:solidFill>
                <a:latin typeface="Avenir Next Demi Bold" panose="020B0703020202020204"/>
                <a:ea typeface="Calibri" panose="020F0502020204030204" pitchFamily="34" charset="0"/>
                <a:cs typeface="Calibri" panose="020F0502020204030204" pitchFamily="34" charset="0"/>
              </a:rPr>
              <a:t>We are learning to…</a:t>
            </a:r>
          </a:p>
          <a:p>
            <a:pPr>
              <a:lnSpc>
                <a:spcPct val="107000"/>
              </a:lnSpc>
            </a:pPr>
            <a:endParaRPr lang="en-GB">
              <a:solidFill>
                <a:srgbClr val="000000"/>
              </a:solidFill>
              <a:latin typeface="Avenir Next Demi Bold" panose="020B0703020202020204"/>
              <a:ea typeface="Calibri" panose="020F0502020204030204" pitchFamily="34" charset="0"/>
              <a:cs typeface="Calibri" panose="020F0502020204030204" pitchFamily="34" charset="0"/>
            </a:endParaRPr>
          </a:p>
          <a:p>
            <a:pPr marL="285750" indent="-285750">
              <a:buFontTx/>
              <a:buChar char="―"/>
            </a:pPr>
            <a:r>
              <a:rPr lang="en-GB">
                <a:solidFill>
                  <a:srgbClr val="000000"/>
                </a:solidFill>
                <a:latin typeface="Avenir Next Demi Bold" panose="020B0703020202020204"/>
                <a:ea typeface="Calibri" panose="020F0502020204030204" pitchFamily="34" charset="0"/>
                <a:cs typeface="Calibri"/>
              </a:rPr>
              <a:t>practice breathing as a way of feeling calm</a:t>
            </a:r>
          </a:p>
          <a:p>
            <a:pPr marL="285750" indent="-285750">
              <a:buFontTx/>
              <a:buChar char="―"/>
            </a:pPr>
            <a:r>
              <a:rPr lang="en-GB">
                <a:solidFill>
                  <a:srgbClr val="000000"/>
                </a:solidFill>
                <a:latin typeface="Avenir Next Demi Bold" panose="020B0703020202020204"/>
                <a:ea typeface="Calibri" panose="020F0502020204030204" pitchFamily="34" charset="0"/>
                <a:cs typeface="Calibri" panose="020F0502020204030204" pitchFamily="34" charset="0"/>
              </a:rPr>
              <a:t>discuss what it means to be a Changemaker</a:t>
            </a:r>
          </a:p>
          <a:p>
            <a:pPr marL="285750" indent="-285750">
              <a:buFontTx/>
              <a:buChar char="―"/>
            </a:pPr>
            <a:r>
              <a:rPr lang="en-GB">
                <a:solidFill>
                  <a:srgbClr val="000000"/>
                </a:solidFill>
                <a:latin typeface="Avenir Next Demi Bold" panose="020B0703020202020204"/>
                <a:ea typeface="Calibri" panose="020F0502020204030204" pitchFamily="34" charset="0"/>
                <a:cs typeface="Calibri" panose="020F0502020204030204" pitchFamily="34" charset="0"/>
              </a:rPr>
              <a:t>t</a:t>
            </a:r>
            <a:r>
              <a:rPr lang="en-GB">
                <a:solidFill>
                  <a:srgbClr val="000000"/>
                </a:solidFill>
                <a:effectLst/>
                <a:latin typeface="Avenir Next Demi Bold" panose="020B0703020202020204"/>
                <a:ea typeface="Calibri" panose="020F0502020204030204" pitchFamily="34" charset="0"/>
                <a:cs typeface="Calibri" panose="020F0502020204030204" pitchFamily="34" charset="0"/>
              </a:rPr>
              <a:t>ell the difference </a:t>
            </a:r>
            <a:r>
              <a:rPr lang="en-GB">
                <a:effectLst/>
                <a:latin typeface="Avenir Next Demi Bold" panose="020B0703020202020204"/>
                <a:ea typeface="Calibri" panose="020F0502020204030204" pitchFamily="34" charset="0"/>
                <a:cs typeface="Times New Roman" panose="02020603050405020304" pitchFamily="18" charset="0"/>
              </a:rPr>
              <a:t>between needs and wants, connecting needs to relevant United Nations Global Goals</a:t>
            </a:r>
          </a:p>
          <a:p>
            <a:pPr marL="285750" indent="-285750">
              <a:buFontTx/>
              <a:buChar char="―"/>
            </a:pPr>
            <a:r>
              <a:rPr lang="en-GB">
                <a:latin typeface="Avenir Next Demi Bold" panose="020B0703020202020204"/>
                <a:ea typeface="Calibri" panose="020F0502020204030204" pitchFamily="34" charset="0"/>
                <a:cs typeface="Times New Roman" panose="02020603050405020304" pitchFamily="18" charset="0"/>
              </a:rPr>
              <a:t>i</a:t>
            </a:r>
            <a:r>
              <a:rPr lang="en-GB">
                <a:effectLst/>
                <a:latin typeface="Avenir Next Demi Bold" panose="020B0703020202020204"/>
                <a:ea typeface="Calibri" panose="020F0502020204030204" pitchFamily="34" charset="0"/>
                <a:cs typeface="Times New Roman" panose="02020603050405020304" pitchFamily="18" charset="0"/>
              </a:rPr>
              <a:t>dentify some of the challenges facing people and the planet</a:t>
            </a:r>
          </a:p>
          <a:p>
            <a:pPr marL="285750" indent="-285750">
              <a:buFontTx/>
              <a:buChar char="―"/>
            </a:pPr>
            <a:r>
              <a:rPr lang="en-GB" sz="1800">
                <a:solidFill>
                  <a:srgbClr val="000000"/>
                </a:solidFill>
                <a:latin typeface="Avenir Next Demi Bold" panose="020B0703020202020204"/>
                <a:ea typeface="Calibri" panose="020F0502020204030204" pitchFamily="34" charset="0"/>
                <a:cs typeface="Calibri" panose="020F0502020204030204" pitchFamily="34" charset="0"/>
              </a:rPr>
              <a:t>recognise that the Global Goals are a plan to </a:t>
            </a:r>
            <a:r>
              <a:rPr lang="en-IE" sz="1800">
                <a:solidFill>
                  <a:srgbClr val="000000"/>
                </a:solidFill>
                <a:latin typeface="Avenir Next Demi Bold" panose="020B0703020202020204"/>
                <a:ea typeface="Calibri" panose="020F0502020204030204" pitchFamily="34" charset="0"/>
                <a:cs typeface="Calibri" panose="020F0502020204030204" pitchFamily="34" charset="0"/>
              </a:rPr>
              <a:t>make our world a better place</a:t>
            </a:r>
            <a:endParaRPr lang="en-IE" sz="1800">
              <a:latin typeface="Avenir Next Demi Bold" panose="020B0703020202020204"/>
              <a:ea typeface="Calibri" panose="020F0502020204030204" pitchFamily="34" charset="0"/>
              <a:cs typeface="Calibri" panose="020F0502020204030204" pitchFamily="34" charset="0"/>
            </a:endParaRPr>
          </a:p>
          <a:p>
            <a:pPr marL="285750" indent="-285750">
              <a:spcAft>
                <a:spcPts val="800"/>
              </a:spcAft>
              <a:buFontTx/>
              <a:buChar char="―"/>
            </a:pPr>
            <a:r>
              <a:rPr lang="en-GB">
                <a:effectLst/>
                <a:latin typeface="Avenir Next Demi Bold" panose="020B0703020202020204"/>
                <a:ea typeface="Calibri" panose="020F0502020204030204" pitchFamily="34" charset="0"/>
                <a:cs typeface="Times New Roman" panose="02020603050405020304" pitchFamily="18" charset="0"/>
              </a:rPr>
              <a:t>identify actions that have and can be taken to contribute to the Global Goals</a:t>
            </a:r>
            <a:endParaRPr lang="en-IE">
              <a:latin typeface="Avenir Next Demi Bold" panose="020B0703020202020204"/>
            </a:endParaRPr>
          </a:p>
        </p:txBody>
      </p:sp>
      <p:sp>
        <p:nvSpPr>
          <p:cNvPr id="9" name="Title 5">
            <a:extLst>
              <a:ext uri="{FF2B5EF4-FFF2-40B4-BE49-F238E27FC236}">
                <a16:creationId xmlns:a16="http://schemas.microsoft.com/office/drawing/2014/main" id="{706E6D28-6844-4C68-AE9F-E901F8CED131}"/>
              </a:ext>
            </a:extLst>
          </p:cNvPr>
          <p:cNvSpPr txBox="1">
            <a:spLocks/>
          </p:cNvSpPr>
          <p:nvPr/>
        </p:nvSpPr>
        <p:spPr>
          <a:xfrm>
            <a:off x="108169" y="60756"/>
            <a:ext cx="5195351" cy="559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1E9356"/>
                </a:solidFill>
                <a:latin typeface="Avenir Next Demi Bold" panose="020B0703020202020204"/>
              </a:rPr>
              <a:t>Learning intentions</a:t>
            </a:r>
          </a:p>
          <a:p>
            <a:r>
              <a:rPr lang="en-US" sz="3200" b="1">
                <a:solidFill>
                  <a:srgbClr val="1E9356"/>
                </a:solidFill>
                <a:latin typeface="Avenir Next Demi Bold" panose="020B0703020202020204"/>
              </a:rPr>
              <a:t>Lessons 1 - 3</a:t>
            </a:r>
          </a:p>
        </p:txBody>
      </p:sp>
    </p:spTree>
    <p:extLst>
      <p:ext uri="{BB962C8B-B14F-4D97-AF65-F5344CB8AC3E}">
        <p14:creationId xmlns:p14="http://schemas.microsoft.com/office/powerpoint/2010/main" val="2246029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658C2-EEA8-6A46-89ED-B9888237C5B1}"/>
              </a:ext>
            </a:extLst>
          </p:cNvPr>
          <p:cNvSpPr>
            <a:spLocks noGrp="1"/>
          </p:cNvSpPr>
          <p:nvPr>
            <p:ph type="ctrTitle"/>
          </p:nvPr>
        </p:nvSpPr>
        <p:spPr/>
        <p:txBody>
          <a:bodyPr/>
          <a:lstStyle/>
          <a:p>
            <a:r>
              <a:rPr lang="en-IE" sz="4800"/>
              <a:t>Lessons 1-3</a:t>
            </a:r>
            <a:endParaRPr lang="en-HN" sz="4800"/>
          </a:p>
        </p:txBody>
      </p:sp>
      <p:sp>
        <p:nvSpPr>
          <p:cNvPr id="3" name="Subtitle 2">
            <a:extLst>
              <a:ext uri="{FF2B5EF4-FFF2-40B4-BE49-F238E27FC236}">
                <a16:creationId xmlns:a16="http://schemas.microsoft.com/office/drawing/2014/main" id="{AEB18C74-C6B8-8A43-ACE3-C512939C6FF5}"/>
              </a:ext>
            </a:extLst>
          </p:cNvPr>
          <p:cNvSpPr>
            <a:spLocks noGrp="1"/>
          </p:cNvSpPr>
          <p:nvPr>
            <p:ph type="subTitle" idx="1"/>
          </p:nvPr>
        </p:nvSpPr>
        <p:spPr>
          <a:xfrm>
            <a:off x="1524000" y="4434215"/>
            <a:ext cx="9144000" cy="692352"/>
          </a:xfrm>
        </p:spPr>
        <p:txBody>
          <a:bodyPr/>
          <a:lstStyle/>
          <a:p>
            <a:pPr>
              <a:lnSpc>
                <a:spcPct val="107000"/>
              </a:lnSpc>
              <a:defRPr/>
            </a:pPr>
            <a:r>
              <a:rPr lang="en-IE" b="1">
                <a:solidFill>
                  <a:prstClr val="black">
                    <a:lumMod val="65000"/>
                    <a:lumOff val="35000"/>
                  </a:prstClr>
                </a:solidFill>
                <a:latin typeface="Avenir Next Demi Bold"/>
                <a:ea typeface="Noto Sans Symbols"/>
                <a:cs typeface="Noto Sans Symbols"/>
              </a:rPr>
              <a:t>Slides 8-39</a:t>
            </a:r>
            <a:endParaRPr lang="en-IE">
              <a:solidFill>
                <a:prstClr val="black">
                  <a:lumMod val="65000"/>
                  <a:lumOff val="35000"/>
                </a:prstClr>
              </a:solidFill>
              <a:highlight>
                <a:srgbClr val="FFFF00"/>
              </a:highlight>
              <a:latin typeface="Avenir Next Demi Bold"/>
              <a:ea typeface="Noto Sans Symbols"/>
              <a:cs typeface="Noto Sans Symbols"/>
            </a:endParaRPr>
          </a:p>
          <a:p>
            <a:pPr marL="342891" indent="-342891" algn="l">
              <a:lnSpc>
                <a:spcPct val="107000"/>
              </a:lnSpc>
              <a:buFont typeface="Arial" panose="020B0604020202020204" pitchFamily="34" charset="0"/>
              <a:buChar char="●"/>
            </a:pPr>
            <a:endParaRPr lang="en-GB" sz="1800">
              <a:latin typeface="Avenir Next Demi Bold"/>
              <a:ea typeface="Noto Sans Symbols"/>
              <a:cs typeface="Noto Sans Symbols"/>
            </a:endParaRPr>
          </a:p>
          <a:p>
            <a:endParaRPr lang="en-HN"/>
          </a:p>
        </p:txBody>
      </p:sp>
      <p:pic>
        <p:nvPicPr>
          <p:cNvPr id="4" name="Graphic 3">
            <a:extLst>
              <a:ext uri="{FF2B5EF4-FFF2-40B4-BE49-F238E27FC236}">
                <a16:creationId xmlns:a16="http://schemas.microsoft.com/office/drawing/2014/main" id="{E12C147E-433A-434E-8289-CF988F2FE2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39636" y="4060052"/>
            <a:ext cx="4352365" cy="2797949"/>
          </a:xfrm>
          <a:prstGeom prst="rect">
            <a:avLst/>
          </a:prstGeom>
        </p:spPr>
      </p:pic>
    </p:spTree>
    <p:extLst>
      <p:ext uri="{BB962C8B-B14F-4D97-AF65-F5344CB8AC3E}">
        <p14:creationId xmlns:p14="http://schemas.microsoft.com/office/powerpoint/2010/main" val="1272376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439F535-00CF-4333-A67F-26A40E5759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5329" y="410513"/>
            <a:ext cx="5504416" cy="5366832"/>
          </a:xfrm>
          <a:prstGeom prst="rect">
            <a:avLst/>
          </a:prstGeom>
        </p:spPr>
      </p:pic>
      <p:sp>
        <p:nvSpPr>
          <p:cNvPr id="6" name="TextBox 5">
            <a:extLst>
              <a:ext uri="{FF2B5EF4-FFF2-40B4-BE49-F238E27FC236}">
                <a16:creationId xmlns:a16="http://schemas.microsoft.com/office/drawing/2014/main" id="{84CAE87C-95D7-45C3-B92F-DB4FCCAEC298}"/>
              </a:ext>
            </a:extLst>
          </p:cNvPr>
          <p:cNvSpPr txBox="1"/>
          <p:nvPr/>
        </p:nvSpPr>
        <p:spPr>
          <a:xfrm rot="21369279">
            <a:off x="4598162" y="916613"/>
            <a:ext cx="4470095" cy="4567341"/>
          </a:xfrm>
          <a:prstGeom prst="rect">
            <a:avLst/>
          </a:prstGeom>
          <a:noFill/>
        </p:spPr>
        <p:txBody>
          <a:bodyPr wrap="square" lIns="91440" tIns="45720" rIns="91440" bIns="45720" rtlCol="0" anchor="t">
            <a:spAutoFit/>
          </a:bodyPr>
          <a:lstStyle/>
          <a:p>
            <a:pPr>
              <a:lnSpc>
                <a:spcPct val="107000"/>
              </a:lnSpc>
            </a:pPr>
            <a:r>
              <a:rPr lang="en-IE" sz="2000" b="1">
                <a:solidFill>
                  <a:schemeClr val="accent6">
                    <a:lumMod val="50000"/>
                  </a:schemeClr>
                </a:solidFill>
                <a:latin typeface="Avenir Next Demi Bold" panose="020B0703020202020204"/>
              </a:rPr>
              <a:t>Learning intentions</a:t>
            </a:r>
            <a:endParaRPr lang="en-HN" sz="2000" b="1">
              <a:solidFill>
                <a:schemeClr val="accent6">
                  <a:lumMod val="50000"/>
                </a:schemeClr>
              </a:solidFill>
              <a:latin typeface="Avenir Next Demi Bold" panose="020B0703020202020204"/>
            </a:endParaRPr>
          </a:p>
          <a:p>
            <a:pPr>
              <a:lnSpc>
                <a:spcPct val="107000"/>
              </a:lnSpc>
            </a:pPr>
            <a:r>
              <a:rPr lang="en-GB">
                <a:solidFill>
                  <a:srgbClr val="000000"/>
                </a:solidFill>
                <a:latin typeface="Avenir Next Demi Bold" panose="020B0703020202020204"/>
                <a:ea typeface="Calibri" panose="020F0502020204030204" pitchFamily="34" charset="0"/>
                <a:cs typeface="Calibri" panose="020F0502020204030204" pitchFamily="34" charset="0"/>
              </a:rPr>
              <a:t>We are learning to…</a:t>
            </a:r>
          </a:p>
          <a:p>
            <a:pPr marL="285750" indent="-285750">
              <a:buFontTx/>
              <a:buChar char="―"/>
            </a:pPr>
            <a:r>
              <a:rPr lang="en-GB">
                <a:solidFill>
                  <a:srgbClr val="000000"/>
                </a:solidFill>
                <a:latin typeface="Avenir Next Demi Bold" panose="020B0703020202020204"/>
                <a:ea typeface="Calibri" panose="020F0502020204030204" pitchFamily="34" charset="0"/>
                <a:cs typeface="Calibri"/>
              </a:rPr>
              <a:t>practice breathing as a way of feeling calm</a:t>
            </a:r>
          </a:p>
          <a:p>
            <a:pPr marL="285750" indent="-285750">
              <a:buFontTx/>
              <a:buChar char="―"/>
            </a:pPr>
            <a:r>
              <a:rPr lang="en-GB">
                <a:solidFill>
                  <a:srgbClr val="000000"/>
                </a:solidFill>
                <a:latin typeface="Avenir Next Demi Bold" panose="020B0703020202020204"/>
                <a:ea typeface="Calibri" panose="020F0502020204030204" pitchFamily="34" charset="0"/>
                <a:cs typeface="Calibri" panose="020F0502020204030204" pitchFamily="34" charset="0"/>
              </a:rPr>
              <a:t>discuss what it means to be a Changemaker</a:t>
            </a:r>
          </a:p>
          <a:p>
            <a:pPr marL="285750" indent="-285750">
              <a:buFontTx/>
              <a:buChar char="―"/>
            </a:pPr>
            <a:r>
              <a:rPr lang="en-GB">
                <a:latin typeface="Avenir Next Demi Bold" panose="020B0703020202020204"/>
                <a:ea typeface="Calibri" panose="020F0502020204030204" pitchFamily="34" charset="0"/>
                <a:cs typeface="Times New Roman" panose="02020603050405020304" pitchFamily="18" charset="0"/>
              </a:rPr>
              <a:t>i</a:t>
            </a:r>
            <a:r>
              <a:rPr lang="en-GB">
                <a:effectLst/>
                <a:latin typeface="Avenir Next Demi Bold" panose="020B0703020202020204"/>
                <a:ea typeface="Calibri" panose="020F0502020204030204" pitchFamily="34" charset="0"/>
                <a:cs typeface="Times New Roman" panose="02020603050405020304" pitchFamily="18" charset="0"/>
              </a:rPr>
              <a:t>dentify some of the challenges facing people and the planet</a:t>
            </a:r>
          </a:p>
          <a:p>
            <a:pPr marL="285750" indent="-285750">
              <a:buFontTx/>
              <a:buChar char="―"/>
            </a:pPr>
            <a:r>
              <a:rPr lang="en-GB">
                <a:solidFill>
                  <a:srgbClr val="000000"/>
                </a:solidFill>
                <a:latin typeface="Avenir Next Demi Bold" panose="020B0703020202020204"/>
                <a:ea typeface="Calibri" panose="020F0502020204030204" pitchFamily="34" charset="0"/>
                <a:cs typeface="Calibri" panose="020F0502020204030204" pitchFamily="34" charset="0"/>
              </a:rPr>
              <a:t>t</a:t>
            </a:r>
            <a:r>
              <a:rPr lang="en-GB">
                <a:solidFill>
                  <a:srgbClr val="000000"/>
                </a:solidFill>
                <a:effectLst/>
                <a:latin typeface="Avenir Next Demi Bold" panose="020B0703020202020204"/>
                <a:ea typeface="Calibri" panose="020F0502020204030204" pitchFamily="34" charset="0"/>
                <a:cs typeface="Calibri" panose="020F0502020204030204" pitchFamily="34" charset="0"/>
              </a:rPr>
              <a:t>ell the difference </a:t>
            </a:r>
            <a:r>
              <a:rPr lang="en-GB">
                <a:effectLst/>
                <a:latin typeface="Avenir Next Demi Bold" panose="020B0703020202020204"/>
                <a:ea typeface="Calibri" panose="020F0502020204030204" pitchFamily="34" charset="0"/>
                <a:cs typeface="Times New Roman" panose="02020603050405020304" pitchFamily="18" charset="0"/>
              </a:rPr>
              <a:t>between needs and wants, connecting needs to relevant United Nations Global Goals</a:t>
            </a:r>
            <a:endParaRPr lang="en-GB" b="1">
              <a:solidFill>
                <a:schemeClr val="accent6">
                  <a:lumMod val="50000"/>
                </a:schemeClr>
              </a:solidFill>
              <a:latin typeface="Avenir Next Demi Bold"/>
              <a:ea typeface="Noto Sans Symbols"/>
              <a:cs typeface="Noto Sans Symbols"/>
            </a:endParaRPr>
          </a:p>
          <a:p>
            <a:pPr marL="0" indent="0">
              <a:lnSpc>
                <a:spcPct val="107000"/>
              </a:lnSpc>
              <a:buNone/>
            </a:pPr>
            <a:endParaRPr lang="en-GB" sz="800" b="1">
              <a:solidFill>
                <a:schemeClr val="accent6">
                  <a:lumMod val="50000"/>
                </a:schemeClr>
              </a:solidFill>
              <a:latin typeface="Avenir Next Demi Bold"/>
              <a:ea typeface="Noto Sans Symbols"/>
              <a:cs typeface="Noto Sans Symbols"/>
            </a:endParaRPr>
          </a:p>
          <a:p>
            <a:pPr marL="0" indent="0">
              <a:lnSpc>
                <a:spcPct val="107000"/>
              </a:lnSpc>
              <a:buNone/>
            </a:pPr>
            <a:r>
              <a:rPr lang="en-GB" sz="2000" b="1">
                <a:solidFill>
                  <a:schemeClr val="accent6">
                    <a:lumMod val="50000"/>
                  </a:schemeClr>
                </a:solidFill>
                <a:latin typeface="Avenir Next Demi Bold"/>
                <a:ea typeface="Noto Sans Symbols"/>
                <a:cs typeface="Noto Sans Symbols"/>
              </a:rPr>
              <a:t>Materials</a:t>
            </a:r>
          </a:p>
          <a:p>
            <a:pPr marL="0" indent="0">
              <a:lnSpc>
                <a:spcPct val="107000"/>
              </a:lnSpc>
              <a:buNone/>
            </a:pPr>
            <a:r>
              <a:rPr lang="en-GB" sz="1800">
                <a:latin typeface="Avenir Next Demi Bold"/>
                <a:ea typeface="Noto Sans Symbols"/>
                <a:cs typeface="Noto Sans Symbols"/>
              </a:rPr>
              <a:t>You will need…</a:t>
            </a:r>
          </a:p>
          <a:p>
            <a:pPr>
              <a:lnSpc>
                <a:spcPct val="107000"/>
              </a:lnSpc>
            </a:pPr>
            <a:r>
              <a:rPr lang="en-GB" sz="1800">
                <a:latin typeface="Avenir Next Demi Bold"/>
                <a:ea typeface="Noto Sans Symbols"/>
                <a:cs typeface="Noto Sans Symbols"/>
              </a:rPr>
              <a:t>Changemaker ID card </a:t>
            </a:r>
          </a:p>
          <a:p>
            <a:pPr>
              <a:lnSpc>
                <a:spcPct val="107000"/>
              </a:lnSpc>
            </a:pPr>
            <a:r>
              <a:rPr lang="en-GB" sz="1800">
                <a:latin typeface="Avenir Next Demi Bold"/>
                <a:ea typeface="Noto Sans Symbols"/>
                <a:cs typeface="Noto Sans Symbols"/>
              </a:rPr>
              <a:t>(one for each pupil) </a:t>
            </a:r>
          </a:p>
          <a:p>
            <a:pPr>
              <a:lnSpc>
                <a:spcPct val="107000"/>
              </a:lnSpc>
            </a:pPr>
            <a:r>
              <a:rPr lang="en-GB" sz="1800">
                <a:latin typeface="Avenir Next Demi Bold"/>
                <a:ea typeface="Noto Sans Symbols"/>
                <a:cs typeface="Noto Sans Symbols"/>
              </a:rPr>
              <a:t>available Slide </a:t>
            </a:r>
            <a:r>
              <a:rPr lang="en-GB">
                <a:latin typeface="Avenir Next Demi Bold"/>
                <a:ea typeface="Noto Sans Symbols"/>
                <a:cs typeface="Noto Sans Symbols"/>
              </a:rPr>
              <a:t>17</a:t>
            </a:r>
            <a:endParaRPr lang="en-IE"/>
          </a:p>
        </p:txBody>
      </p:sp>
      <p:sp>
        <p:nvSpPr>
          <p:cNvPr id="7" name="Title 5">
            <a:extLst>
              <a:ext uri="{FF2B5EF4-FFF2-40B4-BE49-F238E27FC236}">
                <a16:creationId xmlns:a16="http://schemas.microsoft.com/office/drawing/2014/main" id="{41186564-29AB-4B7A-80BB-4E6DA8EB0ECD}"/>
              </a:ext>
            </a:extLst>
          </p:cNvPr>
          <p:cNvSpPr txBox="1">
            <a:spLocks/>
          </p:cNvSpPr>
          <p:nvPr/>
        </p:nvSpPr>
        <p:spPr>
          <a:xfrm>
            <a:off x="42306" y="17421"/>
            <a:ext cx="6053694" cy="559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1E9356"/>
                </a:solidFill>
                <a:latin typeface="Avenir Next Demi Bold" panose="020B0703020202020204"/>
              </a:rPr>
              <a:t>Lesson 1</a:t>
            </a:r>
            <a:endParaRPr lang="en-US" sz="2800">
              <a:solidFill>
                <a:srgbClr val="1E9356"/>
              </a:solidFill>
              <a:latin typeface="Avenir Next Demi Bold" panose="020B0703020202020204"/>
            </a:endParaRPr>
          </a:p>
          <a:p>
            <a:r>
              <a:rPr lang="en-US" sz="2800">
                <a:solidFill>
                  <a:srgbClr val="1E9356"/>
                </a:solidFill>
                <a:latin typeface="Avenir Next Demi Bold" panose="020B0703020202020204"/>
                <a:ea typeface="+mn-ea"/>
                <a:cs typeface="+mn-cs"/>
              </a:rPr>
              <a:t>Global Goal Changemakers</a:t>
            </a:r>
            <a:endParaRPr lang="en-US" sz="2800">
              <a:solidFill>
                <a:srgbClr val="1E9356"/>
              </a:solidFill>
              <a:latin typeface="Avenir Next Demi Bold" panose="020B0703020202020204"/>
            </a:endParaRPr>
          </a:p>
        </p:txBody>
      </p:sp>
      <p:pic>
        <p:nvPicPr>
          <p:cNvPr id="10" name="Picture 9">
            <a:extLst>
              <a:ext uri="{FF2B5EF4-FFF2-40B4-BE49-F238E27FC236}">
                <a16:creationId xmlns:a16="http://schemas.microsoft.com/office/drawing/2014/main" id="{74E8FA17-C39E-4BF0-99C5-49D57EE696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720" y="1179511"/>
            <a:ext cx="5875813" cy="5507867"/>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7533EBAC-2D09-4E14-9DA0-D641FDB6C2D2}"/>
              </a:ext>
            </a:extLst>
          </p:cNvPr>
          <p:cNvPicPr>
            <a:picLocks noChangeAspect="1"/>
          </p:cNvPicPr>
          <p:nvPr/>
        </p:nvPicPr>
        <p:blipFill rotWithShape="1">
          <a:blip r:embed="rId6">
            <a:extLst>
              <a:ext uri="{28A0092B-C50C-407E-A947-70E740481C1C}">
                <a14:useLocalDpi xmlns:a14="http://schemas.microsoft.com/office/drawing/2010/main" val="0"/>
              </a:ext>
            </a:extLst>
          </a:blip>
          <a:srcRect l="2318" t="35261" r="66024" b="38089"/>
          <a:stretch/>
        </p:blipFill>
        <p:spPr>
          <a:xfrm rot="21357185">
            <a:off x="7033259" y="4007342"/>
            <a:ext cx="2199485" cy="1377896"/>
          </a:xfrm>
          <a:prstGeom prst="rect">
            <a:avLst/>
          </a:prstGeom>
        </p:spPr>
      </p:pic>
    </p:spTree>
    <p:extLst>
      <p:ext uri="{BB962C8B-B14F-4D97-AF65-F5344CB8AC3E}">
        <p14:creationId xmlns:p14="http://schemas.microsoft.com/office/powerpoint/2010/main" val="274680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F03885-1BFF-4D48-BB1E-3AAD9FADB33A}"/>
              </a:ext>
            </a:extLst>
          </p:cNvPr>
          <p:cNvSpPr>
            <a:spLocks noGrp="1"/>
          </p:cNvSpPr>
          <p:nvPr>
            <p:ph sz="half" idx="1"/>
          </p:nvPr>
        </p:nvSpPr>
        <p:spPr>
          <a:xfrm>
            <a:off x="503690" y="2070067"/>
            <a:ext cx="4850364" cy="4293748"/>
          </a:xfrm>
        </p:spPr>
        <p:txBody>
          <a:bodyPr/>
          <a:lstStyle/>
          <a:p>
            <a:pPr marL="342891" indent="-342891">
              <a:lnSpc>
                <a:spcPct val="107000"/>
              </a:lnSpc>
              <a:spcAft>
                <a:spcPts val="800"/>
              </a:spcAft>
              <a:buFont typeface="+mj-lt"/>
              <a:buAutoNum type="arabicPeriod"/>
            </a:pPr>
            <a:r>
              <a:rPr lang="en-GB" sz="1800">
                <a:latin typeface="Calibri" panose="020F0502020204030204" pitchFamily="34" charset="0"/>
                <a:ea typeface="Calibri" panose="020F0502020204030204" pitchFamily="34" charset="0"/>
              </a:rPr>
              <a:t>Can you name different emotions or feelings? </a:t>
            </a:r>
          </a:p>
          <a:p>
            <a:pPr marL="342891" indent="-342891">
              <a:lnSpc>
                <a:spcPct val="107000"/>
              </a:lnSpc>
              <a:spcAft>
                <a:spcPts val="800"/>
              </a:spcAft>
              <a:buFont typeface="+mj-lt"/>
              <a:buAutoNum type="arabicPeriod"/>
            </a:pPr>
            <a:r>
              <a:rPr lang="en-GB" sz="1800">
                <a:latin typeface="Calibri" panose="020F0502020204030204" pitchFamily="34" charset="0"/>
                <a:ea typeface="Calibri" panose="020F0502020204030204" pitchFamily="34" charset="0"/>
              </a:rPr>
              <a:t>Do you think it is normal to feel all these emotions at different times?  </a:t>
            </a:r>
          </a:p>
          <a:p>
            <a:pPr marL="342891" indent="-342891">
              <a:lnSpc>
                <a:spcPct val="107000"/>
              </a:lnSpc>
              <a:spcAft>
                <a:spcPts val="800"/>
              </a:spcAft>
              <a:buFont typeface="+mj-lt"/>
              <a:buAutoNum type="arabicPeriod"/>
            </a:pPr>
            <a:r>
              <a:rPr lang="en-GB" sz="1800">
                <a:latin typeface="Calibri" panose="020F0502020204030204" pitchFamily="34" charset="0"/>
                <a:ea typeface="Calibri" panose="020F0502020204030204" pitchFamily="34" charset="0"/>
              </a:rPr>
              <a:t>Do you think that it is possible to be happy all the time?</a:t>
            </a:r>
          </a:p>
          <a:p>
            <a:pPr marL="342891" indent="-342891">
              <a:lnSpc>
                <a:spcPct val="107000"/>
              </a:lnSpc>
              <a:spcAft>
                <a:spcPts val="800"/>
              </a:spcAft>
              <a:buFont typeface="+mj-lt"/>
              <a:buAutoNum type="arabicPeriod"/>
            </a:pPr>
            <a:r>
              <a:rPr lang="en-GB" sz="1800">
                <a:latin typeface="Calibri" panose="020F0502020204030204" pitchFamily="34" charset="0"/>
                <a:ea typeface="Calibri" panose="020F0502020204030204" pitchFamily="34" charset="0"/>
              </a:rPr>
              <a:t>Which feelings can be tricky? </a:t>
            </a:r>
          </a:p>
          <a:p>
            <a:pPr marL="342891" indent="-342891">
              <a:lnSpc>
                <a:spcPct val="107000"/>
              </a:lnSpc>
              <a:spcAft>
                <a:spcPts val="800"/>
              </a:spcAft>
              <a:buFont typeface="+mj-lt"/>
              <a:buAutoNum type="arabicPeriod"/>
            </a:pPr>
            <a:r>
              <a:rPr lang="en-GB" sz="1800">
                <a:latin typeface="Calibri" panose="020F0502020204030204" pitchFamily="34" charset="0"/>
                <a:ea typeface="Calibri" panose="020F0502020204030204" pitchFamily="34" charset="0"/>
              </a:rPr>
              <a:t>If a feeling gets too strong, what can we do to calm down or feel better? </a:t>
            </a:r>
          </a:p>
          <a:p>
            <a:pPr marL="342891" indent="-342891">
              <a:lnSpc>
                <a:spcPct val="107000"/>
              </a:lnSpc>
              <a:spcAft>
                <a:spcPts val="800"/>
              </a:spcAft>
              <a:buFont typeface="+mj-lt"/>
              <a:buAutoNum type="arabicPeriod"/>
            </a:pPr>
            <a:r>
              <a:rPr lang="en-GB" sz="1800">
                <a:latin typeface="Calibri" panose="020F0502020204030204" pitchFamily="34" charset="0"/>
                <a:ea typeface="Calibri" panose="020F0502020204030204" pitchFamily="34" charset="0"/>
              </a:rPr>
              <a:t>Do we need other people to help or can we get calmer or feel better by ourselves? </a:t>
            </a:r>
          </a:p>
        </p:txBody>
      </p:sp>
      <p:pic>
        <p:nvPicPr>
          <p:cNvPr id="1028" name="Picture 4" descr="3 Practical Ways to Help Employees Benefit from Emotions">
            <a:extLst>
              <a:ext uri="{FF2B5EF4-FFF2-40B4-BE49-F238E27FC236}">
                <a16:creationId xmlns:a16="http://schemas.microsoft.com/office/drawing/2014/main" id="{C14ED4EC-6366-452F-BF19-86DED273FE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987" r="2430" b="35191"/>
          <a:stretch/>
        </p:blipFill>
        <p:spPr bwMode="auto">
          <a:xfrm>
            <a:off x="65584" y="1000940"/>
            <a:ext cx="5728898" cy="87548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5">
            <a:extLst>
              <a:ext uri="{FF2B5EF4-FFF2-40B4-BE49-F238E27FC236}">
                <a16:creationId xmlns:a16="http://schemas.microsoft.com/office/drawing/2014/main" id="{DFBCD44D-D0F0-4BF4-BA12-CD1CE4167526}"/>
              </a:ext>
            </a:extLst>
          </p:cNvPr>
          <p:cNvSpPr txBox="1">
            <a:spLocks/>
          </p:cNvSpPr>
          <p:nvPr/>
        </p:nvSpPr>
        <p:spPr>
          <a:xfrm>
            <a:off x="1" y="0"/>
            <a:ext cx="4180292" cy="559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a:solidFill>
                  <a:srgbClr val="1E9356"/>
                </a:solidFill>
                <a:latin typeface="Avenir Next Demi Bold" panose="020B0703020202020204"/>
              </a:rPr>
              <a:t>Lesson 1</a:t>
            </a:r>
          </a:p>
          <a:p>
            <a:r>
              <a:rPr lang="en-US" sz="2000">
                <a:solidFill>
                  <a:srgbClr val="1E9356"/>
                </a:solidFill>
                <a:latin typeface="Avenir Next Demi Bold" panose="020B0703020202020204"/>
                <a:ea typeface="+mn-ea"/>
                <a:cs typeface="+mn-cs"/>
              </a:rPr>
              <a:t>Part 1</a:t>
            </a:r>
            <a:endParaRPr lang="en-US" sz="2000">
              <a:solidFill>
                <a:srgbClr val="1E9356"/>
              </a:solidFill>
              <a:latin typeface="Avenir Next Demi Bold" panose="020B0703020202020204"/>
            </a:endParaRPr>
          </a:p>
        </p:txBody>
      </p:sp>
    </p:spTree>
    <p:extLst>
      <p:ext uri="{BB962C8B-B14F-4D97-AF65-F5344CB8AC3E}">
        <p14:creationId xmlns:p14="http://schemas.microsoft.com/office/powerpoint/2010/main" val="17391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500"/>
                                        <p:tgtEl>
                                          <p:spTgt spid="102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318898EC894A4F973A5A549338C040" ma:contentTypeVersion="10" ma:contentTypeDescription="Create a new document." ma:contentTypeScope="" ma:versionID="467d3d6122e71ee4e0cdc1877d105266">
  <xsd:schema xmlns:xsd="http://www.w3.org/2001/XMLSchema" xmlns:xs="http://www.w3.org/2001/XMLSchema" xmlns:p="http://schemas.microsoft.com/office/2006/metadata/properties" xmlns:ns2="2e228daf-0f56-4d28-b5c5-42496086e8e2" targetNamespace="http://schemas.microsoft.com/office/2006/metadata/properties" ma:root="true" ma:fieldsID="b6903651113ac263ff205dfa9df37886" ns2:_="">
    <xsd:import namespace="2e228daf-0f56-4d28-b5c5-42496086e8e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228daf-0f56-4d28-b5c5-42496086e8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738F95-68B9-47BD-A983-2CB37315F0AE}">
  <ds:schemaRefs>
    <ds:schemaRef ds:uri="http://purl.org/dc/elements/1.1/"/>
    <ds:schemaRef ds:uri="2e228daf-0f56-4d28-b5c5-42496086e8e2"/>
    <ds:schemaRef ds:uri="http://schemas.microsoft.com/office/2006/documentManagement/types"/>
    <ds:schemaRef ds:uri="http://www.w3.org/XML/1998/namespace"/>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91857CD4-10CE-4E91-943D-01DFDA7D0347}">
  <ds:schemaRefs>
    <ds:schemaRef ds:uri="2e228daf-0f56-4d28-b5c5-42496086e8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722FAA7-069D-4C65-A7CB-DE299F6438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12756</Words>
  <Application>Microsoft Office PowerPoint</Application>
  <PresentationFormat>Widescreen</PresentationFormat>
  <Paragraphs>887</Paragraphs>
  <Slides>38</Slides>
  <Notes>38</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38</vt:i4>
      </vt:variant>
    </vt:vector>
  </HeadingPairs>
  <TitlesOfParts>
    <vt:vector size="53" baseType="lpstr">
      <vt:lpstr>Arial</vt:lpstr>
      <vt:lpstr>Avenir</vt:lpstr>
      <vt:lpstr>Avenir 85 Heavy</vt:lpstr>
      <vt:lpstr>Avenir Black</vt:lpstr>
      <vt:lpstr>Avenir Medium</vt:lpstr>
      <vt:lpstr>Avenir Next</vt:lpstr>
      <vt:lpstr>Avenir Next Demi Bold</vt:lpstr>
      <vt:lpstr>Avenir Next Demi Bold</vt:lpstr>
      <vt:lpstr>Calibri</vt:lpstr>
      <vt:lpstr>Calibri Light</vt:lpstr>
      <vt:lpstr>Segoe UI</vt:lpstr>
      <vt:lpstr>Symbol</vt:lpstr>
      <vt:lpstr>Times New Roman</vt:lpstr>
      <vt:lpstr>Office Theme</vt:lpstr>
      <vt:lpstr>1_Office Theme</vt:lpstr>
      <vt:lpstr>3rd-6th class unit</vt:lpstr>
      <vt:lpstr>PowerPoint Presentation</vt:lpstr>
      <vt:lpstr>      </vt:lpstr>
      <vt:lpstr>Curriculum links &amp; unit learning intentions</vt:lpstr>
      <vt:lpstr>Curriculum links</vt:lpstr>
      <vt:lpstr>PowerPoint Presentation</vt:lpstr>
      <vt:lpstr>Lessons 1-3</vt:lpstr>
      <vt:lpstr>PowerPoint Presentation</vt:lpstr>
      <vt:lpstr>PowerPoint Presentation</vt:lpstr>
      <vt:lpstr>PowerPoint Presentation</vt:lpstr>
      <vt:lpstr>PowerPoint Presentation</vt:lpstr>
      <vt:lpstr>PowerPoint Presentation</vt:lpstr>
      <vt:lpstr>The UN Global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1st-2nd class unit</dc:title>
  <dc:creator>Mella Cusack</dc:creator>
  <cp:lastModifiedBy>Jessica Sargeant</cp:lastModifiedBy>
  <cp:revision>1</cp:revision>
  <dcterms:created xsi:type="dcterms:W3CDTF">2020-07-10T21:06:27Z</dcterms:created>
  <dcterms:modified xsi:type="dcterms:W3CDTF">2020-10-12T15:59:35Z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0x01010017318898EC894A4F973A5A549338C040</vt:lpwstr>
  </property>
</Properties>
</file>